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19:01:09.642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88 24575,'816'0'0,"-645"11"0,8 1 0,-132-12 0,17 0 0,121-14 0,-114 6 0,0 3 0,106 6 0,-54 2 0,65-5 0,200 4 0,-267 9 0,63 1 0,210 14 0,-255-13 0,-71-8 0,0-4 0,0-3 0,0-3 0,115-23 0,-129 16 0,2 3 0,101-4 0,293-3 0,-379 13 0,140 13 0,-147-5 0,-5-1 0,0-1 0,90 18 0,-94-12 0,0-3 0,0-2 0,59-3 0,23 1 0,-15 8 0,47 2 0,-35-11 0,158-20 0,-133 10 0,-117 9 0,-1-1 0,1-3 0,50-11 0,-40 6 0,0 2 0,0 3 0,90 2 0,-78 3 0,118-13 0,-103 3 0,0 5 0,142 9 0,-96 5 0,68 2 0,-91-13 0,332 14 0,-101-2 0,4 0 0,-130 8 0,147 20 0,-277-28 0,0-4 0,1-4 0,0-2 0,0-4 0,93-16 0,8-13 0,-84 12 0,164-57 0,-210 63 0,0 2 0,1 3 0,89-6 0,-134 15 0,25-1 0,1 1 0,-1 1 0,52 10 0,-59-7 0,171 38 108,18 2-1581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05:33:56.057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19:01:15.542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0 114 24575,'381'-2'0,"745"22"0,-929 1 0,198 48 0,-377-67 0,0-1 0,0-1 0,-1 0 0,1-2 0,0 0 0,-1-1 0,1 0 0,-1-2 0,29-10 0,47-11 0,21 4 0,168-11 0,-142 30 0,-43 2 0,154-21 0,-85-12 0,-88 17 0,1 2 0,144-7 0,-52 26 0,198 30 0,-242-22 0,-62-7 0,95 21 0,33 8 0,-34-8 0,-92-12 0,189 32 0,-236-46 0,1 0 0,-1-1 0,1-2 0,-1 0 0,39-11 0,-33 7 0,1 2 0,49-5 0,131 12 0,-123 2 0,0-4 0,115-15 0,-122 0 0,-44 8 0,0 1 0,63-3 0,-16 13 0,123 22 0,-79-8 0,100 6 0,235-5 0,-72-17 0,266-5 0,-576-4 0,139-30 0,-134 19 0,112-8 0,173 24 0,-174 4 0,-160 0 0,-1 2 0,0 1 0,-1 1 0,36 12 0,-33-9 0,0 0 0,1-3 0,44 4 0,268-10 0,-148-2 0,107-10 0,24 1 0,-222 12 0,217-2 0,-279-3 0,61-14 0,-64 9 0,71-4 0,325 14 0,-321 9 0,78 3 0,-110-13 0,143-19 0,-163 13 0,0 2 0,85 6 0,-29 1 0,352-3 0,-450 2 31,-1 0 1,1 2-1,40 11 0,-40-8-403,0-2-1,1 0 1,30 1-1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05:32:20.972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19:01:20.132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0 1 24575,'468'0'0,"-437"2"0,0 1 0,61 14 0,-60-9 0,0-2 0,57 3 0,-57-9 0,-4 0 0,1 0 0,0 2 0,-1 1 0,49 12 0,-12 0 0,0-3 0,1-3 0,109 1 0,109-12 0,-266 0 3,-1-1 0,0-2 1,0 1-1,17-8 0,7-2-1384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20T05:33:43.144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4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70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030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04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08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927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9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26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6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2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A0B59-9E74-4BF0-B66B-9BD5BED4EAAF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0F72A-B475-4265-B64F-9743142C6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5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.png"/><Relationship Id="rId10" Type="http://schemas.openxmlformats.org/officeDocument/2006/relationships/customXml" Target="../ink/ink3.xml"/><Relationship Id="rId4" Type="http://schemas.openxmlformats.org/officeDocument/2006/relationships/customXml" Target="../ink/ink2.xml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7" Type="http://schemas.openxmlformats.org/officeDocument/2006/relationships/image" Target="../media/image8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.xml"/><Relationship Id="rId5" Type="http://schemas.openxmlformats.org/officeDocument/2006/relationships/image" Target="../media/image7.emf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DD0676-0816-3FB5-0906-E8D78FC8B2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1922" y="1953852"/>
            <a:ext cx="8005975" cy="2354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6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008E-4E77-3BA1-6490-17FC0ABD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Experiment 1: Noise Removal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EE53365D-733F-E326-EAFE-7E030DD925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6139"/>
          <a:stretch/>
        </p:blipFill>
        <p:spPr>
          <a:xfrm>
            <a:off x="1160288" y="1690688"/>
            <a:ext cx="10286818" cy="2410081"/>
          </a:xfr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10AA838-BA0E-8320-6FFD-1DF206767E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487" y="4261647"/>
            <a:ext cx="2914276" cy="232936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8EE7F41-2E6F-0BEC-D2A4-047AFB8AA158}"/>
              </a:ext>
            </a:extLst>
          </p:cNvPr>
          <p:cNvCxnSpPr/>
          <p:nvPr/>
        </p:nvCxnSpPr>
        <p:spPr>
          <a:xfrm>
            <a:off x="6790414" y="2099144"/>
            <a:ext cx="16856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32D9C8E-3699-71DC-EBEB-2710525096C5}"/>
              </a:ext>
            </a:extLst>
          </p:cNvPr>
          <p:cNvCxnSpPr/>
          <p:nvPr/>
        </p:nvCxnSpPr>
        <p:spPr>
          <a:xfrm>
            <a:off x="9280498" y="2099144"/>
            <a:ext cx="16856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9980A7-0297-4B45-3A22-CB84532D2573}"/>
              </a:ext>
            </a:extLst>
          </p:cNvPr>
          <p:cNvCxnSpPr/>
          <p:nvPr/>
        </p:nvCxnSpPr>
        <p:spPr>
          <a:xfrm>
            <a:off x="4755487" y="3643023"/>
            <a:ext cx="168567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40936056-E253-6637-C53F-452B5F5B8839}"/>
              </a:ext>
            </a:extLst>
          </p:cNvPr>
          <p:cNvSpPr/>
          <p:nvPr/>
        </p:nvSpPr>
        <p:spPr>
          <a:xfrm>
            <a:off x="2949934" y="2528515"/>
            <a:ext cx="5080883" cy="4134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DA24BF-1ADE-FB07-F590-5A76AE479686}"/>
              </a:ext>
            </a:extLst>
          </p:cNvPr>
          <p:cNvCxnSpPr>
            <a:cxnSpLocks/>
          </p:cNvCxnSpPr>
          <p:nvPr/>
        </p:nvCxnSpPr>
        <p:spPr>
          <a:xfrm>
            <a:off x="8437660" y="2895728"/>
            <a:ext cx="2528514" cy="225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3ACEA26-5967-8A20-FA64-FEF1714C8B08}"/>
              </a:ext>
            </a:extLst>
          </p:cNvPr>
          <p:cNvCxnSpPr>
            <a:cxnSpLocks/>
          </p:cNvCxnSpPr>
          <p:nvPr/>
        </p:nvCxnSpPr>
        <p:spPr>
          <a:xfrm>
            <a:off x="1290763" y="3281237"/>
            <a:ext cx="458525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B6E6E35-9874-D81B-FA7E-4C30EA8B8512}"/>
                  </a:ext>
                </a:extLst>
              </p14:cNvPr>
              <p14:cNvContentPartPr/>
              <p14:nvPr/>
            </p14:nvContentPartPr>
            <p14:xfrm>
              <a:off x="6750423" y="3911979"/>
              <a:ext cx="4178520" cy="730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B6E6E35-9874-D81B-FA7E-4C30EA8B851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687423" y="3849339"/>
                <a:ext cx="4304160" cy="19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8566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008E-4E77-3BA1-6490-17FC0ABD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Experiment 1: Noise Removal (cont’d)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10AA838-BA0E-8320-6FFD-1DF206767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359" y="3585050"/>
            <a:ext cx="3227623" cy="257982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A8BD691-7D44-13A6-F451-67CB299D0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43" y="2046976"/>
            <a:ext cx="9820965" cy="109875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46D33C93-4FA1-BEAD-6BC4-31F61CB496AE}"/>
                  </a:ext>
                </a:extLst>
              </p14:cNvPr>
              <p14:cNvContentPartPr/>
              <p14:nvPr/>
            </p14:nvContentPartPr>
            <p14:xfrm>
              <a:off x="11322423" y="-660381"/>
              <a:ext cx="360" cy="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46D33C93-4FA1-BEAD-6BC4-31F61CB496AE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1316303" y="-666501"/>
                <a:ext cx="12600" cy="12600"/>
              </a:xfrm>
              <a:prstGeom prst="rect">
                <a:avLst/>
              </a:prstGeom>
            </p:spPr>
          </p:pic>
        </mc:Fallback>
      </mc:AlternateContent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1E2FD49-9B77-F581-54C6-692E461D61C6}"/>
              </a:ext>
            </a:extLst>
          </p:cNvPr>
          <p:cNvCxnSpPr>
            <a:cxnSpLocks/>
          </p:cNvCxnSpPr>
          <p:nvPr/>
        </p:nvCxnSpPr>
        <p:spPr>
          <a:xfrm>
            <a:off x="6648616" y="2693305"/>
            <a:ext cx="2528514" cy="225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6EA62CF-7BA1-AE48-AD36-B675E63F9244}"/>
                  </a:ext>
                </a:extLst>
              </p14:cNvPr>
              <p14:cNvContentPartPr/>
              <p14:nvPr/>
            </p14:nvContentPartPr>
            <p14:xfrm>
              <a:off x="1184463" y="2153207"/>
              <a:ext cx="5136840" cy="81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6EA62CF-7BA1-AE48-AD36-B675E63F9244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21463" y="2090207"/>
                <a:ext cx="5262480" cy="207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323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6008E-4E77-3BA1-6490-17FC0ABDA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Experiment 1: Noise Removal (cont’d)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10AA838-BA0E-8320-6FFD-1DF206767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0535" y="3975250"/>
            <a:ext cx="2914276" cy="232936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BA9F9032-B214-7BB4-497D-179A65FDCA04}"/>
                  </a:ext>
                </a:extLst>
              </p14:cNvPr>
              <p14:cNvContentPartPr/>
              <p14:nvPr/>
            </p14:nvContentPartPr>
            <p14:xfrm>
              <a:off x="4484223" y="3116739"/>
              <a:ext cx="360" cy="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BA9F9032-B214-7BB4-497D-179A65FDCA0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478103" y="3110619"/>
                <a:ext cx="12600" cy="12600"/>
              </a:xfrm>
              <a:prstGeom prst="rect">
                <a:avLst/>
              </a:prstGeom>
            </p:spPr>
          </p:pic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C381D783-4716-F51A-1B11-18A7AA1766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32608" y="1726033"/>
            <a:ext cx="9897313" cy="2213872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35BFE21-D734-7648-67A4-19F0A0C00127}"/>
                  </a:ext>
                </a:extLst>
              </p14:cNvPr>
              <p14:cNvContentPartPr/>
              <p14:nvPr/>
            </p14:nvContentPartPr>
            <p14:xfrm>
              <a:off x="1804743" y="1907859"/>
              <a:ext cx="647280" cy="40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35BFE21-D734-7648-67A4-19F0A0C0012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41743" y="1845219"/>
                <a:ext cx="772920" cy="165960"/>
              </a:xfrm>
              <a:prstGeom prst="rect">
                <a:avLst/>
              </a:prstGeom>
            </p:spPr>
          </p:pic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7E1305C-E7FD-8FD5-31E4-7BF73489224F}"/>
              </a:ext>
            </a:extLst>
          </p:cNvPr>
          <p:cNvCxnSpPr>
            <a:cxnSpLocks/>
          </p:cNvCxnSpPr>
          <p:nvPr/>
        </p:nvCxnSpPr>
        <p:spPr>
          <a:xfrm>
            <a:off x="6688373" y="2402617"/>
            <a:ext cx="426057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D0D36F0-C17E-3BC3-9FB1-DC76B0F28402}"/>
              </a:ext>
            </a:extLst>
          </p:cNvPr>
          <p:cNvCxnSpPr>
            <a:cxnSpLocks/>
          </p:cNvCxnSpPr>
          <p:nvPr/>
        </p:nvCxnSpPr>
        <p:spPr>
          <a:xfrm>
            <a:off x="1718808" y="2738896"/>
            <a:ext cx="916652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052A22E-07CC-ABD0-09EA-EC98B93A2EC2}"/>
              </a:ext>
            </a:extLst>
          </p:cNvPr>
          <p:cNvCxnSpPr>
            <a:cxnSpLocks/>
          </p:cNvCxnSpPr>
          <p:nvPr/>
        </p:nvCxnSpPr>
        <p:spPr>
          <a:xfrm>
            <a:off x="1744159" y="3116739"/>
            <a:ext cx="45579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E53ECAED-D26B-CD1D-B8E5-7A2DB0AC7B82}"/>
              </a:ext>
            </a:extLst>
          </p:cNvPr>
          <p:cNvSpPr/>
          <p:nvPr/>
        </p:nvSpPr>
        <p:spPr>
          <a:xfrm>
            <a:off x="6481264" y="3116739"/>
            <a:ext cx="4769472" cy="4685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F261D-BD39-FB7B-4BE3-8CE861571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Experiment 2: Convolution in </a:t>
            </a:r>
            <a:br>
              <a:rPr lang="en-US" b="1" dirty="0"/>
            </a:br>
            <a:r>
              <a:rPr lang="en-US" b="1" dirty="0"/>
              <a:t>the frequency domain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8BD7824-6987-4C87-8FB8-0EAF2B4CFC2F}"/>
                  </a:ext>
                </a:extLst>
              </p14:cNvPr>
              <p14:cNvContentPartPr/>
              <p14:nvPr/>
            </p14:nvContentPartPr>
            <p14:xfrm>
              <a:off x="11187063" y="3577899"/>
              <a:ext cx="360" cy="3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8BD7824-6987-4C87-8FB8-0EAF2B4CFC2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180943" y="3571779"/>
                <a:ext cx="12600" cy="12600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A416927E-112B-5358-6145-6BC2BEB725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066" y="1792971"/>
            <a:ext cx="11295868" cy="242922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A59D0F2-4BB9-99E2-971F-758806E8FC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1951" y="4222191"/>
            <a:ext cx="3608098" cy="2515401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6F3B43D-63E7-8BF2-5601-6EBE26959480}"/>
              </a:ext>
            </a:extLst>
          </p:cNvPr>
          <p:cNvCxnSpPr>
            <a:cxnSpLocks/>
          </p:cNvCxnSpPr>
          <p:nvPr/>
        </p:nvCxnSpPr>
        <p:spPr>
          <a:xfrm>
            <a:off x="651467" y="2766511"/>
            <a:ext cx="583330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2731DBD4-D870-8B97-849D-142BC5DA2298}"/>
              </a:ext>
            </a:extLst>
          </p:cNvPr>
          <p:cNvSpPr/>
          <p:nvPr/>
        </p:nvSpPr>
        <p:spPr>
          <a:xfrm>
            <a:off x="1545370" y="2791483"/>
            <a:ext cx="8093152" cy="4685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A19F227-140F-966B-CAFB-E2453EE2F9E5}"/>
              </a:ext>
            </a:extLst>
          </p:cNvPr>
          <p:cNvCxnSpPr>
            <a:cxnSpLocks/>
          </p:cNvCxnSpPr>
          <p:nvPr/>
        </p:nvCxnSpPr>
        <p:spPr>
          <a:xfrm>
            <a:off x="1876887" y="3656029"/>
            <a:ext cx="756569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46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C4FE-1F8A-4F66-1BDC-7BAD76B9C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Experiment 3: Homomorphic Filtering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6AFA9F-361E-D57D-BB68-E8F8F81698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5611"/>
          <a:stretch/>
        </p:blipFill>
        <p:spPr>
          <a:xfrm>
            <a:off x="2240987" y="1513357"/>
            <a:ext cx="8008245" cy="21535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A37AB8C-E632-08C7-8338-2E55D2D33A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7397" y="3829151"/>
            <a:ext cx="2595423" cy="2663724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B492221-6848-E994-356F-F4D28E8FB1A8}"/>
              </a:ext>
            </a:extLst>
          </p:cNvPr>
          <p:cNvCxnSpPr>
            <a:cxnSpLocks/>
          </p:cNvCxnSpPr>
          <p:nvPr/>
        </p:nvCxnSpPr>
        <p:spPr>
          <a:xfrm>
            <a:off x="3777222" y="3317017"/>
            <a:ext cx="5833309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8435BA3-C126-35F1-0BBE-3E558112BF98}"/>
              </a:ext>
            </a:extLst>
          </p:cNvPr>
          <p:cNvCxnSpPr>
            <a:cxnSpLocks/>
          </p:cNvCxnSpPr>
          <p:nvPr/>
        </p:nvCxnSpPr>
        <p:spPr>
          <a:xfrm>
            <a:off x="2240987" y="3656030"/>
            <a:ext cx="503689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065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C4FE-1F8A-4F66-1BDC-7BAD76B9C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Experiment 3: Homomorphic Filtering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F2C53C-5D8F-0E8A-62F6-4C78092F86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009" y="1592752"/>
            <a:ext cx="9481951" cy="2773975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E4FE4D3-A002-AA0C-038E-942FF5F254C0}"/>
              </a:ext>
            </a:extLst>
          </p:cNvPr>
          <p:cNvCxnSpPr>
            <a:cxnSpLocks/>
          </p:cNvCxnSpPr>
          <p:nvPr/>
        </p:nvCxnSpPr>
        <p:spPr>
          <a:xfrm flipV="1">
            <a:off x="2648218" y="3429000"/>
            <a:ext cx="4788280" cy="4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862670C1-3D30-0160-92F5-633B67F314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054" y="4429948"/>
            <a:ext cx="3688444" cy="2170168"/>
          </a:xfrm>
          <a:prstGeom prst="rect">
            <a:avLst/>
          </a:prstGeom>
        </p:spPr>
      </p:pic>
      <p:sp>
        <p:nvSpPr>
          <p:cNvPr id="8" name="Oval 7">
            <a:extLst>
              <a:ext uri="{FF2B5EF4-FFF2-40B4-BE49-F238E27FC236}">
                <a16:creationId xmlns:a16="http://schemas.microsoft.com/office/drawing/2014/main" id="{03B6BC43-7AB6-4598-BC38-A38CF651A450}"/>
              </a:ext>
            </a:extLst>
          </p:cNvPr>
          <p:cNvSpPr/>
          <p:nvPr/>
        </p:nvSpPr>
        <p:spPr>
          <a:xfrm>
            <a:off x="1690169" y="3761542"/>
            <a:ext cx="8093152" cy="46857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7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C4FE-1F8A-4F66-1BDC-7BAD76B9C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Experiment 3: Homomorphic Filtering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B180503-CB26-096E-A141-DCDCC1F301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7654" y="1530220"/>
            <a:ext cx="9676421" cy="16985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CCAE08D-75B6-2E76-144B-4604C124D6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1580" y="3117158"/>
            <a:ext cx="9134444" cy="11666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B95D97-E5E4-C32E-DE97-F9B66AF166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3134" y="4243269"/>
            <a:ext cx="2385460" cy="2445547"/>
          </a:xfrm>
          <a:prstGeom prst="rect">
            <a:avLst/>
          </a:prstGeom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0531158-A515-1F36-962C-FEF69FBEB02C}"/>
              </a:ext>
            </a:extLst>
          </p:cNvPr>
          <p:cNvCxnSpPr>
            <a:cxnSpLocks/>
          </p:cNvCxnSpPr>
          <p:nvPr/>
        </p:nvCxnSpPr>
        <p:spPr>
          <a:xfrm>
            <a:off x="3855444" y="3077874"/>
            <a:ext cx="328482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2EEF1BA-67B9-AF78-6553-6DCB680C8471}"/>
              </a:ext>
            </a:extLst>
          </p:cNvPr>
          <p:cNvCxnSpPr>
            <a:cxnSpLocks/>
          </p:cNvCxnSpPr>
          <p:nvPr/>
        </p:nvCxnSpPr>
        <p:spPr>
          <a:xfrm flipV="1">
            <a:off x="3530813" y="3429000"/>
            <a:ext cx="7060324" cy="4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D266DF3-DBE0-DAD1-C72D-3FF04B243982}"/>
              </a:ext>
            </a:extLst>
          </p:cNvPr>
          <p:cNvCxnSpPr>
            <a:cxnSpLocks/>
          </p:cNvCxnSpPr>
          <p:nvPr/>
        </p:nvCxnSpPr>
        <p:spPr>
          <a:xfrm>
            <a:off x="1860605" y="3775412"/>
            <a:ext cx="31010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04886D10-F3FE-E0DE-DF68-EF6635B88B4D}"/>
              </a:ext>
            </a:extLst>
          </p:cNvPr>
          <p:cNvSpPr/>
          <p:nvPr/>
        </p:nvSpPr>
        <p:spPr>
          <a:xfrm>
            <a:off x="6735368" y="3548054"/>
            <a:ext cx="3967088" cy="2342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205AA73-4DE2-F039-8AF2-538A30BEF7C8}"/>
              </a:ext>
            </a:extLst>
          </p:cNvPr>
          <p:cNvSpPr/>
          <p:nvPr/>
        </p:nvSpPr>
        <p:spPr>
          <a:xfrm>
            <a:off x="1607654" y="3887402"/>
            <a:ext cx="3210836" cy="2342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5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45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Experiment 1: Noise Removal</vt:lpstr>
      <vt:lpstr>Experiment 1: Noise Removal (cont’d)</vt:lpstr>
      <vt:lpstr>Experiment 1: Noise Removal (cont’d)</vt:lpstr>
      <vt:lpstr>Experiment 2: Convolution in  the frequency domain</vt:lpstr>
      <vt:lpstr>Experiment 3: Homomorphic Filtering</vt:lpstr>
      <vt:lpstr>Experiment 3: Homomorphic Filtering</vt:lpstr>
      <vt:lpstr>Experiment 3: Homomorphic Filtering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bebis</dc:creator>
  <cp:lastModifiedBy>George Bebis</cp:lastModifiedBy>
  <cp:revision>11</cp:revision>
  <dcterms:created xsi:type="dcterms:W3CDTF">2020-09-19T05:29:23Z</dcterms:created>
  <dcterms:modified xsi:type="dcterms:W3CDTF">2023-11-20T19:10:17Z</dcterms:modified>
</cp:coreProperties>
</file>