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1" r:id="rId6"/>
    <p:sldId id="272" r:id="rId7"/>
    <p:sldId id="269" r:id="rId8"/>
    <p:sldId id="270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3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0B59-9E74-4BF0-B66B-9BD5BED4EAA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5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unr.edu/~bebis/CS474/Handouts/fft.pdf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67DFC7-B027-78F9-8969-68C17BEC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82" y="1627849"/>
            <a:ext cx="10665947" cy="31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6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5AD86-11A8-DFE5-B514-ABBA245A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0" y="1014253"/>
            <a:ext cx="10155087" cy="1066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B932B-E525-0BB0-A8B6-ADDD2C11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59" y="5107848"/>
            <a:ext cx="10582682" cy="1186315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9260A8E5-81B9-480A-99CD-F76C94FE6BA2}"/>
              </a:ext>
            </a:extLst>
          </p:cNvPr>
          <p:cNvGrpSpPr>
            <a:grpSpLocks/>
          </p:cNvGrpSpPr>
          <p:nvPr/>
        </p:nvGrpSpPr>
        <p:grpSpPr bwMode="auto">
          <a:xfrm>
            <a:off x="2009192" y="2401281"/>
            <a:ext cx="7119938" cy="2386012"/>
            <a:chOff x="1066800" y="2286000"/>
            <a:chExt cx="7119226" cy="2385600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138BF65D-E6F1-06ED-A149-5B1E6E93E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0"/>
              <a:ext cx="7119226" cy="238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84F29A17-044D-699F-07B0-A08A380AD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112" y="2529692"/>
              <a:ext cx="538930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F(u)</a:t>
              </a: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5AFC3065-89AE-F70B-E51C-C4081552F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527" y="2539539"/>
              <a:ext cx="1564696" cy="338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Magnitude |F(u)|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3A66697B-0B6A-A600-AE21-8927CAECA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41148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3BECBA0-870F-C18A-205C-6A18577AB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</p:grpSp>
      <p:sp>
        <p:nvSpPr>
          <p:cNvPr id="12" name="TextBox 2">
            <a:extLst>
              <a:ext uri="{FF2B5EF4-FFF2-40B4-BE49-F238E27FC236}">
                <a16:creationId xmlns:a16="http://schemas.microsoft.com/office/drawing/2014/main" id="{4E74B909-4DB7-1BE1-41C3-23C4C4E47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42" y="3722081"/>
            <a:ext cx="1716088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zeros </a:t>
            </a:r>
            <a:r>
              <a:rPr lang="en-US" altLang="en-US" sz="1600" dirty="0">
                <a:solidFill>
                  <a:schemeClr val="bg2"/>
                </a:solidFill>
              </a:rPr>
              <a:t>of </a:t>
            </a:r>
            <a:r>
              <a:rPr lang="en-US" altLang="en-US" sz="1600" dirty="0" err="1">
                <a:solidFill>
                  <a:schemeClr val="bg2"/>
                </a:solidFill>
              </a:rPr>
              <a:t>sinc</a:t>
            </a:r>
            <a:r>
              <a:rPr lang="en-US" altLang="en-US" sz="1600" dirty="0">
                <a:solidFill>
                  <a:schemeClr val="bg2"/>
                </a:solidFill>
              </a:rPr>
              <a:t>( )</a:t>
            </a:r>
          </a:p>
        </p:txBody>
      </p:sp>
    </p:spTree>
    <p:extLst>
      <p:ext uri="{BB962C8B-B14F-4D97-AF65-F5344CB8AC3E}">
        <p14:creationId xmlns:p14="http://schemas.microsoft.com/office/powerpoint/2010/main" val="2006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4ED3E-701C-3897-F1DF-ABCFB2BB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69" y="655839"/>
            <a:ext cx="10604240" cy="1863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CCA74-DBE6-A42B-D63E-EFC93E315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69" y="3429000"/>
            <a:ext cx="10834173" cy="16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2C202-6638-6077-9B93-E53A3C37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8" y="1274977"/>
            <a:ext cx="10890697" cy="39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1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BEEE6-C8EC-BBB8-0E41-FC25C2A8A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61"/>
          <a:stretch/>
        </p:blipFill>
        <p:spPr>
          <a:xfrm>
            <a:off x="851844" y="718363"/>
            <a:ext cx="9494591" cy="11740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489AEF-B1CC-D19A-B0D4-D04EE6568343}"/>
              </a:ext>
            </a:extLst>
          </p:cNvPr>
          <p:cNvSpPr txBox="1"/>
          <p:nvPr/>
        </p:nvSpPr>
        <p:spPr>
          <a:xfrm>
            <a:off x="1024035" y="2945754"/>
            <a:ext cx="609755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https://www.cse.unr.edu/~bebis/CS474/Handouts/fft.pdf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You can also use any other (reliable) 1D FFT implementation (but NOT a 2D implementation as you would have to implement the 2D FFT yourself)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E2444E-6C2D-2D95-08AC-F57C88265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31" r="17813"/>
          <a:stretch/>
        </p:blipFill>
        <p:spPr>
          <a:xfrm>
            <a:off x="7987005" y="2397968"/>
            <a:ext cx="2528596" cy="3051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7194F-68CF-A959-0508-2796825CD730}"/>
              </a:ext>
            </a:extLst>
          </p:cNvPr>
          <p:cNvSpPr txBox="1"/>
          <p:nvPr/>
        </p:nvSpPr>
        <p:spPr>
          <a:xfrm>
            <a:off x="1026915" y="2074802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Same function can be used to compute both the forward and inverse FFT!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38079-AE65-0DA8-FBD7-03571C43C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83"/>
          <a:stretch/>
        </p:blipFill>
        <p:spPr>
          <a:xfrm>
            <a:off x="433616" y="279917"/>
            <a:ext cx="11324765" cy="575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713E8-AAD3-07FF-F14F-6D291B2B5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453"/>
          <a:stretch/>
        </p:blipFill>
        <p:spPr>
          <a:xfrm>
            <a:off x="3422636" y="5617883"/>
            <a:ext cx="5050098" cy="103484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19C57C-3FCD-E598-5E65-BA8E7C4FEFA7}"/>
              </a:ext>
            </a:extLst>
          </p:cNvPr>
          <p:cNvCxnSpPr/>
          <p:nvPr/>
        </p:nvCxnSpPr>
        <p:spPr>
          <a:xfrm>
            <a:off x="1359673" y="2862470"/>
            <a:ext cx="12722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D78C8F-FF0F-45F0-0BD8-10561ED16266}"/>
              </a:ext>
            </a:extLst>
          </p:cNvPr>
          <p:cNvCxnSpPr>
            <a:cxnSpLocks/>
          </p:cNvCxnSpPr>
          <p:nvPr/>
        </p:nvCxnSpPr>
        <p:spPr>
          <a:xfrm>
            <a:off x="6187439" y="3134140"/>
            <a:ext cx="17479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F35578-6F87-E2A7-FC2F-447DAA97494B}"/>
              </a:ext>
            </a:extLst>
          </p:cNvPr>
          <p:cNvCxnSpPr>
            <a:cxnSpLocks/>
          </p:cNvCxnSpPr>
          <p:nvPr/>
        </p:nvCxnSpPr>
        <p:spPr>
          <a:xfrm>
            <a:off x="723568" y="3627120"/>
            <a:ext cx="54864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F04857-B573-BF8C-ED03-B625983F03CF}"/>
              </a:ext>
            </a:extLst>
          </p:cNvPr>
          <p:cNvCxnSpPr>
            <a:cxnSpLocks/>
          </p:cNvCxnSpPr>
          <p:nvPr/>
        </p:nvCxnSpPr>
        <p:spPr>
          <a:xfrm>
            <a:off x="7299297" y="3627120"/>
            <a:ext cx="226612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811A5-AAE1-B906-8B50-98B306D9A92E}"/>
              </a:ext>
            </a:extLst>
          </p:cNvPr>
          <p:cNvCxnSpPr>
            <a:cxnSpLocks/>
          </p:cNvCxnSpPr>
          <p:nvPr/>
        </p:nvCxnSpPr>
        <p:spPr>
          <a:xfrm>
            <a:off x="10409583" y="3849757"/>
            <a:ext cx="4280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2586DC-A9B8-9C2F-F06A-46590E0AA22E}"/>
              </a:ext>
            </a:extLst>
          </p:cNvPr>
          <p:cNvCxnSpPr>
            <a:cxnSpLocks/>
          </p:cNvCxnSpPr>
          <p:nvPr/>
        </p:nvCxnSpPr>
        <p:spPr>
          <a:xfrm>
            <a:off x="844164" y="4129378"/>
            <a:ext cx="5155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2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4EB89-F4CD-75A9-5D82-5318D31F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6" y="0"/>
            <a:ext cx="10336966" cy="2029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7D575-95E5-6D9F-31D0-6746A92F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22" y="1700441"/>
            <a:ext cx="9295002" cy="822121"/>
          </a:xfrm>
          <a:prstGeom prst="rect">
            <a:avLst/>
          </a:prstGeom>
        </p:spPr>
      </p:pic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BA2C1DA1-44A4-94E4-9F6E-876228D01C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38"/>
          <a:stretch>
            <a:fillRect/>
          </a:stretch>
        </p:blipFill>
        <p:spPr>
          <a:xfrm>
            <a:off x="462483" y="2991470"/>
            <a:ext cx="6172200" cy="106680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EBA43C-F2ED-4613-A160-8AA079C55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96" y="4223003"/>
            <a:ext cx="6169687" cy="12193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7939CC-95DE-8D49-6233-BDDE0EEB5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674" y="3205146"/>
            <a:ext cx="4338499" cy="1706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E503C3-D3E2-B16D-81B5-81737B060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540" y="5643673"/>
            <a:ext cx="441998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A7EEF6-8420-6AD1-0F12-0DDD80456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68" y="591992"/>
            <a:ext cx="9664117" cy="295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3FF19-B839-3DB2-4E9F-91D0FBAD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39" y="4029494"/>
            <a:ext cx="454801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48AE5E-7060-E23B-8643-6C1F022F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96" y="652106"/>
            <a:ext cx="9261446" cy="813732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D0C1A76F-3A68-4298-2F62-138B1E68D762}"/>
              </a:ext>
            </a:extLst>
          </p:cNvPr>
          <p:cNvGrpSpPr>
            <a:grpSpLocks/>
          </p:cNvGrpSpPr>
          <p:nvPr/>
        </p:nvGrpSpPr>
        <p:grpSpPr bwMode="auto">
          <a:xfrm>
            <a:off x="1853979" y="2451805"/>
            <a:ext cx="7119938" cy="2386012"/>
            <a:chOff x="1066800" y="2286000"/>
            <a:chExt cx="7119226" cy="2385600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09692A28-EA60-B875-B29D-6E136FB6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0"/>
              <a:ext cx="7119226" cy="238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F01AD35A-4A46-7E7D-1D36-A247BAE9E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112" y="2529692"/>
              <a:ext cx="538930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F(u)</a:t>
              </a: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10B0E6BA-A908-FFE6-87D7-1F245D35A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527" y="2539539"/>
              <a:ext cx="1564696" cy="338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Magnitude |F(u)|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D0E36DCC-35DE-581E-A678-A87F1E010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41148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CD18304-BFE6-9CB8-B774-EBBACB1B9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D2AC4-6C04-52EA-7481-74686A96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2" y="421652"/>
            <a:ext cx="10725895" cy="60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0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E6E16-66EB-6308-1764-D070871A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11" y="1257878"/>
            <a:ext cx="9932565" cy="38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8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3FBF3-8DCF-C23B-59F5-D935A97A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50" y="1030775"/>
            <a:ext cx="10939827" cy="45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6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91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bebis</dc:creator>
  <cp:lastModifiedBy>George Bebis</cp:lastModifiedBy>
  <cp:revision>7</cp:revision>
  <dcterms:created xsi:type="dcterms:W3CDTF">2020-09-19T05:29:23Z</dcterms:created>
  <dcterms:modified xsi:type="dcterms:W3CDTF">2023-10-30T19:20:43Z</dcterms:modified>
</cp:coreProperties>
</file>