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4" r:id="rId5"/>
    <p:sldMasterId id="2147483675"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D5C399C-1886-43CC-8C20-5637D4DE77B1}">
  <a:tblStyle styleId="{7D5C399C-1886-43CC-8C20-5637D4DE77B1}"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slide" Target="slides/slide21.xml"/><Relationship Id="rId27" Type="http://schemas.openxmlformats.org/officeDocument/2006/relationships/slide" Target="slides/slide20.xml"/><Relationship Id="rId5" Type="http://schemas.openxmlformats.org/officeDocument/2006/relationships/slideMaster" Target="slideMasters/slideMaster1.xml"/><Relationship Id="rId6" Type="http://schemas.openxmlformats.org/officeDocument/2006/relationships/slideMaster" Target="slideMasters/slideMaster2.xml"/><Relationship Id="rId29" Type="http://schemas.openxmlformats.org/officeDocument/2006/relationships/slide" Target="slides/slide22.xml"/><Relationship Id="rId7" Type="http://schemas.openxmlformats.org/officeDocument/2006/relationships/notesMaster" Target="notesMasters/notesMaster1.xml"/><Relationship Id="rId8" Type="http://schemas.openxmlformats.org/officeDocument/2006/relationships/slide" Target="slides/slide1.xml"/><Relationship Id="rId30" Type="http://schemas.openxmlformats.org/officeDocument/2006/relationships/slide" Target="slides/slide23.xml"/><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292ea11fe97_6_10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9" name="Google Shape;159;g292ea11fe97_6_10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26447dd8b13_0_2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26447dd8b13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26447dd8b13_0_25: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26447dd8b13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26447dd8b13_0_3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26447dd8b13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264532695cb_0_45: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264532695cb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264532695cb_0_27: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40" name="Google Shape;240;g264532695cb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g264532695cb_0_33: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46" name="Google Shape;246;g264532695cb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g264532695cb_0_52: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52" name="Google Shape;252;g264532695cb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g264532695cb_0_58: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58" name="Google Shape;258;g264532695cb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g264532695cb_0_64: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64" name="Google Shape;264;g264532695cb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g26447dd8b13_0_41: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70" name="Google Shape;270;g26447dd8b13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92ea11fe97_6_1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5" name="Google Shape;165;g292ea11fe97_6_1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g26447dd8b13_0_46: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76" name="Google Shape;276;g26447dd8b13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g26447dd8b13_0_51: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82" name="Google Shape;282;g26447dd8b13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g25d1a228575_0_134: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88" name="Google Shape;288;g25d1a228575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g25d1a228575_0_138: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93" name="Google Shape;293;g25d1a228575_0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292ea11fcf2_0_31: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g292ea11fcf2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26447dd8b13_0_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26447dd8b1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g264532695cb_0_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264532695c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26447dd8b13_0_5: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89" name="Google Shape;189;g26447dd8b13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264532695cb_0_39: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264532695cb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g26447dd8b13_0_1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26447dd8b13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26447dd8b13_0_15: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26447dd8b13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jpg"/><Relationship Id="rId3" Type="http://schemas.openxmlformats.org/officeDocument/2006/relationships/image" Target="../media/image5.jpg"/><Relationship Id="rId4" Type="http://schemas.openxmlformats.org/officeDocument/2006/relationships/image" Target="../media/image11.jpg"/><Relationship Id="rId5" Type="http://schemas.openxmlformats.org/officeDocument/2006/relationships/image" Target="../media/image8.jp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992767"/>
            <a:ext cx="8520600" cy="273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3778833"/>
            <a:ext cx="8520600" cy="10569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474833"/>
            <a:ext cx="8520600" cy="26181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4202967"/>
            <a:ext cx="8520600" cy="17343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59" name="Shape 59"/>
        <p:cNvGrpSpPr/>
        <p:nvPr/>
      </p:nvGrpSpPr>
      <p:grpSpPr>
        <a:xfrm>
          <a:off x="0" y="0"/>
          <a:ext cx="0" cy="0"/>
          <a:chOff x="0" y="0"/>
          <a:chExt cx="0" cy="0"/>
        </a:xfrm>
      </p:grpSpPr>
      <p:pic>
        <p:nvPicPr>
          <p:cNvPr descr="Panoramic From Rood2-TDD" id="60" name="Google Shape;60;p14"/>
          <p:cNvPicPr preferRelativeResize="0"/>
          <p:nvPr/>
        </p:nvPicPr>
        <p:blipFill rotWithShape="1">
          <a:blip r:embed="rId2">
            <a:alphaModFix/>
          </a:blip>
          <a:srcRect b="0" l="0" r="0" t="0"/>
          <a:stretch/>
        </p:blipFill>
        <p:spPr>
          <a:xfrm>
            <a:off x="0" y="4038600"/>
            <a:ext cx="9144000" cy="2743200"/>
          </a:xfrm>
          <a:prstGeom prst="rect">
            <a:avLst/>
          </a:prstGeom>
          <a:noFill/>
          <a:ln>
            <a:noFill/>
          </a:ln>
        </p:spPr>
      </p:pic>
      <p:pic>
        <p:nvPicPr>
          <p:cNvPr descr="blue strip copy" id="61" name="Google Shape;61;p14"/>
          <p:cNvPicPr preferRelativeResize="0"/>
          <p:nvPr/>
        </p:nvPicPr>
        <p:blipFill rotWithShape="1">
          <a:blip r:embed="rId3">
            <a:alphaModFix/>
          </a:blip>
          <a:srcRect b="0" l="0" r="0" t="0"/>
          <a:stretch/>
        </p:blipFill>
        <p:spPr>
          <a:xfrm>
            <a:off x="1" y="0"/>
            <a:ext cx="9140825" cy="377825"/>
          </a:xfrm>
          <a:prstGeom prst="rect">
            <a:avLst/>
          </a:prstGeom>
          <a:noFill/>
          <a:ln>
            <a:noFill/>
          </a:ln>
        </p:spPr>
      </p:pic>
      <p:pic>
        <p:nvPicPr>
          <p:cNvPr descr="blue strip copy" id="62" name="Google Shape;62;p14"/>
          <p:cNvPicPr preferRelativeResize="0"/>
          <p:nvPr/>
        </p:nvPicPr>
        <p:blipFill rotWithShape="1">
          <a:blip r:embed="rId4">
            <a:alphaModFix/>
          </a:blip>
          <a:srcRect b="0" l="-35" r="0" t="20168"/>
          <a:stretch/>
        </p:blipFill>
        <p:spPr>
          <a:xfrm>
            <a:off x="0" y="6556376"/>
            <a:ext cx="9144000" cy="301625"/>
          </a:xfrm>
          <a:prstGeom prst="rect">
            <a:avLst/>
          </a:prstGeom>
          <a:noFill/>
          <a:ln>
            <a:noFill/>
          </a:ln>
        </p:spPr>
      </p:pic>
      <p:pic>
        <p:nvPicPr>
          <p:cNvPr descr="Nevada_Master_stack_slogan_4c large" id="63" name="Google Shape;63;p14"/>
          <p:cNvPicPr preferRelativeResize="0"/>
          <p:nvPr/>
        </p:nvPicPr>
        <p:blipFill rotWithShape="1">
          <a:blip r:embed="rId5">
            <a:alphaModFix/>
          </a:blip>
          <a:srcRect b="0" l="0" r="0" t="0"/>
          <a:stretch/>
        </p:blipFill>
        <p:spPr>
          <a:xfrm>
            <a:off x="3463925" y="501649"/>
            <a:ext cx="2209800" cy="1631950"/>
          </a:xfrm>
          <a:prstGeom prst="rect">
            <a:avLst/>
          </a:prstGeom>
          <a:noFill/>
          <a:ln>
            <a:noFill/>
          </a:ln>
        </p:spPr>
      </p:pic>
      <p:sp>
        <p:nvSpPr>
          <p:cNvPr id="64" name="Google Shape;64;p14"/>
          <p:cNvSpPr txBox="1"/>
          <p:nvPr>
            <p:ph type="ctrTitle"/>
          </p:nvPr>
        </p:nvSpPr>
        <p:spPr>
          <a:xfrm>
            <a:off x="152400" y="2362200"/>
            <a:ext cx="8763000" cy="914400"/>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SzPts val="1400"/>
              <a:buNone/>
              <a:defRPr sz="2700"/>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65" name="Google Shape;65;p14"/>
          <p:cNvSpPr txBox="1"/>
          <p:nvPr>
            <p:ph idx="1" type="subTitle"/>
          </p:nvPr>
        </p:nvSpPr>
        <p:spPr>
          <a:xfrm>
            <a:off x="152400" y="3352800"/>
            <a:ext cx="8991600" cy="5334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360"/>
              </a:spcBef>
              <a:spcAft>
                <a:spcPts val="0"/>
              </a:spcAft>
              <a:buClr>
                <a:schemeClr val="dk1"/>
              </a:buClr>
              <a:buSzPts val="2400"/>
              <a:buFont typeface="Noto Sans Symbols"/>
              <a:buNone/>
              <a:defRPr sz="1800"/>
            </a:lvl1pPr>
            <a:lvl2pPr lvl="1" algn="l">
              <a:lnSpc>
                <a:spcPct val="100000"/>
              </a:lnSpc>
              <a:spcBef>
                <a:spcPts val="270"/>
              </a:spcBef>
              <a:spcAft>
                <a:spcPts val="0"/>
              </a:spcAft>
              <a:buClr>
                <a:schemeClr val="dk1"/>
              </a:buClr>
              <a:buSzPts val="1800"/>
              <a:buChar char="–"/>
              <a:defRPr/>
            </a:lvl2pPr>
            <a:lvl3pPr lvl="2" algn="l">
              <a:lnSpc>
                <a:spcPct val="100000"/>
              </a:lnSpc>
              <a:spcBef>
                <a:spcPts val="270"/>
              </a:spcBef>
              <a:spcAft>
                <a:spcPts val="0"/>
              </a:spcAft>
              <a:buClr>
                <a:schemeClr val="dk1"/>
              </a:buClr>
              <a:buSzPts val="1800"/>
              <a:buChar char="•"/>
              <a:defRPr/>
            </a:lvl3pPr>
            <a:lvl4pPr lvl="3" algn="l">
              <a:lnSpc>
                <a:spcPct val="100000"/>
              </a:lnSpc>
              <a:spcBef>
                <a:spcPts val="270"/>
              </a:spcBef>
              <a:spcAft>
                <a:spcPts val="0"/>
              </a:spcAft>
              <a:buClr>
                <a:schemeClr val="dk1"/>
              </a:buClr>
              <a:buSzPts val="1800"/>
              <a:buChar char="–"/>
              <a:defRPr/>
            </a:lvl4pPr>
            <a:lvl5pPr lvl="4" algn="l">
              <a:lnSpc>
                <a:spcPct val="100000"/>
              </a:lnSpc>
              <a:spcBef>
                <a:spcPts val="270"/>
              </a:spcBef>
              <a:spcAft>
                <a:spcPts val="0"/>
              </a:spcAft>
              <a:buClr>
                <a:schemeClr val="dk1"/>
              </a:buClr>
              <a:buSzPts val="1800"/>
              <a:buChar char="»"/>
              <a:defRPr/>
            </a:lvl5pPr>
            <a:lvl6pPr lvl="5" algn="l">
              <a:lnSpc>
                <a:spcPct val="90000"/>
              </a:lnSpc>
              <a:spcBef>
                <a:spcPts val="375"/>
              </a:spcBef>
              <a:spcAft>
                <a:spcPts val="0"/>
              </a:spcAft>
              <a:buClr>
                <a:schemeClr val="dk1"/>
              </a:buClr>
              <a:buSzPts val="1800"/>
              <a:buChar char="•"/>
              <a:defRPr/>
            </a:lvl6pPr>
            <a:lvl7pPr lvl="6" algn="l">
              <a:lnSpc>
                <a:spcPct val="90000"/>
              </a:lnSpc>
              <a:spcBef>
                <a:spcPts val="375"/>
              </a:spcBef>
              <a:spcAft>
                <a:spcPts val="0"/>
              </a:spcAft>
              <a:buClr>
                <a:schemeClr val="dk1"/>
              </a:buClr>
              <a:buSzPts val="1800"/>
              <a:buChar char="•"/>
              <a:defRPr/>
            </a:lvl7pPr>
            <a:lvl8pPr lvl="7" algn="l">
              <a:lnSpc>
                <a:spcPct val="90000"/>
              </a:lnSpc>
              <a:spcBef>
                <a:spcPts val="375"/>
              </a:spcBef>
              <a:spcAft>
                <a:spcPts val="0"/>
              </a:spcAft>
              <a:buClr>
                <a:schemeClr val="dk1"/>
              </a:buClr>
              <a:buSzPts val="1800"/>
              <a:buChar char="•"/>
              <a:defRPr/>
            </a:lvl8pPr>
            <a:lvl9pPr lvl="8" algn="l">
              <a:lnSpc>
                <a:spcPct val="90000"/>
              </a:lnSpc>
              <a:spcBef>
                <a:spcPts val="375"/>
              </a:spcBef>
              <a:spcAft>
                <a:spcPts val="0"/>
              </a:spcAft>
              <a:buClr>
                <a:schemeClr val="dk1"/>
              </a:buClr>
              <a:buSzPts val="1800"/>
              <a:buChar char="•"/>
              <a:defRPr/>
            </a:lvl9pPr>
          </a:lstStyle>
          <a:p/>
        </p:txBody>
      </p:sp>
      <p:sp>
        <p:nvSpPr>
          <p:cNvPr id="66" name="Google Shape;66;p14"/>
          <p:cNvSpPr txBox="1"/>
          <p:nvPr>
            <p:ph idx="10" type="dt"/>
          </p:nvPr>
        </p:nvSpPr>
        <p:spPr>
          <a:xfrm>
            <a:off x="457200" y="6556375"/>
            <a:ext cx="2133600" cy="2667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sz="105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4"/>
          <p:cNvSpPr txBox="1"/>
          <p:nvPr>
            <p:ph idx="11" type="ftr"/>
          </p:nvPr>
        </p:nvSpPr>
        <p:spPr>
          <a:xfrm>
            <a:off x="3124200" y="6556375"/>
            <a:ext cx="2895600" cy="26670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sz="105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4"/>
          <p:cNvSpPr txBox="1"/>
          <p:nvPr>
            <p:ph idx="12" type="sldNum"/>
          </p:nvPr>
        </p:nvSpPr>
        <p:spPr>
          <a:xfrm>
            <a:off x="6553200" y="6556375"/>
            <a:ext cx="2133600" cy="2667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69" name="Shape 69"/>
        <p:cNvGrpSpPr/>
        <p:nvPr/>
      </p:nvGrpSpPr>
      <p:grpSpPr>
        <a:xfrm>
          <a:off x="0" y="0"/>
          <a:ext cx="0" cy="0"/>
          <a:chOff x="0" y="0"/>
          <a:chExt cx="0" cy="0"/>
        </a:xfrm>
      </p:grpSpPr>
      <p:sp>
        <p:nvSpPr>
          <p:cNvPr id="70" name="Google Shape;70;p15"/>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rmAutofit/>
          </a:bodyPr>
          <a:lstStyle>
            <a:lvl1pPr lvl="0" algn="ctr">
              <a:lnSpc>
                <a:spcPct val="90000"/>
              </a:lnSpc>
              <a:spcBef>
                <a:spcPts val="0"/>
              </a:spcBef>
              <a:spcAft>
                <a:spcPts val="0"/>
              </a:spcAft>
              <a:buSzPts val="2800"/>
              <a:buNone/>
              <a:defRPr/>
            </a:lvl1pPr>
            <a:lvl2pPr lvl="1" algn="ctr">
              <a:lnSpc>
                <a:spcPct val="90000"/>
              </a:lnSpc>
              <a:spcBef>
                <a:spcPts val="0"/>
              </a:spcBef>
              <a:spcAft>
                <a:spcPts val="0"/>
              </a:spcAft>
              <a:buSzPts val="2800"/>
              <a:buNone/>
              <a:defRPr/>
            </a:lvl2pPr>
            <a:lvl3pPr lvl="2" algn="ctr">
              <a:lnSpc>
                <a:spcPct val="90000"/>
              </a:lnSpc>
              <a:spcBef>
                <a:spcPts val="0"/>
              </a:spcBef>
              <a:spcAft>
                <a:spcPts val="0"/>
              </a:spcAft>
              <a:buSzPts val="2800"/>
              <a:buNone/>
              <a:defRPr/>
            </a:lvl3pPr>
            <a:lvl4pPr lvl="3" algn="ctr">
              <a:lnSpc>
                <a:spcPct val="90000"/>
              </a:lnSpc>
              <a:spcBef>
                <a:spcPts val="0"/>
              </a:spcBef>
              <a:spcAft>
                <a:spcPts val="0"/>
              </a:spcAft>
              <a:buSzPts val="2800"/>
              <a:buNone/>
              <a:defRPr/>
            </a:lvl4pPr>
            <a:lvl5pPr lvl="4" algn="ctr">
              <a:lnSpc>
                <a:spcPct val="90000"/>
              </a:lnSpc>
              <a:spcBef>
                <a:spcPts val="0"/>
              </a:spcBef>
              <a:spcAft>
                <a:spcPts val="0"/>
              </a:spcAft>
              <a:buSzPts val="2800"/>
              <a:buNone/>
              <a:defRPr/>
            </a:lvl5pPr>
            <a:lvl6pPr lvl="5" algn="ctr">
              <a:lnSpc>
                <a:spcPct val="90000"/>
              </a:lnSpc>
              <a:spcBef>
                <a:spcPts val="0"/>
              </a:spcBef>
              <a:spcAft>
                <a:spcPts val="0"/>
              </a:spcAft>
              <a:buSzPts val="2800"/>
              <a:buNone/>
              <a:defRPr/>
            </a:lvl6pPr>
            <a:lvl7pPr lvl="6" algn="ctr">
              <a:lnSpc>
                <a:spcPct val="90000"/>
              </a:lnSpc>
              <a:spcBef>
                <a:spcPts val="0"/>
              </a:spcBef>
              <a:spcAft>
                <a:spcPts val="0"/>
              </a:spcAft>
              <a:buSzPts val="2800"/>
              <a:buNone/>
              <a:defRPr/>
            </a:lvl7pPr>
            <a:lvl8pPr lvl="7" algn="ctr">
              <a:lnSpc>
                <a:spcPct val="90000"/>
              </a:lnSpc>
              <a:spcBef>
                <a:spcPts val="0"/>
              </a:spcBef>
              <a:spcAft>
                <a:spcPts val="0"/>
              </a:spcAft>
              <a:buSzPts val="2800"/>
              <a:buNone/>
              <a:defRPr/>
            </a:lvl8pPr>
            <a:lvl9pPr lvl="8" algn="ctr">
              <a:lnSpc>
                <a:spcPct val="90000"/>
              </a:lnSpc>
              <a:spcBef>
                <a:spcPts val="0"/>
              </a:spcBef>
              <a:spcAft>
                <a:spcPts val="0"/>
              </a:spcAft>
              <a:buSzPts val="2800"/>
              <a:buNone/>
              <a:defRPr/>
            </a:lvl9pPr>
          </a:lstStyle>
          <a:p/>
        </p:txBody>
      </p:sp>
      <p:sp>
        <p:nvSpPr>
          <p:cNvPr id="71" name="Google Shape;71;p15"/>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rmAutofit/>
          </a:bodyPr>
          <a:lstStyle>
            <a:lvl1pPr indent="-342900" lvl="0" marL="457200" algn="l">
              <a:lnSpc>
                <a:spcPct val="100000"/>
              </a:lnSpc>
              <a:spcBef>
                <a:spcPts val="0"/>
              </a:spcBef>
              <a:spcAft>
                <a:spcPts val="0"/>
              </a:spcAft>
              <a:buSzPts val="1800"/>
              <a:buChar char="●"/>
              <a:defRPr/>
            </a:lvl1pPr>
            <a:lvl2pPr indent="-317500" lvl="1" marL="914400" algn="l">
              <a:lnSpc>
                <a:spcPct val="100000"/>
              </a:lnSpc>
              <a:spcBef>
                <a:spcPts val="0"/>
              </a:spcBef>
              <a:spcAft>
                <a:spcPts val="0"/>
              </a:spcAft>
              <a:buSzPts val="1400"/>
              <a:buChar char="○"/>
              <a:defRPr/>
            </a:lvl2pPr>
            <a:lvl3pPr indent="-317500" lvl="2" marL="1371600" algn="l">
              <a:lnSpc>
                <a:spcPct val="100000"/>
              </a:lnSpc>
              <a:spcBef>
                <a:spcPts val="0"/>
              </a:spcBef>
              <a:spcAft>
                <a:spcPts val="0"/>
              </a:spcAft>
              <a:buSzPts val="1400"/>
              <a:buChar char="■"/>
              <a:defRPr/>
            </a:lvl3pPr>
            <a:lvl4pPr indent="-317500" lvl="3" marL="1828800" algn="l">
              <a:lnSpc>
                <a:spcPct val="100000"/>
              </a:lnSpc>
              <a:spcBef>
                <a:spcPts val="0"/>
              </a:spcBef>
              <a:spcAft>
                <a:spcPts val="0"/>
              </a:spcAft>
              <a:buSzPts val="1400"/>
              <a:buChar char="●"/>
              <a:defRPr/>
            </a:lvl4pPr>
            <a:lvl5pPr indent="-317500" lvl="4" marL="2286000" algn="l">
              <a:lnSpc>
                <a:spcPct val="100000"/>
              </a:lnSpc>
              <a:spcBef>
                <a:spcPts val="0"/>
              </a:spcBef>
              <a:spcAft>
                <a:spcPts val="0"/>
              </a:spcAft>
              <a:buSzPts val="1400"/>
              <a:buChar char="○"/>
              <a:defRPr/>
            </a:lvl5pPr>
            <a:lvl6pPr indent="-317500" lvl="5" marL="2743200" algn="l">
              <a:lnSpc>
                <a:spcPct val="90000"/>
              </a:lnSpc>
              <a:spcBef>
                <a:spcPts val="0"/>
              </a:spcBef>
              <a:spcAft>
                <a:spcPts val="0"/>
              </a:spcAft>
              <a:buSzPts val="1400"/>
              <a:buChar char="■"/>
              <a:defRPr/>
            </a:lvl6pPr>
            <a:lvl7pPr indent="-317500" lvl="6" marL="3200400" algn="l">
              <a:lnSpc>
                <a:spcPct val="90000"/>
              </a:lnSpc>
              <a:spcBef>
                <a:spcPts val="0"/>
              </a:spcBef>
              <a:spcAft>
                <a:spcPts val="0"/>
              </a:spcAft>
              <a:buSzPts val="1400"/>
              <a:buChar char="●"/>
              <a:defRPr/>
            </a:lvl7pPr>
            <a:lvl8pPr indent="-317500" lvl="7" marL="3657600" algn="l">
              <a:lnSpc>
                <a:spcPct val="90000"/>
              </a:lnSpc>
              <a:spcBef>
                <a:spcPts val="0"/>
              </a:spcBef>
              <a:spcAft>
                <a:spcPts val="0"/>
              </a:spcAft>
              <a:buSzPts val="1400"/>
              <a:buChar char="○"/>
              <a:defRPr/>
            </a:lvl8pPr>
            <a:lvl9pPr indent="-317500" lvl="8" marL="4114800" algn="l">
              <a:lnSpc>
                <a:spcPct val="90000"/>
              </a:lnSpc>
              <a:spcBef>
                <a:spcPts val="0"/>
              </a:spcBef>
              <a:spcAft>
                <a:spcPts val="0"/>
              </a:spcAft>
              <a:buSzPts val="1400"/>
              <a:buChar char="■"/>
              <a:defRPr/>
            </a:lvl9pPr>
          </a:lstStyle>
          <a:p/>
        </p:txBody>
      </p:sp>
      <p:sp>
        <p:nvSpPr>
          <p:cNvPr id="72" name="Google Shape;72;p15"/>
          <p:cNvSpPr txBox="1"/>
          <p:nvPr>
            <p:ph idx="12" type="sldNum"/>
          </p:nvPr>
        </p:nvSpPr>
        <p:spPr>
          <a:xfrm>
            <a:off x="8472458" y="6217623"/>
            <a:ext cx="548700" cy="5247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3" name="Shape 73"/>
        <p:cNvGrpSpPr/>
        <p:nvPr/>
      </p:nvGrpSpPr>
      <p:grpSpPr>
        <a:xfrm>
          <a:off x="0" y="0"/>
          <a:ext cx="0" cy="0"/>
          <a:chOff x="0" y="0"/>
          <a:chExt cx="0" cy="0"/>
        </a:xfrm>
      </p:grpSpPr>
      <p:sp>
        <p:nvSpPr>
          <p:cNvPr id="74" name="Google Shape;74;p16"/>
          <p:cNvSpPr txBox="1"/>
          <p:nvPr>
            <p:ph type="title"/>
          </p:nvPr>
        </p:nvSpPr>
        <p:spPr>
          <a:xfrm>
            <a:off x="311700" y="2867800"/>
            <a:ext cx="8520600" cy="1122300"/>
          </a:xfrm>
          <a:prstGeom prst="rect">
            <a:avLst/>
          </a:prstGeom>
          <a:noFill/>
          <a:ln>
            <a:noFill/>
          </a:ln>
        </p:spPr>
        <p:txBody>
          <a:bodyPr anchorCtr="0" anchor="ctr" bIns="91425" lIns="91425" spcFirstLastPara="1" rIns="91425" wrap="square" tIns="91425">
            <a:normAutofit/>
          </a:bodyPr>
          <a:lstStyle>
            <a:lvl1pPr lvl="0" algn="ctr">
              <a:lnSpc>
                <a:spcPct val="90000"/>
              </a:lnSpc>
              <a:spcBef>
                <a:spcPts val="0"/>
              </a:spcBef>
              <a:spcAft>
                <a:spcPts val="0"/>
              </a:spcAft>
              <a:buSzPts val="3600"/>
              <a:buNone/>
              <a:defRPr sz="3600"/>
            </a:lvl1pPr>
            <a:lvl2pPr lvl="1" algn="ctr">
              <a:lnSpc>
                <a:spcPct val="90000"/>
              </a:lnSpc>
              <a:spcBef>
                <a:spcPts val="0"/>
              </a:spcBef>
              <a:spcAft>
                <a:spcPts val="0"/>
              </a:spcAft>
              <a:buSzPts val="3600"/>
              <a:buNone/>
              <a:defRPr sz="3600"/>
            </a:lvl2pPr>
            <a:lvl3pPr lvl="2" algn="ctr">
              <a:lnSpc>
                <a:spcPct val="90000"/>
              </a:lnSpc>
              <a:spcBef>
                <a:spcPts val="0"/>
              </a:spcBef>
              <a:spcAft>
                <a:spcPts val="0"/>
              </a:spcAft>
              <a:buSzPts val="3600"/>
              <a:buNone/>
              <a:defRPr sz="3600"/>
            </a:lvl3pPr>
            <a:lvl4pPr lvl="3" algn="ctr">
              <a:lnSpc>
                <a:spcPct val="90000"/>
              </a:lnSpc>
              <a:spcBef>
                <a:spcPts val="0"/>
              </a:spcBef>
              <a:spcAft>
                <a:spcPts val="0"/>
              </a:spcAft>
              <a:buSzPts val="3600"/>
              <a:buNone/>
              <a:defRPr sz="3600"/>
            </a:lvl4pPr>
            <a:lvl5pPr lvl="4" algn="ctr">
              <a:lnSpc>
                <a:spcPct val="90000"/>
              </a:lnSpc>
              <a:spcBef>
                <a:spcPts val="0"/>
              </a:spcBef>
              <a:spcAft>
                <a:spcPts val="0"/>
              </a:spcAft>
              <a:buSzPts val="3600"/>
              <a:buNone/>
              <a:defRPr sz="3600"/>
            </a:lvl5pPr>
            <a:lvl6pPr lvl="5" algn="ctr">
              <a:lnSpc>
                <a:spcPct val="90000"/>
              </a:lnSpc>
              <a:spcBef>
                <a:spcPts val="0"/>
              </a:spcBef>
              <a:spcAft>
                <a:spcPts val="0"/>
              </a:spcAft>
              <a:buSzPts val="3600"/>
              <a:buNone/>
              <a:defRPr sz="3600"/>
            </a:lvl6pPr>
            <a:lvl7pPr lvl="6" algn="ctr">
              <a:lnSpc>
                <a:spcPct val="90000"/>
              </a:lnSpc>
              <a:spcBef>
                <a:spcPts val="0"/>
              </a:spcBef>
              <a:spcAft>
                <a:spcPts val="0"/>
              </a:spcAft>
              <a:buSzPts val="3600"/>
              <a:buNone/>
              <a:defRPr sz="3600"/>
            </a:lvl7pPr>
            <a:lvl8pPr lvl="7" algn="ctr">
              <a:lnSpc>
                <a:spcPct val="90000"/>
              </a:lnSpc>
              <a:spcBef>
                <a:spcPts val="0"/>
              </a:spcBef>
              <a:spcAft>
                <a:spcPts val="0"/>
              </a:spcAft>
              <a:buSzPts val="3600"/>
              <a:buNone/>
              <a:defRPr sz="3600"/>
            </a:lvl8pPr>
            <a:lvl9pPr lvl="8" algn="ctr">
              <a:lnSpc>
                <a:spcPct val="90000"/>
              </a:lnSpc>
              <a:spcBef>
                <a:spcPts val="0"/>
              </a:spcBef>
              <a:spcAft>
                <a:spcPts val="0"/>
              </a:spcAft>
              <a:buSzPts val="3600"/>
              <a:buNone/>
              <a:defRPr sz="3600"/>
            </a:lvl9pPr>
          </a:lstStyle>
          <a:p/>
        </p:txBody>
      </p:sp>
      <p:sp>
        <p:nvSpPr>
          <p:cNvPr id="75" name="Google Shape;75;p16"/>
          <p:cNvSpPr txBox="1"/>
          <p:nvPr>
            <p:ph idx="12" type="sldNum"/>
          </p:nvPr>
        </p:nvSpPr>
        <p:spPr>
          <a:xfrm>
            <a:off x="8472458" y="6217623"/>
            <a:ext cx="548700" cy="5247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spTree>
      <p:nvGrpSpPr>
        <p:cNvPr id="76" name="Shape 76"/>
        <p:cNvGrpSpPr/>
        <p:nvPr/>
      </p:nvGrpSpPr>
      <p:grpSpPr>
        <a:xfrm>
          <a:off x="0" y="0"/>
          <a:ext cx="0" cy="0"/>
          <a:chOff x="0" y="0"/>
          <a:chExt cx="0" cy="0"/>
        </a:xfrm>
      </p:grpSpPr>
      <p:sp>
        <p:nvSpPr>
          <p:cNvPr id="77" name="Google Shape;77;p17"/>
          <p:cNvSpPr txBox="1"/>
          <p:nvPr>
            <p:ph type="title"/>
          </p:nvPr>
        </p:nvSpPr>
        <p:spPr>
          <a:xfrm>
            <a:off x="623888" y="1709739"/>
            <a:ext cx="7886700" cy="28527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SzPts val="1400"/>
              <a:buNone/>
              <a:defRPr sz="4500"/>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78" name="Google Shape;78;p17"/>
          <p:cNvSpPr txBox="1"/>
          <p:nvPr>
            <p:ph idx="1" type="body"/>
          </p:nvPr>
        </p:nvSpPr>
        <p:spPr>
          <a:xfrm>
            <a:off x="623888" y="4589464"/>
            <a:ext cx="7886700" cy="1500300"/>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360"/>
              </a:spcBef>
              <a:spcAft>
                <a:spcPts val="0"/>
              </a:spcAft>
              <a:buClr>
                <a:schemeClr val="dk1"/>
              </a:buClr>
              <a:buSzPts val="2400"/>
              <a:buNone/>
              <a:defRPr sz="1800"/>
            </a:lvl1pPr>
            <a:lvl2pPr indent="-228600" lvl="1" marL="914400" algn="l">
              <a:lnSpc>
                <a:spcPct val="100000"/>
              </a:lnSpc>
              <a:spcBef>
                <a:spcPts val="300"/>
              </a:spcBef>
              <a:spcAft>
                <a:spcPts val="0"/>
              </a:spcAft>
              <a:buClr>
                <a:schemeClr val="dk1"/>
              </a:buClr>
              <a:buSzPts val="2000"/>
              <a:buFont typeface="Arial"/>
              <a:buNone/>
              <a:defRPr sz="1500"/>
            </a:lvl2pPr>
            <a:lvl3pPr indent="-228600" lvl="2" marL="1371600" algn="l">
              <a:lnSpc>
                <a:spcPct val="100000"/>
              </a:lnSpc>
              <a:spcBef>
                <a:spcPts val="270"/>
              </a:spcBef>
              <a:spcAft>
                <a:spcPts val="0"/>
              </a:spcAft>
              <a:buClr>
                <a:schemeClr val="dk1"/>
              </a:buClr>
              <a:buSzPts val="1800"/>
              <a:buFont typeface="Arial"/>
              <a:buNone/>
              <a:defRPr sz="1350"/>
            </a:lvl3pPr>
            <a:lvl4pPr indent="-228600" lvl="3" marL="1828800" algn="l">
              <a:lnSpc>
                <a:spcPct val="100000"/>
              </a:lnSpc>
              <a:spcBef>
                <a:spcPts val="240"/>
              </a:spcBef>
              <a:spcAft>
                <a:spcPts val="0"/>
              </a:spcAft>
              <a:buClr>
                <a:schemeClr val="dk1"/>
              </a:buClr>
              <a:buSzPts val="1600"/>
              <a:buFont typeface="Arial"/>
              <a:buNone/>
              <a:defRPr sz="1200"/>
            </a:lvl4pPr>
            <a:lvl5pPr indent="-228600" lvl="4" marL="2286000" algn="l">
              <a:lnSpc>
                <a:spcPct val="100000"/>
              </a:lnSpc>
              <a:spcBef>
                <a:spcPts val="240"/>
              </a:spcBef>
              <a:spcAft>
                <a:spcPts val="0"/>
              </a:spcAft>
              <a:buClr>
                <a:schemeClr val="dk1"/>
              </a:buClr>
              <a:buSzPts val="1600"/>
              <a:buFont typeface="Arial"/>
              <a:buNone/>
              <a:defRPr sz="1200"/>
            </a:lvl5pPr>
            <a:lvl6pPr indent="-228600" lvl="5" marL="2743200" algn="l">
              <a:lnSpc>
                <a:spcPct val="90000"/>
              </a:lnSpc>
              <a:spcBef>
                <a:spcPts val="375"/>
              </a:spcBef>
              <a:spcAft>
                <a:spcPts val="0"/>
              </a:spcAft>
              <a:buClr>
                <a:schemeClr val="dk1"/>
              </a:buClr>
              <a:buSzPts val="1600"/>
              <a:buNone/>
              <a:defRPr sz="1200"/>
            </a:lvl6pPr>
            <a:lvl7pPr indent="-228600" lvl="6" marL="3200400" algn="l">
              <a:lnSpc>
                <a:spcPct val="90000"/>
              </a:lnSpc>
              <a:spcBef>
                <a:spcPts val="375"/>
              </a:spcBef>
              <a:spcAft>
                <a:spcPts val="0"/>
              </a:spcAft>
              <a:buClr>
                <a:schemeClr val="dk1"/>
              </a:buClr>
              <a:buSzPts val="1600"/>
              <a:buNone/>
              <a:defRPr sz="1200"/>
            </a:lvl7pPr>
            <a:lvl8pPr indent="-228600" lvl="7" marL="3657600" algn="l">
              <a:lnSpc>
                <a:spcPct val="90000"/>
              </a:lnSpc>
              <a:spcBef>
                <a:spcPts val="375"/>
              </a:spcBef>
              <a:spcAft>
                <a:spcPts val="0"/>
              </a:spcAft>
              <a:buClr>
                <a:schemeClr val="dk1"/>
              </a:buClr>
              <a:buSzPts val="1600"/>
              <a:buNone/>
              <a:defRPr sz="1200"/>
            </a:lvl8pPr>
            <a:lvl9pPr indent="-228600" lvl="8" marL="4114800" algn="l">
              <a:lnSpc>
                <a:spcPct val="90000"/>
              </a:lnSpc>
              <a:spcBef>
                <a:spcPts val="375"/>
              </a:spcBef>
              <a:spcAft>
                <a:spcPts val="0"/>
              </a:spcAft>
              <a:buClr>
                <a:schemeClr val="dk1"/>
              </a:buClr>
              <a:buSzPts val="1600"/>
              <a:buNone/>
              <a:defRPr sz="1200"/>
            </a:lvl9pPr>
          </a:lstStyle>
          <a:p/>
        </p:txBody>
      </p:sp>
      <p:sp>
        <p:nvSpPr>
          <p:cNvPr id="79" name="Google Shape;79;p17"/>
          <p:cNvSpPr txBox="1"/>
          <p:nvPr>
            <p:ph idx="10" type="dt"/>
          </p:nvPr>
        </p:nvSpPr>
        <p:spPr>
          <a:xfrm>
            <a:off x="457200" y="6553200"/>
            <a:ext cx="2133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17"/>
          <p:cNvSpPr txBox="1"/>
          <p:nvPr>
            <p:ph idx="11" type="ftr"/>
          </p:nvPr>
        </p:nvSpPr>
        <p:spPr>
          <a:xfrm>
            <a:off x="3124200" y="6553200"/>
            <a:ext cx="2895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17"/>
          <p:cNvSpPr txBox="1"/>
          <p:nvPr>
            <p:ph idx="12" type="sldNum"/>
          </p:nvPr>
        </p:nvSpPr>
        <p:spPr>
          <a:xfrm>
            <a:off x="6553200" y="6553200"/>
            <a:ext cx="2133600" cy="2634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82" name="Shape 82"/>
        <p:cNvGrpSpPr/>
        <p:nvPr/>
      </p:nvGrpSpPr>
      <p:grpSpPr>
        <a:xfrm>
          <a:off x="0" y="0"/>
          <a:ext cx="0" cy="0"/>
          <a:chOff x="0" y="0"/>
          <a:chExt cx="0" cy="0"/>
        </a:xfrm>
      </p:grpSpPr>
      <p:sp>
        <p:nvSpPr>
          <p:cNvPr id="83" name="Google Shape;83;p18"/>
          <p:cNvSpPr txBox="1"/>
          <p:nvPr>
            <p:ph type="title"/>
          </p:nvPr>
        </p:nvSpPr>
        <p:spPr>
          <a:xfrm>
            <a:off x="1447800" y="381000"/>
            <a:ext cx="7391400" cy="762000"/>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84" name="Google Shape;84;p18"/>
          <p:cNvSpPr txBox="1"/>
          <p:nvPr>
            <p:ph idx="1" type="body"/>
          </p:nvPr>
        </p:nvSpPr>
        <p:spPr>
          <a:xfrm>
            <a:off x="304800" y="1447800"/>
            <a:ext cx="4191000" cy="50292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85" name="Google Shape;85;p18"/>
          <p:cNvSpPr txBox="1"/>
          <p:nvPr>
            <p:ph idx="2" type="body"/>
          </p:nvPr>
        </p:nvSpPr>
        <p:spPr>
          <a:xfrm>
            <a:off x="4648200" y="1447800"/>
            <a:ext cx="4191000" cy="50292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86" name="Google Shape;86;p18"/>
          <p:cNvSpPr txBox="1"/>
          <p:nvPr>
            <p:ph idx="10" type="dt"/>
          </p:nvPr>
        </p:nvSpPr>
        <p:spPr>
          <a:xfrm>
            <a:off x="457200" y="6553200"/>
            <a:ext cx="2133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18"/>
          <p:cNvSpPr txBox="1"/>
          <p:nvPr>
            <p:ph idx="11" type="ftr"/>
          </p:nvPr>
        </p:nvSpPr>
        <p:spPr>
          <a:xfrm>
            <a:off x="3124200" y="6553200"/>
            <a:ext cx="2895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18"/>
          <p:cNvSpPr txBox="1"/>
          <p:nvPr>
            <p:ph idx="12" type="sldNum"/>
          </p:nvPr>
        </p:nvSpPr>
        <p:spPr>
          <a:xfrm>
            <a:off x="6553200" y="6553200"/>
            <a:ext cx="2133600" cy="2634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89" name="Shape 89"/>
        <p:cNvGrpSpPr/>
        <p:nvPr/>
      </p:nvGrpSpPr>
      <p:grpSpPr>
        <a:xfrm>
          <a:off x="0" y="0"/>
          <a:ext cx="0" cy="0"/>
          <a:chOff x="0" y="0"/>
          <a:chExt cx="0" cy="0"/>
        </a:xfrm>
      </p:grpSpPr>
      <p:sp>
        <p:nvSpPr>
          <p:cNvPr id="90" name="Google Shape;90;p19"/>
          <p:cNvSpPr txBox="1"/>
          <p:nvPr>
            <p:ph type="title"/>
          </p:nvPr>
        </p:nvSpPr>
        <p:spPr>
          <a:xfrm>
            <a:off x="630238" y="365125"/>
            <a:ext cx="7886700" cy="1325700"/>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91" name="Google Shape;91;p19"/>
          <p:cNvSpPr txBox="1"/>
          <p:nvPr>
            <p:ph idx="1" type="body"/>
          </p:nvPr>
        </p:nvSpPr>
        <p:spPr>
          <a:xfrm>
            <a:off x="630239" y="1681163"/>
            <a:ext cx="3868800" cy="823800"/>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360"/>
              </a:spcBef>
              <a:spcAft>
                <a:spcPts val="0"/>
              </a:spcAft>
              <a:buClr>
                <a:schemeClr val="dk1"/>
              </a:buClr>
              <a:buSzPts val="2400"/>
              <a:buNone/>
              <a:defRPr b="1" sz="1800"/>
            </a:lvl1pPr>
            <a:lvl2pPr indent="-228600" lvl="1" marL="914400" algn="l">
              <a:lnSpc>
                <a:spcPct val="100000"/>
              </a:lnSpc>
              <a:spcBef>
                <a:spcPts val="300"/>
              </a:spcBef>
              <a:spcAft>
                <a:spcPts val="0"/>
              </a:spcAft>
              <a:buClr>
                <a:schemeClr val="dk1"/>
              </a:buClr>
              <a:buSzPts val="2000"/>
              <a:buFont typeface="Arial"/>
              <a:buNone/>
              <a:defRPr b="1" sz="1500"/>
            </a:lvl2pPr>
            <a:lvl3pPr indent="-228600" lvl="2" marL="1371600" algn="l">
              <a:lnSpc>
                <a:spcPct val="100000"/>
              </a:lnSpc>
              <a:spcBef>
                <a:spcPts val="270"/>
              </a:spcBef>
              <a:spcAft>
                <a:spcPts val="0"/>
              </a:spcAft>
              <a:buClr>
                <a:schemeClr val="dk1"/>
              </a:buClr>
              <a:buSzPts val="1800"/>
              <a:buFont typeface="Arial"/>
              <a:buNone/>
              <a:defRPr b="1" sz="1350"/>
            </a:lvl3pPr>
            <a:lvl4pPr indent="-228600" lvl="3" marL="1828800" algn="l">
              <a:lnSpc>
                <a:spcPct val="100000"/>
              </a:lnSpc>
              <a:spcBef>
                <a:spcPts val="240"/>
              </a:spcBef>
              <a:spcAft>
                <a:spcPts val="0"/>
              </a:spcAft>
              <a:buClr>
                <a:schemeClr val="dk1"/>
              </a:buClr>
              <a:buSzPts val="1600"/>
              <a:buFont typeface="Arial"/>
              <a:buNone/>
              <a:defRPr b="1" sz="1200"/>
            </a:lvl4pPr>
            <a:lvl5pPr indent="-228600" lvl="4" marL="2286000" algn="l">
              <a:lnSpc>
                <a:spcPct val="100000"/>
              </a:lnSpc>
              <a:spcBef>
                <a:spcPts val="240"/>
              </a:spcBef>
              <a:spcAft>
                <a:spcPts val="0"/>
              </a:spcAft>
              <a:buClr>
                <a:schemeClr val="dk1"/>
              </a:buClr>
              <a:buSzPts val="1600"/>
              <a:buFont typeface="Arial"/>
              <a:buNone/>
              <a:defRPr b="1" sz="1200"/>
            </a:lvl5pPr>
            <a:lvl6pPr indent="-228600" lvl="5" marL="2743200" algn="l">
              <a:lnSpc>
                <a:spcPct val="90000"/>
              </a:lnSpc>
              <a:spcBef>
                <a:spcPts val="375"/>
              </a:spcBef>
              <a:spcAft>
                <a:spcPts val="0"/>
              </a:spcAft>
              <a:buClr>
                <a:schemeClr val="dk1"/>
              </a:buClr>
              <a:buSzPts val="1600"/>
              <a:buNone/>
              <a:defRPr b="1" sz="1200"/>
            </a:lvl6pPr>
            <a:lvl7pPr indent="-228600" lvl="6" marL="3200400" algn="l">
              <a:lnSpc>
                <a:spcPct val="90000"/>
              </a:lnSpc>
              <a:spcBef>
                <a:spcPts val="375"/>
              </a:spcBef>
              <a:spcAft>
                <a:spcPts val="0"/>
              </a:spcAft>
              <a:buClr>
                <a:schemeClr val="dk1"/>
              </a:buClr>
              <a:buSzPts val="1600"/>
              <a:buNone/>
              <a:defRPr b="1" sz="1200"/>
            </a:lvl7pPr>
            <a:lvl8pPr indent="-228600" lvl="7" marL="3657600" algn="l">
              <a:lnSpc>
                <a:spcPct val="90000"/>
              </a:lnSpc>
              <a:spcBef>
                <a:spcPts val="375"/>
              </a:spcBef>
              <a:spcAft>
                <a:spcPts val="0"/>
              </a:spcAft>
              <a:buClr>
                <a:schemeClr val="dk1"/>
              </a:buClr>
              <a:buSzPts val="1600"/>
              <a:buNone/>
              <a:defRPr b="1" sz="1200"/>
            </a:lvl8pPr>
            <a:lvl9pPr indent="-228600" lvl="8" marL="4114800" algn="l">
              <a:lnSpc>
                <a:spcPct val="90000"/>
              </a:lnSpc>
              <a:spcBef>
                <a:spcPts val="375"/>
              </a:spcBef>
              <a:spcAft>
                <a:spcPts val="0"/>
              </a:spcAft>
              <a:buClr>
                <a:schemeClr val="dk1"/>
              </a:buClr>
              <a:buSzPts val="1600"/>
              <a:buNone/>
              <a:defRPr b="1" sz="1200"/>
            </a:lvl9pPr>
          </a:lstStyle>
          <a:p/>
        </p:txBody>
      </p:sp>
      <p:sp>
        <p:nvSpPr>
          <p:cNvPr id="92" name="Google Shape;92;p19"/>
          <p:cNvSpPr txBox="1"/>
          <p:nvPr>
            <p:ph idx="2" type="body"/>
          </p:nvPr>
        </p:nvSpPr>
        <p:spPr>
          <a:xfrm>
            <a:off x="630239" y="2505075"/>
            <a:ext cx="3868800" cy="39879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93" name="Google Shape;93;p19"/>
          <p:cNvSpPr txBox="1"/>
          <p:nvPr>
            <p:ph idx="3" type="body"/>
          </p:nvPr>
        </p:nvSpPr>
        <p:spPr>
          <a:xfrm>
            <a:off x="4629150" y="1681163"/>
            <a:ext cx="3887700" cy="823800"/>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360"/>
              </a:spcBef>
              <a:spcAft>
                <a:spcPts val="0"/>
              </a:spcAft>
              <a:buClr>
                <a:schemeClr val="dk1"/>
              </a:buClr>
              <a:buSzPts val="2400"/>
              <a:buNone/>
              <a:defRPr b="1" sz="1800"/>
            </a:lvl1pPr>
            <a:lvl2pPr indent="-228600" lvl="1" marL="914400" algn="l">
              <a:lnSpc>
                <a:spcPct val="100000"/>
              </a:lnSpc>
              <a:spcBef>
                <a:spcPts val="300"/>
              </a:spcBef>
              <a:spcAft>
                <a:spcPts val="0"/>
              </a:spcAft>
              <a:buClr>
                <a:schemeClr val="dk1"/>
              </a:buClr>
              <a:buSzPts val="2000"/>
              <a:buFont typeface="Arial"/>
              <a:buNone/>
              <a:defRPr b="1" sz="1500"/>
            </a:lvl2pPr>
            <a:lvl3pPr indent="-228600" lvl="2" marL="1371600" algn="l">
              <a:lnSpc>
                <a:spcPct val="100000"/>
              </a:lnSpc>
              <a:spcBef>
                <a:spcPts val="270"/>
              </a:spcBef>
              <a:spcAft>
                <a:spcPts val="0"/>
              </a:spcAft>
              <a:buClr>
                <a:schemeClr val="dk1"/>
              </a:buClr>
              <a:buSzPts val="1800"/>
              <a:buFont typeface="Arial"/>
              <a:buNone/>
              <a:defRPr b="1" sz="1350"/>
            </a:lvl3pPr>
            <a:lvl4pPr indent="-228600" lvl="3" marL="1828800" algn="l">
              <a:lnSpc>
                <a:spcPct val="100000"/>
              </a:lnSpc>
              <a:spcBef>
                <a:spcPts val="240"/>
              </a:spcBef>
              <a:spcAft>
                <a:spcPts val="0"/>
              </a:spcAft>
              <a:buClr>
                <a:schemeClr val="dk1"/>
              </a:buClr>
              <a:buSzPts val="1600"/>
              <a:buFont typeface="Arial"/>
              <a:buNone/>
              <a:defRPr b="1" sz="1200"/>
            </a:lvl4pPr>
            <a:lvl5pPr indent="-228600" lvl="4" marL="2286000" algn="l">
              <a:lnSpc>
                <a:spcPct val="100000"/>
              </a:lnSpc>
              <a:spcBef>
                <a:spcPts val="240"/>
              </a:spcBef>
              <a:spcAft>
                <a:spcPts val="0"/>
              </a:spcAft>
              <a:buClr>
                <a:schemeClr val="dk1"/>
              </a:buClr>
              <a:buSzPts val="1600"/>
              <a:buFont typeface="Arial"/>
              <a:buNone/>
              <a:defRPr b="1" sz="1200"/>
            </a:lvl5pPr>
            <a:lvl6pPr indent="-228600" lvl="5" marL="2743200" algn="l">
              <a:lnSpc>
                <a:spcPct val="90000"/>
              </a:lnSpc>
              <a:spcBef>
                <a:spcPts val="375"/>
              </a:spcBef>
              <a:spcAft>
                <a:spcPts val="0"/>
              </a:spcAft>
              <a:buClr>
                <a:schemeClr val="dk1"/>
              </a:buClr>
              <a:buSzPts val="1600"/>
              <a:buNone/>
              <a:defRPr b="1" sz="1200"/>
            </a:lvl6pPr>
            <a:lvl7pPr indent="-228600" lvl="6" marL="3200400" algn="l">
              <a:lnSpc>
                <a:spcPct val="90000"/>
              </a:lnSpc>
              <a:spcBef>
                <a:spcPts val="375"/>
              </a:spcBef>
              <a:spcAft>
                <a:spcPts val="0"/>
              </a:spcAft>
              <a:buClr>
                <a:schemeClr val="dk1"/>
              </a:buClr>
              <a:buSzPts val="1600"/>
              <a:buNone/>
              <a:defRPr b="1" sz="1200"/>
            </a:lvl7pPr>
            <a:lvl8pPr indent="-228600" lvl="7" marL="3657600" algn="l">
              <a:lnSpc>
                <a:spcPct val="90000"/>
              </a:lnSpc>
              <a:spcBef>
                <a:spcPts val="375"/>
              </a:spcBef>
              <a:spcAft>
                <a:spcPts val="0"/>
              </a:spcAft>
              <a:buClr>
                <a:schemeClr val="dk1"/>
              </a:buClr>
              <a:buSzPts val="1600"/>
              <a:buNone/>
              <a:defRPr b="1" sz="1200"/>
            </a:lvl8pPr>
            <a:lvl9pPr indent="-228600" lvl="8" marL="4114800" algn="l">
              <a:lnSpc>
                <a:spcPct val="90000"/>
              </a:lnSpc>
              <a:spcBef>
                <a:spcPts val="375"/>
              </a:spcBef>
              <a:spcAft>
                <a:spcPts val="0"/>
              </a:spcAft>
              <a:buClr>
                <a:schemeClr val="dk1"/>
              </a:buClr>
              <a:buSzPts val="1600"/>
              <a:buNone/>
              <a:defRPr b="1" sz="1200"/>
            </a:lvl9pPr>
          </a:lstStyle>
          <a:p/>
        </p:txBody>
      </p:sp>
      <p:sp>
        <p:nvSpPr>
          <p:cNvPr id="94" name="Google Shape;94;p19"/>
          <p:cNvSpPr txBox="1"/>
          <p:nvPr>
            <p:ph idx="4" type="body"/>
          </p:nvPr>
        </p:nvSpPr>
        <p:spPr>
          <a:xfrm>
            <a:off x="4629150" y="2505075"/>
            <a:ext cx="3887700" cy="39879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95" name="Google Shape;95;p19"/>
          <p:cNvSpPr txBox="1"/>
          <p:nvPr>
            <p:ph idx="10" type="dt"/>
          </p:nvPr>
        </p:nvSpPr>
        <p:spPr>
          <a:xfrm>
            <a:off x="457200" y="6553200"/>
            <a:ext cx="2133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6" name="Google Shape;96;p19"/>
          <p:cNvSpPr txBox="1"/>
          <p:nvPr>
            <p:ph idx="11" type="ftr"/>
          </p:nvPr>
        </p:nvSpPr>
        <p:spPr>
          <a:xfrm>
            <a:off x="3124200" y="6553200"/>
            <a:ext cx="2895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 name="Google Shape;97;p19"/>
          <p:cNvSpPr txBox="1"/>
          <p:nvPr>
            <p:ph idx="12" type="sldNum"/>
          </p:nvPr>
        </p:nvSpPr>
        <p:spPr>
          <a:xfrm>
            <a:off x="6553200" y="6553200"/>
            <a:ext cx="2133600" cy="2634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8" name="Shape 98"/>
        <p:cNvGrpSpPr/>
        <p:nvPr/>
      </p:nvGrpSpPr>
      <p:grpSpPr>
        <a:xfrm>
          <a:off x="0" y="0"/>
          <a:ext cx="0" cy="0"/>
          <a:chOff x="0" y="0"/>
          <a:chExt cx="0" cy="0"/>
        </a:xfrm>
      </p:grpSpPr>
      <p:sp>
        <p:nvSpPr>
          <p:cNvPr id="99" name="Google Shape;99;p20"/>
          <p:cNvSpPr txBox="1"/>
          <p:nvPr>
            <p:ph type="title"/>
          </p:nvPr>
        </p:nvSpPr>
        <p:spPr>
          <a:xfrm>
            <a:off x="1447800" y="381000"/>
            <a:ext cx="7391400" cy="762000"/>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00" name="Google Shape;100;p20"/>
          <p:cNvSpPr txBox="1"/>
          <p:nvPr>
            <p:ph idx="10" type="dt"/>
          </p:nvPr>
        </p:nvSpPr>
        <p:spPr>
          <a:xfrm>
            <a:off x="457200" y="6553200"/>
            <a:ext cx="2133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20"/>
          <p:cNvSpPr txBox="1"/>
          <p:nvPr>
            <p:ph idx="11" type="ftr"/>
          </p:nvPr>
        </p:nvSpPr>
        <p:spPr>
          <a:xfrm>
            <a:off x="3124200" y="6553200"/>
            <a:ext cx="2895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2" name="Google Shape;102;p20"/>
          <p:cNvSpPr txBox="1"/>
          <p:nvPr>
            <p:ph idx="12" type="sldNum"/>
          </p:nvPr>
        </p:nvSpPr>
        <p:spPr>
          <a:xfrm>
            <a:off x="6553200" y="6553200"/>
            <a:ext cx="2133600" cy="2634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03" name="Shape 103"/>
        <p:cNvGrpSpPr/>
        <p:nvPr/>
      </p:nvGrpSpPr>
      <p:grpSpPr>
        <a:xfrm>
          <a:off x="0" y="0"/>
          <a:ext cx="0" cy="0"/>
          <a:chOff x="0" y="0"/>
          <a:chExt cx="0" cy="0"/>
        </a:xfrm>
      </p:grpSpPr>
      <p:sp>
        <p:nvSpPr>
          <p:cNvPr id="104" name="Google Shape;104;p21"/>
          <p:cNvSpPr txBox="1"/>
          <p:nvPr>
            <p:ph idx="10" type="dt"/>
          </p:nvPr>
        </p:nvSpPr>
        <p:spPr>
          <a:xfrm>
            <a:off x="457200" y="6553200"/>
            <a:ext cx="2133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5" name="Google Shape;105;p21"/>
          <p:cNvSpPr txBox="1"/>
          <p:nvPr>
            <p:ph idx="11" type="ftr"/>
          </p:nvPr>
        </p:nvSpPr>
        <p:spPr>
          <a:xfrm>
            <a:off x="3124200" y="6553200"/>
            <a:ext cx="2895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 name="Google Shape;106;p21"/>
          <p:cNvSpPr txBox="1"/>
          <p:nvPr>
            <p:ph idx="12" type="sldNum"/>
          </p:nvPr>
        </p:nvSpPr>
        <p:spPr>
          <a:xfrm>
            <a:off x="6553200" y="6553200"/>
            <a:ext cx="2133600" cy="2634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867800"/>
            <a:ext cx="8520600" cy="11223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07" name="Shape 107"/>
        <p:cNvGrpSpPr/>
        <p:nvPr/>
      </p:nvGrpSpPr>
      <p:grpSpPr>
        <a:xfrm>
          <a:off x="0" y="0"/>
          <a:ext cx="0" cy="0"/>
          <a:chOff x="0" y="0"/>
          <a:chExt cx="0" cy="0"/>
        </a:xfrm>
      </p:grpSpPr>
      <p:sp>
        <p:nvSpPr>
          <p:cNvPr id="108" name="Google Shape;108;p22"/>
          <p:cNvSpPr txBox="1"/>
          <p:nvPr>
            <p:ph type="title"/>
          </p:nvPr>
        </p:nvSpPr>
        <p:spPr>
          <a:xfrm>
            <a:off x="630239" y="457200"/>
            <a:ext cx="2949600" cy="16002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SzPts val="1400"/>
              <a:buNone/>
              <a:defRPr sz="2400"/>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09" name="Google Shape;109;p22"/>
          <p:cNvSpPr txBox="1"/>
          <p:nvPr>
            <p:ph idx="1" type="body"/>
          </p:nvPr>
        </p:nvSpPr>
        <p:spPr>
          <a:xfrm>
            <a:off x="3887788" y="987425"/>
            <a:ext cx="4629300" cy="5489700"/>
          </a:xfrm>
          <a:prstGeom prst="rect">
            <a:avLst/>
          </a:prstGeom>
          <a:noFill/>
          <a:ln>
            <a:noFill/>
          </a:ln>
        </p:spPr>
        <p:txBody>
          <a:bodyPr anchorCtr="0" anchor="t" bIns="45700" lIns="91425" spcFirstLastPara="1" rIns="91425" wrap="square" tIns="45700">
            <a:noAutofit/>
          </a:bodyPr>
          <a:lstStyle>
            <a:lvl1pPr indent="-431800" lvl="0" marL="457200" algn="l">
              <a:lnSpc>
                <a:spcPct val="100000"/>
              </a:lnSpc>
              <a:spcBef>
                <a:spcPts val="480"/>
              </a:spcBef>
              <a:spcAft>
                <a:spcPts val="0"/>
              </a:spcAft>
              <a:buClr>
                <a:schemeClr val="dk1"/>
              </a:buClr>
              <a:buSzPts val="3200"/>
              <a:buChar char="▪"/>
              <a:defRPr sz="2400"/>
            </a:lvl1pPr>
            <a:lvl2pPr indent="-406400" lvl="1" marL="914400" algn="l">
              <a:lnSpc>
                <a:spcPct val="100000"/>
              </a:lnSpc>
              <a:spcBef>
                <a:spcPts val="420"/>
              </a:spcBef>
              <a:spcAft>
                <a:spcPts val="0"/>
              </a:spcAft>
              <a:buClr>
                <a:schemeClr val="dk1"/>
              </a:buClr>
              <a:buSzPts val="2800"/>
              <a:buFont typeface="Arial"/>
              <a:buChar char="–"/>
              <a:defRPr sz="2100"/>
            </a:lvl2pPr>
            <a:lvl3pPr indent="-381000" lvl="2" marL="1371600" algn="l">
              <a:lnSpc>
                <a:spcPct val="100000"/>
              </a:lnSpc>
              <a:spcBef>
                <a:spcPts val="360"/>
              </a:spcBef>
              <a:spcAft>
                <a:spcPts val="0"/>
              </a:spcAft>
              <a:buClr>
                <a:schemeClr val="dk1"/>
              </a:buClr>
              <a:buSzPts val="2400"/>
              <a:buFont typeface="Arial"/>
              <a:buChar char="•"/>
              <a:defRPr sz="1800"/>
            </a:lvl3pPr>
            <a:lvl4pPr indent="-355600" lvl="3" marL="1828800" algn="l">
              <a:lnSpc>
                <a:spcPct val="100000"/>
              </a:lnSpc>
              <a:spcBef>
                <a:spcPts val="300"/>
              </a:spcBef>
              <a:spcAft>
                <a:spcPts val="0"/>
              </a:spcAft>
              <a:buClr>
                <a:schemeClr val="dk1"/>
              </a:buClr>
              <a:buSzPts val="2000"/>
              <a:buFont typeface="Arial"/>
              <a:buChar char="–"/>
              <a:defRPr sz="1500"/>
            </a:lvl4pPr>
            <a:lvl5pPr indent="-355600" lvl="4" marL="2286000" algn="l">
              <a:lnSpc>
                <a:spcPct val="100000"/>
              </a:lnSpc>
              <a:spcBef>
                <a:spcPts val="300"/>
              </a:spcBef>
              <a:spcAft>
                <a:spcPts val="0"/>
              </a:spcAft>
              <a:buClr>
                <a:schemeClr val="dk1"/>
              </a:buClr>
              <a:buSzPts val="2000"/>
              <a:buFont typeface="Arial"/>
              <a:buChar char="»"/>
              <a:defRPr sz="1500"/>
            </a:lvl5pPr>
            <a:lvl6pPr indent="-355600" lvl="5" marL="2743200" algn="l">
              <a:lnSpc>
                <a:spcPct val="90000"/>
              </a:lnSpc>
              <a:spcBef>
                <a:spcPts val="375"/>
              </a:spcBef>
              <a:spcAft>
                <a:spcPts val="0"/>
              </a:spcAft>
              <a:buClr>
                <a:schemeClr val="dk1"/>
              </a:buClr>
              <a:buSzPts val="2000"/>
              <a:buChar char="•"/>
              <a:defRPr sz="1500"/>
            </a:lvl6pPr>
            <a:lvl7pPr indent="-355600" lvl="6" marL="3200400" algn="l">
              <a:lnSpc>
                <a:spcPct val="90000"/>
              </a:lnSpc>
              <a:spcBef>
                <a:spcPts val="375"/>
              </a:spcBef>
              <a:spcAft>
                <a:spcPts val="0"/>
              </a:spcAft>
              <a:buClr>
                <a:schemeClr val="dk1"/>
              </a:buClr>
              <a:buSzPts val="2000"/>
              <a:buChar char="•"/>
              <a:defRPr sz="1500"/>
            </a:lvl7pPr>
            <a:lvl8pPr indent="-355600" lvl="7" marL="3657600" algn="l">
              <a:lnSpc>
                <a:spcPct val="90000"/>
              </a:lnSpc>
              <a:spcBef>
                <a:spcPts val="375"/>
              </a:spcBef>
              <a:spcAft>
                <a:spcPts val="0"/>
              </a:spcAft>
              <a:buClr>
                <a:schemeClr val="dk1"/>
              </a:buClr>
              <a:buSzPts val="2000"/>
              <a:buChar char="•"/>
              <a:defRPr sz="1500"/>
            </a:lvl8pPr>
            <a:lvl9pPr indent="-355600" lvl="8" marL="4114800" algn="l">
              <a:lnSpc>
                <a:spcPct val="90000"/>
              </a:lnSpc>
              <a:spcBef>
                <a:spcPts val="375"/>
              </a:spcBef>
              <a:spcAft>
                <a:spcPts val="0"/>
              </a:spcAft>
              <a:buClr>
                <a:schemeClr val="dk1"/>
              </a:buClr>
              <a:buSzPts val="2000"/>
              <a:buChar char="•"/>
              <a:defRPr sz="1500"/>
            </a:lvl9pPr>
          </a:lstStyle>
          <a:p/>
        </p:txBody>
      </p:sp>
      <p:sp>
        <p:nvSpPr>
          <p:cNvPr id="110" name="Google Shape;110;p22"/>
          <p:cNvSpPr txBox="1"/>
          <p:nvPr>
            <p:ph idx="2" type="body"/>
          </p:nvPr>
        </p:nvSpPr>
        <p:spPr>
          <a:xfrm>
            <a:off x="630239" y="2057399"/>
            <a:ext cx="2949600" cy="4293300"/>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40"/>
              </a:spcBef>
              <a:spcAft>
                <a:spcPts val="0"/>
              </a:spcAft>
              <a:buClr>
                <a:schemeClr val="dk1"/>
              </a:buClr>
              <a:buSzPts val="1600"/>
              <a:buNone/>
              <a:defRPr sz="1200"/>
            </a:lvl1pPr>
            <a:lvl2pPr indent="-228600" lvl="1" marL="914400" algn="l">
              <a:lnSpc>
                <a:spcPct val="100000"/>
              </a:lnSpc>
              <a:spcBef>
                <a:spcPts val="210"/>
              </a:spcBef>
              <a:spcAft>
                <a:spcPts val="0"/>
              </a:spcAft>
              <a:buClr>
                <a:schemeClr val="dk1"/>
              </a:buClr>
              <a:buSzPts val="1400"/>
              <a:buFont typeface="Arial"/>
              <a:buNone/>
              <a:defRPr sz="1050"/>
            </a:lvl2pPr>
            <a:lvl3pPr indent="-228600" lvl="2" marL="1371600" algn="l">
              <a:lnSpc>
                <a:spcPct val="100000"/>
              </a:lnSpc>
              <a:spcBef>
                <a:spcPts val="180"/>
              </a:spcBef>
              <a:spcAft>
                <a:spcPts val="0"/>
              </a:spcAft>
              <a:buClr>
                <a:schemeClr val="dk1"/>
              </a:buClr>
              <a:buSzPts val="1200"/>
              <a:buFont typeface="Arial"/>
              <a:buNone/>
              <a:defRPr sz="900"/>
            </a:lvl3pPr>
            <a:lvl4pPr indent="-228600" lvl="3" marL="1828800" algn="l">
              <a:lnSpc>
                <a:spcPct val="100000"/>
              </a:lnSpc>
              <a:spcBef>
                <a:spcPts val="150"/>
              </a:spcBef>
              <a:spcAft>
                <a:spcPts val="0"/>
              </a:spcAft>
              <a:buClr>
                <a:schemeClr val="dk1"/>
              </a:buClr>
              <a:buSzPts val="1000"/>
              <a:buFont typeface="Arial"/>
              <a:buNone/>
              <a:defRPr sz="750"/>
            </a:lvl4pPr>
            <a:lvl5pPr indent="-228600" lvl="4" marL="2286000" algn="l">
              <a:lnSpc>
                <a:spcPct val="100000"/>
              </a:lnSpc>
              <a:spcBef>
                <a:spcPts val="150"/>
              </a:spcBef>
              <a:spcAft>
                <a:spcPts val="0"/>
              </a:spcAft>
              <a:buClr>
                <a:schemeClr val="dk1"/>
              </a:buClr>
              <a:buSzPts val="1000"/>
              <a:buFont typeface="Arial"/>
              <a:buNone/>
              <a:defRPr sz="750"/>
            </a:lvl5pPr>
            <a:lvl6pPr indent="-228600" lvl="5" marL="2743200" algn="l">
              <a:lnSpc>
                <a:spcPct val="90000"/>
              </a:lnSpc>
              <a:spcBef>
                <a:spcPts val="375"/>
              </a:spcBef>
              <a:spcAft>
                <a:spcPts val="0"/>
              </a:spcAft>
              <a:buClr>
                <a:schemeClr val="dk1"/>
              </a:buClr>
              <a:buSzPts val="1000"/>
              <a:buNone/>
              <a:defRPr sz="750"/>
            </a:lvl6pPr>
            <a:lvl7pPr indent="-228600" lvl="6" marL="3200400" algn="l">
              <a:lnSpc>
                <a:spcPct val="90000"/>
              </a:lnSpc>
              <a:spcBef>
                <a:spcPts val="375"/>
              </a:spcBef>
              <a:spcAft>
                <a:spcPts val="0"/>
              </a:spcAft>
              <a:buClr>
                <a:schemeClr val="dk1"/>
              </a:buClr>
              <a:buSzPts val="1000"/>
              <a:buNone/>
              <a:defRPr sz="750"/>
            </a:lvl7pPr>
            <a:lvl8pPr indent="-228600" lvl="7" marL="3657600" algn="l">
              <a:lnSpc>
                <a:spcPct val="90000"/>
              </a:lnSpc>
              <a:spcBef>
                <a:spcPts val="375"/>
              </a:spcBef>
              <a:spcAft>
                <a:spcPts val="0"/>
              </a:spcAft>
              <a:buClr>
                <a:schemeClr val="dk1"/>
              </a:buClr>
              <a:buSzPts val="1000"/>
              <a:buNone/>
              <a:defRPr sz="750"/>
            </a:lvl8pPr>
            <a:lvl9pPr indent="-228600" lvl="8" marL="4114800" algn="l">
              <a:lnSpc>
                <a:spcPct val="90000"/>
              </a:lnSpc>
              <a:spcBef>
                <a:spcPts val="375"/>
              </a:spcBef>
              <a:spcAft>
                <a:spcPts val="0"/>
              </a:spcAft>
              <a:buClr>
                <a:schemeClr val="dk1"/>
              </a:buClr>
              <a:buSzPts val="1000"/>
              <a:buNone/>
              <a:defRPr sz="750"/>
            </a:lvl9pPr>
          </a:lstStyle>
          <a:p/>
        </p:txBody>
      </p:sp>
      <p:sp>
        <p:nvSpPr>
          <p:cNvPr id="111" name="Google Shape;111;p22"/>
          <p:cNvSpPr txBox="1"/>
          <p:nvPr>
            <p:ph idx="10" type="dt"/>
          </p:nvPr>
        </p:nvSpPr>
        <p:spPr>
          <a:xfrm>
            <a:off x="457200" y="6553200"/>
            <a:ext cx="2133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2" name="Google Shape;112;p22"/>
          <p:cNvSpPr txBox="1"/>
          <p:nvPr>
            <p:ph idx="11" type="ftr"/>
          </p:nvPr>
        </p:nvSpPr>
        <p:spPr>
          <a:xfrm>
            <a:off x="3124200" y="6553200"/>
            <a:ext cx="2895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22"/>
          <p:cNvSpPr txBox="1"/>
          <p:nvPr>
            <p:ph idx="12" type="sldNum"/>
          </p:nvPr>
        </p:nvSpPr>
        <p:spPr>
          <a:xfrm>
            <a:off x="6553200" y="6553200"/>
            <a:ext cx="2133600" cy="2634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14" name="Shape 114"/>
        <p:cNvGrpSpPr/>
        <p:nvPr/>
      </p:nvGrpSpPr>
      <p:grpSpPr>
        <a:xfrm>
          <a:off x="0" y="0"/>
          <a:ext cx="0" cy="0"/>
          <a:chOff x="0" y="0"/>
          <a:chExt cx="0" cy="0"/>
        </a:xfrm>
      </p:grpSpPr>
      <p:sp>
        <p:nvSpPr>
          <p:cNvPr id="115" name="Google Shape;115;p23"/>
          <p:cNvSpPr txBox="1"/>
          <p:nvPr>
            <p:ph type="title"/>
          </p:nvPr>
        </p:nvSpPr>
        <p:spPr>
          <a:xfrm>
            <a:off x="630239" y="457200"/>
            <a:ext cx="2949600" cy="16002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SzPts val="1400"/>
              <a:buNone/>
              <a:defRPr sz="2400"/>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16" name="Google Shape;116;p23"/>
          <p:cNvSpPr/>
          <p:nvPr>
            <p:ph idx="2" type="pic"/>
          </p:nvPr>
        </p:nvSpPr>
        <p:spPr>
          <a:xfrm>
            <a:off x="3887788" y="987425"/>
            <a:ext cx="4629300" cy="5489700"/>
          </a:xfrm>
          <a:prstGeom prst="rect">
            <a:avLst/>
          </a:prstGeom>
          <a:noFill/>
          <a:ln>
            <a:noFill/>
          </a:ln>
        </p:spPr>
      </p:sp>
      <p:sp>
        <p:nvSpPr>
          <p:cNvPr id="117" name="Google Shape;117;p23"/>
          <p:cNvSpPr txBox="1"/>
          <p:nvPr>
            <p:ph idx="1" type="body"/>
          </p:nvPr>
        </p:nvSpPr>
        <p:spPr>
          <a:xfrm>
            <a:off x="630239" y="2057399"/>
            <a:ext cx="2949600" cy="4293300"/>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40"/>
              </a:spcBef>
              <a:spcAft>
                <a:spcPts val="0"/>
              </a:spcAft>
              <a:buClr>
                <a:schemeClr val="dk1"/>
              </a:buClr>
              <a:buSzPts val="1600"/>
              <a:buNone/>
              <a:defRPr sz="1200"/>
            </a:lvl1pPr>
            <a:lvl2pPr indent="-228600" lvl="1" marL="914400" algn="l">
              <a:lnSpc>
                <a:spcPct val="100000"/>
              </a:lnSpc>
              <a:spcBef>
                <a:spcPts val="210"/>
              </a:spcBef>
              <a:spcAft>
                <a:spcPts val="0"/>
              </a:spcAft>
              <a:buClr>
                <a:schemeClr val="dk1"/>
              </a:buClr>
              <a:buSzPts val="1400"/>
              <a:buFont typeface="Arial"/>
              <a:buNone/>
              <a:defRPr sz="1050"/>
            </a:lvl2pPr>
            <a:lvl3pPr indent="-228600" lvl="2" marL="1371600" algn="l">
              <a:lnSpc>
                <a:spcPct val="100000"/>
              </a:lnSpc>
              <a:spcBef>
                <a:spcPts val="180"/>
              </a:spcBef>
              <a:spcAft>
                <a:spcPts val="0"/>
              </a:spcAft>
              <a:buClr>
                <a:schemeClr val="dk1"/>
              </a:buClr>
              <a:buSzPts val="1200"/>
              <a:buFont typeface="Arial"/>
              <a:buNone/>
              <a:defRPr sz="900"/>
            </a:lvl3pPr>
            <a:lvl4pPr indent="-228600" lvl="3" marL="1828800" algn="l">
              <a:lnSpc>
                <a:spcPct val="100000"/>
              </a:lnSpc>
              <a:spcBef>
                <a:spcPts val="150"/>
              </a:spcBef>
              <a:spcAft>
                <a:spcPts val="0"/>
              </a:spcAft>
              <a:buClr>
                <a:schemeClr val="dk1"/>
              </a:buClr>
              <a:buSzPts val="1000"/>
              <a:buFont typeface="Arial"/>
              <a:buNone/>
              <a:defRPr sz="750"/>
            </a:lvl4pPr>
            <a:lvl5pPr indent="-228600" lvl="4" marL="2286000" algn="l">
              <a:lnSpc>
                <a:spcPct val="100000"/>
              </a:lnSpc>
              <a:spcBef>
                <a:spcPts val="150"/>
              </a:spcBef>
              <a:spcAft>
                <a:spcPts val="0"/>
              </a:spcAft>
              <a:buClr>
                <a:schemeClr val="dk1"/>
              </a:buClr>
              <a:buSzPts val="1000"/>
              <a:buFont typeface="Arial"/>
              <a:buNone/>
              <a:defRPr sz="750"/>
            </a:lvl5pPr>
            <a:lvl6pPr indent="-228600" lvl="5" marL="2743200" algn="l">
              <a:lnSpc>
                <a:spcPct val="90000"/>
              </a:lnSpc>
              <a:spcBef>
                <a:spcPts val="375"/>
              </a:spcBef>
              <a:spcAft>
                <a:spcPts val="0"/>
              </a:spcAft>
              <a:buClr>
                <a:schemeClr val="dk1"/>
              </a:buClr>
              <a:buSzPts val="1000"/>
              <a:buNone/>
              <a:defRPr sz="750"/>
            </a:lvl6pPr>
            <a:lvl7pPr indent="-228600" lvl="6" marL="3200400" algn="l">
              <a:lnSpc>
                <a:spcPct val="90000"/>
              </a:lnSpc>
              <a:spcBef>
                <a:spcPts val="375"/>
              </a:spcBef>
              <a:spcAft>
                <a:spcPts val="0"/>
              </a:spcAft>
              <a:buClr>
                <a:schemeClr val="dk1"/>
              </a:buClr>
              <a:buSzPts val="1000"/>
              <a:buNone/>
              <a:defRPr sz="750"/>
            </a:lvl7pPr>
            <a:lvl8pPr indent="-228600" lvl="7" marL="3657600" algn="l">
              <a:lnSpc>
                <a:spcPct val="90000"/>
              </a:lnSpc>
              <a:spcBef>
                <a:spcPts val="375"/>
              </a:spcBef>
              <a:spcAft>
                <a:spcPts val="0"/>
              </a:spcAft>
              <a:buClr>
                <a:schemeClr val="dk1"/>
              </a:buClr>
              <a:buSzPts val="1000"/>
              <a:buNone/>
              <a:defRPr sz="750"/>
            </a:lvl8pPr>
            <a:lvl9pPr indent="-228600" lvl="8" marL="4114800" algn="l">
              <a:lnSpc>
                <a:spcPct val="90000"/>
              </a:lnSpc>
              <a:spcBef>
                <a:spcPts val="375"/>
              </a:spcBef>
              <a:spcAft>
                <a:spcPts val="0"/>
              </a:spcAft>
              <a:buClr>
                <a:schemeClr val="dk1"/>
              </a:buClr>
              <a:buSzPts val="1000"/>
              <a:buNone/>
              <a:defRPr sz="750"/>
            </a:lvl9pPr>
          </a:lstStyle>
          <a:p/>
        </p:txBody>
      </p:sp>
      <p:sp>
        <p:nvSpPr>
          <p:cNvPr id="118" name="Google Shape;118;p23"/>
          <p:cNvSpPr txBox="1"/>
          <p:nvPr>
            <p:ph idx="10" type="dt"/>
          </p:nvPr>
        </p:nvSpPr>
        <p:spPr>
          <a:xfrm>
            <a:off x="457200" y="6553200"/>
            <a:ext cx="2133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9" name="Google Shape;119;p23"/>
          <p:cNvSpPr txBox="1"/>
          <p:nvPr>
            <p:ph idx="11" type="ftr"/>
          </p:nvPr>
        </p:nvSpPr>
        <p:spPr>
          <a:xfrm>
            <a:off x="3124200" y="6553200"/>
            <a:ext cx="2895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0" name="Google Shape;120;p23"/>
          <p:cNvSpPr txBox="1"/>
          <p:nvPr>
            <p:ph idx="12" type="sldNum"/>
          </p:nvPr>
        </p:nvSpPr>
        <p:spPr>
          <a:xfrm>
            <a:off x="6553200" y="6553200"/>
            <a:ext cx="2133600" cy="2634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21" name="Shape 121"/>
        <p:cNvGrpSpPr/>
        <p:nvPr/>
      </p:nvGrpSpPr>
      <p:grpSpPr>
        <a:xfrm>
          <a:off x="0" y="0"/>
          <a:ext cx="0" cy="0"/>
          <a:chOff x="0" y="0"/>
          <a:chExt cx="0" cy="0"/>
        </a:xfrm>
      </p:grpSpPr>
      <p:sp>
        <p:nvSpPr>
          <p:cNvPr id="122" name="Google Shape;122;p24"/>
          <p:cNvSpPr txBox="1"/>
          <p:nvPr>
            <p:ph type="title"/>
          </p:nvPr>
        </p:nvSpPr>
        <p:spPr>
          <a:xfrm>
            <a:off x="1447800" y="381000"/>
            <a:ext cx="7391400" cy="762000"/>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23" name="Google Shape;123;p24"/>
          <p:cNvSpPr txBox="1"/>
          <p:nvPr>
            <p:ph idx="1" type="body"/>
          </p:nvPr>
        </p:nvSpPr>
        <p:spPr>
          <a:xfrm rot="5400000">
            <a:off x="2057400" y="-304800"/>
            <a:ext cx="5029200" cy="85344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24" name="Google Shape;124;p24"/>
          <p:cNvSpPr txBox="1"/>
          <p:nvPr>
            <p:ph idx="10" type="dt"/>
          </p:nvPr>
        </p:nvSpPr>
        <p:spPr>
          <a:xfrm>
            <a:off x="457200" y="6553200"/>
            <a:ext cx="2133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5" name="Google Shape;125;p24"/>
          <p:cNvSpPr txBox="1"/>
          <p:nvPr>
            <p:ph idx="11" type="ftr"/>
          </p:nvPr>
        </p:nvSpPr>
        <p:spPr>
          <a:xfrm>
            <a:off x="3124200" y="6553200"/>
            <a:ext cx="2895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6" name="Google Shape;126;p24"/>
          <p:cNvSpPr txBox="1"/>
          <p:nvPr>
            <p:ph idx="12" type="sldNum"/>
          </p:nvPr>
        </p:nvSpPr>
        <p:spPr>
          <a:xfrm>
            <a:off x="6553200" y="6553200"/>
            <a:ext cx="2133600" cy="2634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27" name="Shape 127"/>
        <p:cNvGrpSpPr/>
        <p:nvPr/>
      </p:nvGrpSpPr>
      <p:grpSpPr>
        <a:xfrm>
          <a:off x="0" y="0"/>
          <a:ext cx="0" cy="0"/>
          <a:chOff x="0" y="0"/>
          <a:chExt cx="0" cy="0"/>
        </a:xfrm>
      </p:grpSpPr>
      <p:sp>
        <p:nvSpPr>
          <p:cNvPr id="128" name="Google Shape;128;p25"/>
          <p:cNvSpPr txBox="1"/>
          <p:nvPr>
            <p:ph type="title"/>
          </p:nvPr>
        </p:nvSpPr>
        <p:spPr>
          <a:xfrm rot="5400000">
            <a:off x="4724400" y="2362200"/>
            <a:ext cx="6096000" cy="2133600"/>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29" name="Google Shape;129;p25"/>
          <p:cNvSpPr txBox="1"/>
          <p:nvPr>
            <p:ph idx="1" type="body"/>
          </p:nvPr>
        </p:nvSpPr>
        <p:spPr>
          <a:xfrm rot="5400000">
            <a:off x="381000" y="304800"/>
            <a:ext cx="6096000" cy="62484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30" name="Google Shape;130;p25"/>
          <p:cNvSpPr txBox="1"/>
          <p:nvPr>
            <p:ph idx="10" type="dt"/>
          </p:nvPr>
        </p:nvSpPr>
        <p:spPr>
          <a:xfrm>
            <a:off x="457200" y="6553200"/>
            <a:ext cx="2133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1" name="Google Shape;131;p25"/>
          <p:cNvSpPr txBox="1"/>
          <p:nvPr>
            <p:ph idx="11" type="ftr"/>
          </p:nvPr>
        </p:nvSpPr>
        <p:spPr>
          <a:xfrm>
            <a:off x="3124200" y="6553200"/>
            <a:ext cx="2895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2" name="Google Shape;132;p25"/>
          <p:cNvSpPr txBox="1"/>
          <p:nvPr>
            <p:ph idx="12" type="sldNum"/>
          </p:nvPr>
        </p:nvSpPr>
        <p:spPr>
          <a:xfrm>
            <a:off x="6553200" y="6553200"/>
            <a:ext cx="2133600" cy="2634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4 Content" type="fourObj">
  <p:cSld name="FOUR_OBJECTS">
    <p:spTree>
      <p:nvGrpSpPr>
        <p:cNvPr id="133" name="Shape 133"/>
        <p:cNvGrpSpPr/>
        <p:nvPr/>
      </p:nvGrpSpPr>
      <p:grpSpPr>
        <a:xfrm>
          <a:off x="0" y="0"/>
          <a:ext cx="0" cy="0"/>
          <a:chOff x="0" y="0"/>
          <a:chExt cx="0" cy="0"/>
        </a:xfrm>
      </p:grpSpPr>
      <p:sp>
        <p:nvSpPr>
          <p:cNvPr id="134" name="Google Shape;134;p26"/>
          <p:cNvSpPr txBox="1"/>
          <p:nvPr>
            <p:ph type="title"/>
          </p:nvPr>
        </p:nvSpPr>
        <p:spPr>
          <a:xfrm>
            <a:off x="311150" y="76201"/>
            <a:ext cx="8521800" cy="701700"/>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35" name="Google Shape;135;p26"/>
          <p:cNvSpPr txBox="1"/>
          <p:nvPr>
            <p:ph idx="1" type="body"/>
          </p:nvPr>
        </p:nvSpPr>
        <p:spPr>
          <a:xfrm>
            <a:off x="315913" y="1066800"/>
            <a:ext cx="4178400" cy="25527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36" name="Google Shape;136;p26"/>
          <p:cNvSpPr txBox="1"/>
          <p:nvPr>
            <p:ph idx="2" type="body"/>
          </p:nvPr>
        </p:nvSpPr>
        <p:spPr>
          <a:xfrm>
            <a:off x="4646614" y="1066800"/>
            <a:ext cx="4179900" cy="25527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37" name="Google Shape;137;p26"/>
          <p:cNvSpPr txBox="1"/>
          <p:nvPr>
            <p:ph idx="3" type="body"/>
          </p:nvPr>
        </p:nvSpPr>
        <p:spPr>
          <a:xfrm>
            <a:off x="315913" y="3771900"/>
            <a:ext cx="4178400" cy="25527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38" name="Google Shape;138;p26"/>
          <p:cNvSpPr txBox="1"/>
          <p:nvPr>
            <p:ph idx="4" type="body"/>
          </p:nvPr>
        </p:nvSpPr>
        <p:spPr>
          <a:xfrm>
            <a:off x="4646614" y="3771900"/>
            <a:ext cx="4179900" cy="25527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39" name="Google Shape;139;p26"/>
          <p:cNvSpPr txBox="1"/>
          <p:nvPr>
            <p:ph idx="10" type="dt"/>
          </p:nvPr>
        </p:nvSpPr>
        <p:spPr>
          <a:xfrm>
            <a:off x="457200" y="6553200"/>
            <a:ext cx="2133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0" name="Google Shape;140;p26"/>
          <p:cNvSpPr txBox="1"/>
          <p:nvPr>
            <p:ph idx="11" type="ftr"/>
          </p:nvPr>
        </p:nvSpPr>
        <p:spPr>
          <a:xfrm>
            <a:off x="3124200" y="6553200"/>
            <a:ext cx="2895600" cy="26340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1" name="Google Shape;141;p26"/>
          <p:cNvSpPr txBox="1"/>
          <p:nvPr>
            <p:ph idx="12" type="sldNum"/>
          </p:nvPr>
        </p:nvSpPr>
        <p:spPr>
          <a:xfrm>
            <a:off x="6553200" y="6553200"/>
            <a:ext cx="2133600" cy="2634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over Content" type="txOverObj">
  <p:cSld name="TEXT_OVER_OBJECT">
    <p:spTree>
      <p:nvGrpSpPr>
        <p:cNvPr id="142" name="Shape 142"/>
        <p:cNvGrpSpPr/>
        <p:nvPr/>
      </p:nvGrpSpPr>
      <p:grpSpPr>
        <a:xfrm>
          <a:off x="0" y="0"/>
          <a:ext cx="0" cy="0"/>
          <a:chOff x="0" y="0"/>
          <a:chExt cx="0" cy="0"/>
        </a:xfrm>
      </p:grpSpPr>
      <p:sp>
        <p:nvSpPr>
          <p:cNvPr id="143" name="Google Shape;143;p27"/>
          <p:cNvSpPr txBox="1"/>
          <p:nvPr>
            <p:ph type="title"/>
          </p:nvPr>
        </p:nvSpPr>
        <p:spPr>
          <a:xfrm>
            <a:off x="311150" y="76201"/>
            <a:ext cx="8521800" cy="701700"/>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44" name="Google Shape;144;p27"/>
          <p:cNvSpPr txBox="1"/>
          <p:nvPr>
            <p:ph idx="1" type="body"/>
          </p:nvPr>
        </p:nvSpPr>
        <p:spPr>
          <a:xfrm>
            <a:off x="315914" y="1066800"/>
            <a:ext cx="8510700" cy="25527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45" name="Google Shape;145;p27"/>
          <p:cNvSpPr txBox="1"/>
          <p:nvPr>
            <p:ph idx="2" type="body"/>
          </p:nvPr>
        </p:nvSpPr>
        <p:spPr>
          <a:xfrm>
            <a:off x="315914" y="3771900"/>
            <a:ext cx="8510700" cy="25527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46" name="Google Shape;146;p27"/>
          <p:cNvSpPr txBox="1"/>
          <p:nvPr>
            <p:ph idx="10" type="dt"/>
          </p:nvPr>
        </p:nvSpPr>
        <p:spPr>
          <a:xfrm>
            <a:off x="457200" y="6553200"/>
            <a:ext cx="2133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7" name="Google Shape;147;p27"/>
          <p:cNvSpPr txBox="1"/>
          <p:nvPr>
            <p:ph idx="11" type="ftr"/>
          </p:nvPr>
        </p:nvSpPr>
        <p:spPr>
          <a:xfrm>
            <a:off x="3124200" y="6553200"/>
            <a:ext cx="2895600" cy="26340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8" name="Google Shape;148;p27"/>
          <p:cNvSpPr txBox="1"/>
          <p:nvPr>
            <p:ph idx="12" type="sldNum"/>
          </p:nvPr>
        </p:nvSpPr>
        <p:spPr>
          <a:xfrm>
            <a:off x="6553200" y="6553200"/>
            <a:ext cx="2133600" cy="2634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149" name="Shape 149"/>
        <p:cNvGrpSpPr/>
        <p:nvPr/>
      </p:nvGrpSpPr>
      <p:grpSpPr>
        <a:xfrm>
          <a:off x="0" y="0"/>
          <a:ext cx="0" cy="0"/>
          <a:chOff x="0" y="0"/>
          <a:chExt cx="0" cy="0"/>
        </a:xfrm>
      </p:grpSpPr>
      <p:sp>
        <p:nvSpPr>
          <p:cNvPr id="150" name="Google Shape;150;p28"/>
          <p:cNvSpPr txBox="1"/>
          <p:nvPr>
            <p:ph type="title"/>
          </p:nvPr>
        </p:nvSpPr>
        <p:spPr>
          <a:xfrm>
            <a:off x="311150" y="76201"/>
            <a:ext cx="8521800" cy="701700"/>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51" name="Google Shape;151;p28"/>
          <p:cNvSpPr txBox="1"/>
          <p:nvPr>
            <p:ph idx="1" type="body"/>
          </p:nvPr>
        </p:nvSpPr>
        <p:spPr>
          <a:xfrm>
            <a:off x="315913" y="1066800"/>
            <a:ext cx="4178400" cy="52578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52" name="Google Shape;152;p28"/>
          <p:cNvSpPr txBox="1"/>
          <p:nvPr>
            <p:ph idx="2" type="body"/>
          </p:nvPr>
        </p:nvSpPr>
        <p:spPr>
          <a:xfrm>
            <a:off x="4646614" y="1066800"/>
            <a:ext cx="4179900" cy="25527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53" name="Google Shape;153;p28"/>
          <p:cNvSpPr txBox="1"/>
          <p:nvPr>
            <p:ph idx="3" type="body"/>
          </p:nvPr>
        </p:nvSpPr>
        <p:spPr>
          <a:xfrm>
            <a:off x="4646614" y="3771900"/>
            <a:ext cx="4179900" cy="25527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270"/>
              </a:spcBef>
              <a:spcAft>
                <a:spcPts val="0"/>
              </a:spcAft>
              <a:buClr>
                <a:schemeClr val="dk1"/>
              </a:buClr>
              <a:buSzPts val="1800"/>
              <a:buChar char="▪"/>
              <a:defRPr/>
            </a:lvl1pPr>
            <a:lvl2pPr indent="-342900" lvl="1" marL="914400" algn="l">
              <a:lnSpc>
                <a:spcPct val="100000"/>
              </a:lnSpc>
              <a:spcBef>
                <a:spcPts val="270"/>
              </a:spcBef>
              <a:spcAft>
                <a:spcPts val="0"/>
              </a:spcAft>
              <a:buClr>
                <a:schemeClr val="dk1"/>
              </a:buClr>
              <a:buSzPts val="1800"/>
              <a:buChar char="–"/>
              <a:defRPr/>
            </a:lvl2pPr>
            <a:lvl3pPr indent="-342900" lvl="2" marL="1371600" algn="l">
              <a:lnSpc>
                <a:spcPct val="100000"/>
              </a:lnSpc>
              <a:spcBef>
                <a:spcPts val="270"/>
              </a:spcBef>
              <a:spcAft>
                <a:spcPts val="0"/>
              </a:spcAft>
              <a:buClr>
                <a:schemeClr val="dk1"/>
              </a:buClr>
              <a:buSzPts val="1800"/>
              <a:buChar char="•"/>
              <a:defRPr/>
            </a:lvl3pPr>
            <a:lvl4pPr indent="-342900" lvl="3" marL="1828800" algn="l">
              <a:lnSpc>
                <a:spcPct val="100000"/>
              </a:lnSpc>
              <a:spcBef>
                <a:spcPts val="270"/>
              </a:spcBef>
              <a:spcAft>
                <a:spcPts val="0"/>
              </a:spcAft>
              <a:buClr>
                <a:schemeClr val="dk1"/>
              </a:buClr>
              <a:buSzPts val="1800"/>
              <a:buChar char="–"/>
              <a:defRPr/>
            </a:lvl4pPr>
            <a:lvl5pPr indent="-342900" lvl="4" marL="2286000" algn="l">
              <a:lnSpc>
                <a:spcPct val="100000"/>
              </a:lnSpc>
              <a:spcBef>
                <a:spcPts val="270"/>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54" name="Google Shape;154;p28"/>
          <p:cNvSpPr txBox="1"/>
          <p:nvPr>
            <p:ph idx="10" type="dt"/>
          </p:nvPr>
        </p:nvSpPr>
        <p:spPr>
          <a:xfrm>
            <a:off x="457200" y="6553200"/>
            <a:ext cx="2133600" cy="2634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5" name="Google Shape;155;p28"/>
          <p:cNvSpPr txBox="1"/>
          <p:nvPr>
            <p:ph idx="11" type="ftr"/>
          </p:nvPr>
        </p:nvSpPr>
        <p:spPr>
          <a:xfrm>
            <a:off x="3124200" y="6553200"/>
            <a:ext cx="2895600" cy="26340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6" name="Google Shape;156;p28"/>
          <p:cNvSpPr txBox="1"/>
          <p:nvPr>
            <p:ph idx="12" type="sldNum"/>
          </p:nvPr>
        </p:nvSpPr>
        <p:spPr>
          <a:xfrm>
            <a:off x="6553200" y="6553200"/>
            <a:ext cx="2133600" cy="2634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536633"/>
            <a:ext cx="3999900" cy="4555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536633"/>
            <a:ext cx="3999900" cy="4555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740800"/>
            <a:ext cx="2808000" cy="1007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852800"/>
            <a:ext cx="2808000" cy="42393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600200"/>
            <a:ext cx="6367800" cy="54543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67"/>
            <a:ext cx="4572000" cy="6858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644233"/>
            <a:ext cx="4045200" cy="19764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3737433"/>
            <a:ext cx="4045200" cy="16467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965433"/>
            <a:ext cx="3837000" cy="49269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5640767"/>
            <a:ext cx="5998800" cy="8067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9.xml"/><Relationship Id="rId10" Type="http://schemas.openxmlformats.org/officeDocument/2006/relationships/slideLayout" Target="../slideLayouts/slideLayout18.xml"/><Relationship Id="rId13" Type="http://schemas.openxmlformats.org/officeDocument/2006/relationships/slideLayout" Target="../slideLayouts/slideLayout21.xml"/><Relationship Id="rId12" Type="http://schemas.openxmlformats.org/officeDocument/2006/relationships/slideLayout" Target="../slideLayouts/slideLayout20.xml"/><Relationship Id="rId1" Type="http://schemas.openxmlformats.org/officeDocument/2006/relationships/image" Target="../media/image5.jpg"/><Relationship Id="rId2" Type="http://schemas.openxmlformats.org/officeDocument/2006/relationships/image" Target="../media/image11.jpg"/><Relationship Id="rId3" Type="http://schemas.openxmlformats.org/officeDocument/2006/relationships/image" Target="../media/image1.jpg"/><Relationship Id="rId4" Type="http://schemas.openxmlformats.org/officeDocument/2006/relationships/slideLayout" Target="../slideLayouts/slideLayout12.xml"/><Relationship Id="rId9" Type="http://schemas.openxmlformats.org/officeDocument/2006/relationships/slideLayout" Target="../slideLayouts/slideLayout17.xml"/><Relationship Id="rId15" Type="http://schemas.openxmlformats.org/officeDocument/2006/relationships/slideLayout" Target="../slideLayouts/slideLayout23.xml"/><Relationship Id="rId14" Type="http://schemas.openxmlformats.org/officeDocument/2006/relationships/slideLayout" Target="../slideLayouts/slideLayout22.xml"/><Relationship Id="rId17" Type="http://schemas.openxmlformats.org/officeDocument/2006/relationships/slideLayout" Target="../slideLayouts/slideLayout25.xml"/><Relationship Id="rId16" Type="http://schemas.openxmlformats.org/officeDocument/2006/relationships/slideLayout" Target="../slideLayouts/slideLayout24.xml"/><Relationship Id="rId5" Type="http://schemas.openxmlformats.org/officeDocument/2006/relationships/slideLayout" Target="../slideLayouts/slideLayout13.xml"/><Relationship Id="rId19" Type="http://schemas.openxmlformats.org/officeDocument/2006/relationships/theme" Target="../theme/theme2.xml"/><Relationship Id="rId6" Type="http://schemas.openxmlformats.org/officeDocument/2006/relationships/slideLayout" Target="../slideLayouts/slideLayout14.xml"/><Relationship Id="rId18" Type="http://schemas.openxmlformats.org/officeDocument/2006/relationships/slideLayout" Target="../slideLayouts/slideLayout26.xml"/><Relationship Id="rId7" Type="http://schemas.openxmlformats.org/officeDocument/2006/relationships/slideLayout" Target="../slideLayouts/slideLayout15.xml"/><Relationship Id="rId8"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1447800" y="381000"/>
            <a:ext cx="7391400" cy="762000"/>
          </a:xfrm>
          <a:prstGeom prst="rect">
            <a:avLst/>
          </a:prstGeom>
          <a:noFill/>
          <a:ln>
            <a:noFill/>
          </a:ln>
        </p:spPr>
        <p:txBody>
          <a:bodyPr anchorCtr="0" anchor="ctr" bIns="45700" lIns="91425" spcFirstLastPara="1" rIns="91425" wrap="square" tIns="45700">
            <a:noAutofit/>
          </a:bodyPr>
          <a:lstStyle>
            <a:lvl1pPr lvl="0" marR="0" rtl="0" algn="ctr">
              <a:lnSpc>
                <a:spcPct val="90000"/>
              </a:lnSpc>
              <a:spcBef>
                <a:spcPts val="0"/>
              </a:spcBef>
              <a:spcAft>
                <a:spcPts val="0"/>
              </a:spcAft>
              <a:buClr>
                <a:srgbClr val="000000"/>
              </a:buClr>
              <a:buSzPts val="1400"/>
              <a:buFont typeface="Arial"/>
              <a:buNone/>
              <a:defRPr b="1" i="0" sz="2800" u="none" cap="none" strike="noStrike">
                <a:solidFill>
                  <a:schemeClr val="dk2"/>
                </a:solidFill>
                <a:latin typeface="Arial"/>
                <a:ea typeface="Arial"/>
                <a:cs typeface="Arial"/>
                <a:sym typeface="Arial"/>
              </a:defRPr>
            </a:lvl1pPr>
            <a:lvl2pPr lvl="1" marR="0" rtl="0" algn="ctr">
              <a:lnSpc>
                <a:spcPct val="90000"/>
              </a:lnSpc>
              <a:spcBef>
                <a:spcPts val="0"/>
              </a:spcBef>
              <a:spcAft>
                <a:spcPts val="0"/>
              </a:spcAft>
              <a:buClr>
                <a:srgbClr val="000000"/>
              </a:buClr>
              <a:buSzPts val="1400"/>
              <a:buFont typeface="Arial"/>
              <a:buNone/>
              <a:defRPr b="1" i="0" sz="2800" u="none" cap="none" strike="noStrike">
                <a:solidFill>
                  <a:schemeClr val="dk2"/>
                </a:solidFill>
                <a:latin typeface="Arial"/>
                <a:ea typeface="Arial"/>
                <a:cs typeface="Arial"/>
                <a:sym typeface="Arial"/>
              </a:defRPr>
            </a:lvl2pPr>
            <a:lvl3pPr lvl="2" marR="0" rtl="0" algn="ctr">
              <a:lnSpc>
                <a:spcPct val="90000"/>
              </a:lnSpc>
              <a:spcBef>
                <a:spcPts val="0"/>
              </a:spcBef>
              <a:spcAft>
                <a:spcPts val="0"/>
              </a:spcAft>
              <a:buClr>
                <a:srgbClr val="000000"/>
              </a:buClr>
              <a:buSzPts val="1400"/>
              <a:buFont typeface="Arial"/>
              <a:buNone/>
              <a:defRPr b="1" i="0" sz="2800" u="none" cap="none" strike="noStrike">
                <a:solidFill>
                  <a:schemeClr val="dk2"/>
                </a:solidFill>
                <a:latin typeface="Arial"/>
                <a:ea typeface="Arial"/>
                <a:cs typeface="Arial"/>
                <a:sym typeface="Arial"/>
              </a:defRPr>
            </a:lvl3pPr>
            <a:lvl4pPr lvl="3" marR="0" rtl="0" algn="ctr">
              <a:lnSpc>
                <a:spcPct val="90000"/>
              </a:lnSpc>
              <a:spcBef>
                <a:spcPts val="0"/>
              </a:spcBef>
              <a:spcAft>
                <a:spcPts val="0"/>
              </a:spcAft>
              <a:buClr>
                <a:srgbClr val="000000"/>
              </a:buClr>
              <a:buSzPts val="1400"/>
              <a:buFont typeface="Arial"/>
              <a:buNone/>
              <a:defRPr b="1" i="0" sz="2800" u="none" cap="none" strike="noStrike">
                <a:solidFill>
                  <a:schemeClr val="dk2"/>
                </a:solidFill>
                <a:latin typeface="Arial"/>
                <a:ea typeface="Arial"/>
                <a:cs typeface="Arial"/>
                <a:sym typeface="Arial"/>
              </a:defRPr>
            </a:lvl4pPr>
            <a:lvl5pPr lvl="4" marR="0" rtl="0" algn="ctr">
              <a:lnSpc>
                <a:spcPct val="90000"/>
              </a:lnSpc>
              <a:spcBef>
                <a:spcPts val="0"/>
              </a:spcBef>
              <a:spcAft>
                <a:spcPts val="0"/>
              </a:spcAft>
              <a:buClr>
                <a:srgbClr val="000000"/>
              </a:buClr>
              <a:buSzPts val="1400"/>
              <a:buFont typeface="Arial"/>
              <a:buNone/>
              <a:defRPr b="1" i="0" sz="2800" u="none" cap="none" strike="noStrike">
                <a:solidFill>
                  <a:schemeClr val="dk2"/>
                </a:solidFill>
                <a:latin typeface="Arial"/>
                <a:ea typeface="Arial"/>
                <a:cs typeface="Arial"/>
                <a:sym typeface="Arial"/>
              </a:defRPr>
            </a:lvl5pPr>
            <a:lvl6pPr lvl="5" marR="0" rtl="0" algn="ctr">
              <a:lnSpc>
                <a:spcPct val="90000"/>
              </a:lnSpc>
              <a:spcBef>
                <a:spcPts val="0"/>
              </a:spcBef>
              <a:spcAft>
                <a:spcPts val="0"/>
              </a:spcAft>
              <a:buClr>
                <a:srgbClr val="000000"/>
              </a:buClr>
              <a:buSzPts val="1400"/>
              <a:buFont typeface="Arial"/>
              <a:buNone/>
              <a:defRPr b="1" i="0" sz="2800" u="none" cap="none" strike="noStrike">
                <a:solidFill>
                  <a:schemeClr val="dk2"/>
                </a:solidFill>
                <a:latin typeface="Arial"/>
                <a:ea typeface="Arial"/>
                <a:cs typeface="Arial"/>
                <a:sym typeface="Arial"/>
              </a:defRPr>
            </a:lvl6pPr>
            <a:lvl7pPr lvl="6" marR="0" rtl="0" algn="ctr">
              <a:lnSpc>
                <a:spcPct val="90000"/>
              </a:lnSpc>
              <a:spcBef>
                <a:spcPts val="0"/>
              </a:spcBef>
              <a:spcAft>
                <a:spcPts val="0"/>
              </a:spcAft>
              <a:buClr>
                <a:srgbClr val="000000"/>
              </a:buClr>
              <a:buSzPts val="1400"/>
              <a:buFont typeface="Arial"/>
              <a:buNone/>
              <a:defRPr b="1" i="0" sz="2800" u="none" cap="none" strike="noStrike">
                <a:solidFill>
                  <a:schemeClr val="dk2"/>
                </a:solidFill>
                <a:latin typeface="Arial"/>
                <a:ea typeface="Arial"/>
                <a:cs typeface="Arial"/>
                <a:sym typeface="Arial"/>
              </a:defRPr>
            </a:lvl7pPr>
            <a:lvl8pPr lvl="7" marR="0" rtl="0" algn="ctr">
              <a:lnSpc>
                <a:spcPct val="90000"/>
              </a:lnSpc>
              <a:spcBef>
                <a:spcPts val="0"/>
              </a:spcBef>
              <a:spcAft>
                <a:spcPts val="0"/>
              </a:spcAft>
              <a:buClr>
                <a:srgbClr val="000000"/>
              </a:buClr>
              <a:buSzPts val="1400"/>
              <a:buFont typeface="Arial"/>
              <a:buNone/>
              <a:defRPr b="1" i="0" sz="2800" u="none" cap="none" strike="noStrike">
                <a:solidFill>
                  <a:schemeClr val="dk2"/>
                </a:solidFill>
                <a:latin typeface="Arial"/>
                <a:ea typeface="Arial"/>
                <a:cs typeface="Arial"/>
                <a:sym typeface="Arial"/>
              </a:defRPr>
            </a:lvl8pPr>
            <a:lvl9pPr lvl="8" marR="0" rtl="0" algn="ctr">
              <a:lnSpc>
                <a:spcPct val="90000"/>
              </a:lnSpc>
              <a:spcBef>
                <a:spcPts val="0"/>
              </a:spcBef>
              <a:spcAft>
                <a:spcPts val="0"/>
              </a:spcAft>
              <a:buClr>
                <a:srgbClr val="000000"/>
              </a:buClr>
              <a:buSzPts val="1400"/>
              <a:buFont typeface="Arial"/>
              <a:buNone/>
              <a:defRPr b="1" i="0" sz="2800" u="none" cap="none" strike="noStrike">
                <a:solidFill>
                  <a:schemeClr val="dk2"/>
                </a:solidFill>
                <a:latin typeface="Arial"/>
                <a:ea typeface="Arial"/>
                <a:cs typeface="Arial"/>
                <a:sym typeface="Arial"/>
              </a:defRPr>
            </a:lvl9pPr>
          </a:lstStyle>
          <a:p/>
        </p:txBody>
      </p:sp>
      <p:sp>
        <p:nvSpPr>
          <p:cNvPr id="52" name="Google Shape;52;p13"/>
          <p:cNvSpPr txBox="1"/>
          <p:nvPr>
            <p:ph idx="1" type="body"/>
          </p:nvPr>
        </p:nvSpPr>
        <p:spPr>
          <a:xfrm>
            <a:off x="304800" y="1447800"/>
            <a:ext cx="8534400" cy="5029200"/>
          </a:xfrm>
          <a:prstGeom prst="rect">
            <a:avLst/>
          </a:prstGeom>
          <a:noFill/>
          <a:ln>
            <a:noFill/>
          </a:ln>
        </p:spPr>
        <p:txBody>
          <a:bodyPr anchorCtr="0" anchor="t" bIns="45700" lIns="91425" spcFirstLastPara="1" rIns="91425" wrap="square" tIns="45700">
            <a:noAutofit/>
          </a:bodyPr>
          <a:lstStyle>
            <a:lvl1pPr indent="-387350" lvl="0" marL="457200" marR="0" rtl="0" algn="l">
              <a:lnSpc>
                <a:spcPct val="100000"/>
              </a:lnSpc>
              <a:spcBef>
                <a:spcPts val="500"/>
              </a:spcBef>
              <a:spcAft>
                <a:spcPts val="0"/>
              </a:spcAft>
              <a:buClr>
                <a:schemeClr val="dk1"/>
              </a:buClr>
              <a:buSzPts val="2500"/>
              <a:buFont typeface="Noto Sans Symbols"/>
              <a:buChar char="▪"/>
              <a:defRPr b="1" i="0" sz="2500" u="none" cap="none" strike="noStrike">
                <a:solidFill>
                  <a:schemeClr val="dk1"/>
                </a:solidFill>
                <a:latin typeface="Arial"/>
                <a:ea typeface="Arial"/>
                <a:cs typeface="Arial"/>
                <a:sym typeface="Arial"/>
              </a:defRPr>
            </a:lvl1pPr>
            <a:lvl2pPr indent="-381000" lvl="1" marL="9144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30200" lvl="4" marL="2286000" marR="0" rtl="0" algn="l">
              <a:lnSpc>
                <a:spcPct val="100000"/>
              </a:lnSpc>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pic>
        <p:nvPicPr>
          <p:cNvPr descr="blue strip copy" id="53" name="Google Shape;53;p13"/>
          <p:cNvPicPr preferRelativeResize="0"/>
          <p:nvPr/>
        </p:nvPicPr>
        <p:blipFill rotWithShape="1">
          <a:blip r:embed="rId1">
            <a:alphaModFix/>
          </a:blip>
          <a:srcRect b="0" l="0" r="0" t="0"/>
          <a:stretch/>
        </p:blipFill>
        <p:spPr>
          <a:xfrm>
            <a:off x="1" y="0"/>
            <a:ext cx="9140825" cy="377825"/>
          </a:xfrm>
          <a:prstGeom prst="rect">
            <a:avLst/>
          </a:prstGeom>
          <a:noFill/>
          <a:ln>
            <a:noFill/>
          </a:ln>
        </p:spPr>
      </p:pic>
      <p:pic>
        <p:nvPicPr>
          <p:cNvPr descr="blue strip copy" id="54" name="Google Shape;54;p13"/>
          <p:cNvPicPr preferRelativeResize="0"/>
          <p:nvPr/>
        </p:nvPicPr>
        <p:blipFill rotWithShape="1">
          <a:blip r:embed="rId2">
            <a:alphaModFix/>
          </a:blip>
          <a:srcRect b="0" l="0" r="0" t="0"/>
          <a:stretch/>
        </p:blipFill>
        <p:spPr>
          <a:xfrm>
            <a:off x="3176" y="6480176"/>
            <a:ext cx="9140825" cy="377825"/>
          </a:xfrm>
          <a:prstGeom prst="rect">
            <a:avLst/>
          </a:prstGeom>
          <a:noFill/>
          <a:ln>
            <a:noFill/>
          </a:ln>
        </p:spPr>
      </p:pic>
      <p:pic>
        <p:nvPicPr>
          <p:cNvPr descr="Nevada_N" id="55" name="Google Shape;55;p13"/>
          <p:cNvPicPr preferRelativeResize="0"/>
          <p:nvPr/>
        </p:nvPicPr>
        <p:blipFill rotWithShape="1">
          <a:blip r:embed="rId3">
            <a:alphaModFix/>
          </a:blip>
          <a:srcRect b="0" l="0" r="0" t="0"/>
          <a:stretch/>
        </p:blipFill>
        <p:spPr>
          <a:xfrm>
            <a:off x="152401" y="98425"/>
            <a:ext cx="1120775" cy="1120775"/>
          </a:xfrm>
          <a:prstGeom prst="rect">
            <a:avLst/>
          </a:prstGeom>
          <a:noFill/>
          <a:ln>
            <a:noFill/>
          </a:ln>
        </p:spPr>
      </p:pic>
      <p:sp>
        <p:nvSpPr>
          <p:cNvPr id="56" name="Google Shape;56;p13"/>
          <p:cNvSpPr txBox="1"/>
          <p:nvPr>
            <p:ph idx="10" type="dt"/>
          </p:nvPr>
        </p:nvSpPr>
        <p:spPr>
          <a:xfrm>
            <a:off x="457200" y="6553200"/>
            <a:ext cx="2133600" cy="2634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9pPr>
          </a:lstStyle>
          <a:p/>
        </p:txBody>
      </p:sp>
      <p:sp>
        <p:nvSpPr>
          <p:cNvPr id="57" name="Google Shape;57;p13"/>
          <p:cNvSpPr txBox="1"/>
          <p:nvPr>
            <p:ph idx="11" type="ftr"/>
          </p:nvPr>
        </p:nvSpPr>
        <p:spPr>
          <a:xfrm>
            <a:off x="3124200" y="6553200"/>
            <a:ext cx="2895600" cy="2634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9pPr>
          </a:lstStyle>
          <a:p/>
        </p:txBody>
      </p:sp>
      <p:sp>
        <p:nvSpPr>
          <p:cNvPr id="58" name="Google Shape;58;p13"/>
          <p:cNvSpPr txBox="1"/>
          <p:nvPr>
            <p:ph idx="12" type="sldNum"/>
          </p:nvPr>
        </p:nvSpPr>
        <p:spPr>
          <a:xfrm>
            <a:off x="6553200" y="6553200"/>
            <a:ext cx="2133600" cy="2634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 id="2147483669" r:id="rId14"/>
    <p:sldLayoutId id="2147483670" r:id="rId15"/>
    <p:sldLayoutId id="2147483671" r:id="rId16"/>
    <p:sldLayoutId id="2147483672" r:id="rId17"/>
    <p:sldLayoutId id="2147483673" r:id="rId1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 Id="rId3" Type="http://schemas.openxmlformats.org/officeDocument/2006/relationships/image" Target="../media/image15.png"/><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 Id="rId3"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 Id="rId3" Type="http://schemas.openxmlformats.org/officeDocument/2006/relationships/image" Target="../media/image1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Relationship Id="rId3"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 Id="rId3" Type="http://schemas.openxmlformats.org/officeDocument/2006/relationships/image" Target="../media/image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 Id="rId3" Type="http://schemas.openxmlformats.org/officeDocument/2006/relationships/image" Target="../media/image1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 Id="rId3"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9"/>
          <p:cNvSpPr txBox="1"/>
          <p:nvPr>
            <p:ph type="ctrTitle"/>
          </p:nvPr>
        </p:nvSpPr>
        <p:spPr>
          <a:xfrm>
            <a:off x="190500" y="2150175"/>
            <a:ext cx="8763000" cy="1278900"/>
          </a:xfrm>
          <a:prstGeom prst="rect">
            <a:avLst/>
          </a:prstGeom>
          <a:noFill/>
          <a:ln>
            <a:noFill/>
          </a:ln>
        </p:spPr>
        <p:txBody>
          <a:bodyPr anchorCtr="0" anchor="b" bIns="91425" lIns="91425" spcFirstLastPara="1" rIns="91425" wrap="square" tIns="91425">
            <a:normAutofit/>
          </a:bodyPr>
          <a:lstStyle/>
          <a:p>
            <a:pPr indent="0" lvl="0" marL="0" rtl="0" algn="ctr">
              <a:lnSpc>
                <a:spcPct val="90000"/>
              </a:lnSpc>
              <a:spcBef>
                <a:spcPts val="0"/>
              </a:spcBef>
              <a:spcAft>
                <a:spcPts val="0"/>
              </a:spcAft>
              <a:buSzPts val="1400"/>
              <a:buNone/>
            </a:pPr>
            <a:r>
              <a:rPr lang="en"/>
              <a:t>Finding Tiny Masses</a:t>
            </a:r>
            <a:endParaRPr/>
          </a:p>
          <a:p>
            <a:pPr indent="0" lvl="0" marL="0" rtl="0" algn="ctr">
              <a:lnSpc>
                <a:spcPct val="90000"/>
              </a:lnSpc>
              <a:spcBef>
                <a:spcPts val="0"/>
              </a:spcBef>
              <a:spcAft>
                <a:spcPts val="0"/>
              </a:spcAft>
              <a:buSzPts val="1400"/>
              <a:buNone/>
            </a:pPr>
            <a:r>
              <a:rPr lang="en" sz="1588"/>
              <a:t>Final Report</a:t>
            </a:r>
            <a:endParaRPr sz="1588"/>
          </a:p>
        </p:txBody>
      </p:sp>
      <p:sp>
        <p:nvSpPr>
          <p:cNvPr id="162" name="Google Shape;162;p29"/>
          <p:cNvSpPr txBox="1"/>
          <p:nvPr>
            <p:ph idx="1" type="subTitle"/>
          </p:nvPr>
        </p:nvSpPr>
        <p:spPr>
          <a:xfrm>
            <a:off x="152400" y="3458825"/>
            <a:ext cx="8991600" cy="533400"/>
          </a:xfrm>
          <a:prstGeom prst="rect">
            <a:avLst/>
          </a:prstGeom>
          <a:noFill/>
          <a:ln>
            <a:noFill/>
          </a:ln>
        </p:spPr>
        <p:txBody>
          <a:bodyPr anchorCtr="0" anchor="t" bIns="91425" lIns="91425" spcFirstLastPara="1" rIns="91425" wrap="square" tIns="91425">
            <a:normAutofit fontScale="77500" lnSpcReduction="20000"/>
          </a:bodyPr>
          <a:lstStyle/>
          <a:p>
            <a:pPr indent="0" lvl="0" marL="0" rtl="0" algn="ctr">
              <a:lnSpc>
                <a:spcPct val="100000"/>
              </a:lnSpc>
              <a:spcBef>
                <a:spcPts val="0"/>
              </a:spcBef>
              <a:spcAft>
                <a:spcPts val="0"/>
              </a:spcAft>
              <a:buSzPct val="333333"/>
              <a:buNone/>
            </a:pPr>
            <a:r>
              <a:rPr lang="en"/>
              <a:t>Presented by Kelly Chinander &amp; Ronald Du</a:t>
            </a:r>
            <a:endParaRPr/>
          </a:p>
          <a:p>
            <a:pPr indent="0" lvl="0" marL="0" rtl="0" algn="ctr">
              <a:lnSpc>
                <a:spcPct val="100000"/>
              </a:lnSpc>
              <a:spcBef>
                <a:spcPts val="0"/>
              </a:spcBef>
              <a:spcAft>
                <a:spcPts val="0"/>
              </a:spcAft>
              <a:buSzPct val="333333"/>
              <a:buNone/>
            </a:pPr>
            <a:r>
              <a:rPr lang="en"/>
              <a:t>December 20th, 2023</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38"/>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Data augmentation</a:t>
            </a:r>
            <a:endParaRPr/>
          </a:p>
        </p:txBody>
      </p:sp>
      <p:sp>
        <p:nvSpPr>
          <p:cNvPr id="217" name="Google Shape;217;p38"/>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p>
            <a:pPr indent="-381000" lvl="0" marL="457200" rtl="0" algn="l">
              <a:lnSpc>
                <a:spcPct val="115000"/>
              </a:lnSpc>
              <a:spcBef>
                <a:spcPts val="0"/>
              </a:spcBef>
              <a:spcAft>
                <a:spcPts val="0"/>
              </a:spcAft>
              <a:buSzPts val="2400"/>
              <a:buChar char="●"/>
            </a:pPr>
            <a:r>
              <a:rPr b="0" lang="en" sz="2400"/>
              <a:t>Random scale 0.5x, 1x, 2x like Finding Tiny Faces</a:t>
            </a:r>
            <a:endParaRPr b="0" sz="2400"/>
          </a:p>
          <a:p>
            <a:pPr indent="0" lvl="0" marL="457200" rtl="0" algn="l">
              <a:lnSpc>
                <a:spcPct val="115000"/>
              </a:lnSpc>
              <a:spcBef>
                <a:spcPts val="0"/>
              </a:spcBef>
              <a:spcAft>
                <a:spcPts val="0"/>
              </a:spcAft>
              <a:buNone/>
            </a:pPr>
            <a:r>
              <a:t/>
            </a:r>
            <a:endParaRPr b="0" sz="2400"/>
          </a:p>
          <a:p>
            <a:pPr indent="-381000" lvl="0" marL="457200" rtl="0" algn="l">
              <a:lnSpc>
                <a:spcPct val="115000"/>
              </a:lnSpc>
              <a:spcBef>
                <a:spcPts val="0"/>
              </a:spcBef>
              <a:spcAft>
                <a:spcPts val="0"/>
              </a:spcAft>
              <a:buSzPts val="2400"/>
              <a:buChar char="●"/>
            </a:pPr>
            <a:r>
              <a:rPr b="0" lang="en" sz="2400"/>
              <a:t>Crop image centered on mask centroid </a:t>
            </a:r>
            <a:endParaRPr b="0" sz="2400"/>
          </a:p>
          <a:p>
            <a:pPr indent="-381000" lvl="1" marL="914400" rtl="0" algn="l">
              <a:lnSpc>
                <a:spcPct val="115000"/>
              </a:lnSpc>
              <a:spcBef>
                <a:spcPts val="0"/>
              </a:spcBef>
              <a:spcAft>
                <a:spcPts val="0"/>
              </a:spcAft>
              <a:buSzPts val="2400"/>
              <a:buChar char="○"/>
            </a:pPr>
            <a:r>
              <a:rPr b="0" lang="en" sz="2400"/>
              <a:t>currently 300x300, testing 200x200</a:t>
            </a:r>
            <a:endParaRPr b="0" sz="2400"/>
          </a:p>
          <a:p>
            <a:pPr indent="0" lvl="0" marL="914400" rtl="0" algn="l">
              <a:lnSpc>
                <a:spcPct val="115000"/>
              </a:lnSpc>
              <a:spcBef>
                <a:spcPts val="0"/>
              </a:spcBef>
              <a:spcAft>
                <a:spcPts val="0"/>
              </a:spcAft>
              <a:buNone/>
            </a:pPr>
            <a:r>
              <a:t/>
            </a:r>
            <a:endParaRPr/>
          </a:p>
          <a:p>
            <a:pPr indent="-381000" lvl="0" marL="457200" rtl="0" algn="l">
              <a:lnSpc>
                <a:spcPct val="115000"/>
              </a:lnSpc>
              <a:spcBef>
                <a:spcPts val="0"/>
              </a:spcBef>
              <a:spcAft>
                <a:spcPts val="0"/>
              </a:spcAft>
              <a:buSzPts val="2400"/>
              <a:buChar char="●"/>
            </a:pPr>
            <a:r>
              <a:rPr b="0" lang="en" sz="2400"/>
              <a:t>Rotation of image 0 + 90 + 180 + 270</a:t>
            </a:r>
            <a:endParaRPr b="0" sz="2400"/>
          </a:p>
          <a:p>
            <a:pPr indent="0" lvl="0" marL="457200" rtl="0" algn="l">
              <a:lnSpc>
                <a:spcPct val="115000"/>
              </a:lnSpc>
              <a:spcBef>
                <a:spcPts val="0"/>
              </a:spcBef>
              <a:spcAft>
                <a:spcPts val="0"/>
              </a:spcAft>
              <a:buNone/>
            </a:pPr>
            <a:r>
              <a:t/>
            </a:r>
            <a:endParaRPr b="0" sz="2400"/>
          </a:p>
          <a:p>
            <a:pPr indent="-381000" lvl="0" marL="457200" rtl="0" algn="l">
              <a:lnSpc>
                <a:spcPct val="115000"/>
              </a:lnSpc>
              <a:spcBef>
                <a:spcPts val="0"/>
              </a:spcBef>
              <a:spcAft>
                <a:spcPts val="0"/>
              </a:spcAft>
              <a:buSzPts val="2400"/>
              <a:buChar char="●"/>
            </a:pPr>
            <a:r>
              <a:rPr b="0" lang="en" sz="2400"/>
              <a:t>Added CLAHE version of image too</a:t>
            </a:r>
            <a:endParaRPr b="0" sz="24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39"/>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Hypercolumn	</a:t>
            </a:r>
            <a:endParaRPr/>
          </a:p>
        </p:txBody>
      </p:sp>
      <p:sp>
        <p:nvSpPr>
          <p:cNvPr id="223" name="Google Shape;223;p39"/>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Clr>
                <a:schemeClr val="dk1"/>
              </a:buClr>
              <a:buSzPts val="1100"/>
              <a:buFont typeface="Arial"/>
              <a:buNone/>
            </a:pPr>
            <a:r>
              <a:rPr b="0" lang="en" sz="2400"/>
              <a:t>Create a hypercolumn layer comprised of the region of interest across different layers of the model.</a:t>
            </a:r>
            <a:endParaRPr b="0" sz="2400"/>
          </a:p>
        </p:txBody>
      </p:sp>
      <p:pic>
        <p:nvPicPr>
          <p:cNvPr id="224" name="Google Shape;224;p39"/>
          <p:cNvPicPr preferRelativeResize="0"/>
          <p:nvPr/>
        </p:nvPicPr>
        <p:blipFill>
          <a:blip r:embed="rId3">
            <a:alphaModFix/>
          </a:blip>
          <a:stretch>
            <a:fillRect/>
          </a:stretch>
        </p:blipFill>
        <p:spPr>
          <a:xfrm>
            <a:off x="311700" y="2857088"/>
            <a:ext cx="4076700" cy="2867025"/>
          </a:xfrm>
          <a:prstGeom prst="rect">
            <a:avLst/>
          </a:prstGeom>
          <a:noFill/>
          <a:ln>
            <a:noFill/>
          </a:ln>
        </p:spPr>
      </p:pic>
      <p:pic>
        <p:nvPicPr>
          <p:cNvPr id="225" name="Google Shape;225;p39"/>
          <p:cNvPicPr preferRelativeResize="0"/>
          <p:nvPr/>
        </p:nvPicPr>
        <p:blipFill>
          <a:blip r:embed="rId4">
            <a:alphaModFix/>
          </a:blip>
          <a:stretch>
            <a:fillRect/>
          </a:stretch>
        </p:blipFill>
        <p:spPr>
          <a:xfrm>
            <a:off x="4536513" y="2857100"/>
            <a:ext cx="4295775" cy="21717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40"/>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Metrics</a:t>
            </a:r>
            <a:r>
              <a:rPr lang="en"/>
              <a:t>	</a:t>
            </a:r>
            <a:endParaRPr/>
          </a:p>
        </p:txBody>
      </p:sp>
      <p:sp>
        <p:nvSpPr>
          <p:cNvPr id="231" name="Google Shape;231;p40"/>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Clr>
                <a:schemeClr val="dk1"/>
              </a:buClr>
              <a:buSzPts val="1100"/>
              <a:buFont typeface="Arial"/>
              <a:buNone/>
            </a:pPr>
            <a:r>
              <a:rPr b="0" lang="en" sz="2400"/>
              <a:t>We measured accuracy, broken out by the small / medium / large ratio values</a:t>
            </a:r>
            <a:endParaRPr b="0" sz="2400"/>
          </a:p>
          <a:p>
            <a:pPr indent="0" lvl="0" marL="0" rtl="0" algn="l">
              <a:lnSpc>
                <a:spcPct val="115000"/>
              </a:lnSpc>
              <a:spcBef>
                <a:spcPts val="0"/>
              </a:spcBef>
              <a:spcAft>
                <a:spcPts val="0"/>
              </a:spcAft>
              <a:buClr>
                <a:schemeClr val="dk1"/>
              </a:buClr>
              <a:buSzPts val="1100"/>
              <a:buFont typeface="Arial"/>
              <a:buNone/>
            </a:pPr>
            <a:r>
              <a:t/>
            </a:r>
            <a:endParaRPr b="0" sz="2400"/>
          </a:p>
          <a:p>
            <a:pPr indent="0" lvl="0" marL="0" rtl="0" algn="l">
              <a:lnSpc>
                <a:spcPct val="115000"/>
              </a:lnSpc>
              <a:spcBef>
                <a:spcPts val="0"/>
              </a:spcBef>
              <a:spcAft>
                <a:spcPts val="0"/>
              </a:spcAft>
              <a:buClr>
                <a:schemeClr val="dk1"/>
              </a:buClr>
              <a:buSzPts val="1100"/>
              <a:buFont typeface="Arial"/>
              <a:buNone/>
            </a:pPr>
            <a:r>
              <a:t/>
            </a:r>
            <a:endParaRPr b="0" sz="2400"/>
          </a:p>
          <a:p>
            <a:pPr indent="0" lvl="0" marL="0" rtl="0" algn="l">
              <a:lnSpc>
                <a:spcPct val="115000"/>
              </a:lnSpc>
              <a:spcBef>
                <a:spcPts val="0"/>
              </a:spcBef>
              <a:spcAft>
                <a:spcPts val="0"/>
              </a:spcAft>
              <a:buClr>
                <a:schemeClr val="dk1"/>
              </a:buClr>
              <a:buSzPts val="1100"/>
              <a:buFont typeface="Arial"/>
              <a:buNone/>
            </a:pPr>
            <a:r>
              <a:t/>
            </a:r>
            <a:endParaRPr b="0" sz="2400"/>
          </a:p>
          <a:p>
            <a:pPr indent="0" lvl="0" marL="0" rtl="0" algn="l">
              <a:lnSpc>
                <a:spcPct val="115000"/>
              </a:lnSpc>
              <a:spcBef>
                <a:spcPts val="0"/>
              </a:spcBef>
              <a:spcAft>
                <a:spcPts val="0"/>
              </a:spcAft>
              <a:buClr>
                <a:schemeClr val="dk1"/>
              </a:buClr>
              <a:buSzPts val="1100"/>
              <a:buFont typeface="Arial"/>
              <a:buNone/>
            </a:pPr>
            <a:r>
              <a:t/>
            </a:r>
            <a:endParaRPr b="0" sz="2400"/>
          </a:p>
          <a:p>
            <a:pPr indent="0" lvl="0" marL="0" rtl="0" algn="l">
              <a:lnSpc>
                <a:spcPct val="115000"/>
              </a:lnSpc>
              <a:spcBef>
                <a:spcPts val="0"/>
              </a:spcBef>
              <a:spcAft>
                <a:spcPts val="0"/>
              </a:spcAft>
              <a:buClr>
                <a:schemeClr val="dk1"/>
              </a:buClr>
              <a:buSzPts val="1100"/>
              <a:buFont typeface="Arial"/>
              <a:buNone/>
            </a:pPr>
            <a:r>
              <a:t/>
            </a:r>
            <a:endParaRPr b="0" sz="2400"/>
          </a:p>
          <a:p>
            <a:pPr indent="0" lvl="0" marL="0" rtl="0" algn="l">
              <a:lnSpc>
                <a:spcPct val="115000"/>
              </a:lnSpc>
              <a:spcBef>
                <a:spcPts val="0"/>
              </a:spcBef>
              <a:spcAft>
                <a:spcPts val="0"/>
              </a:spcAft>
              <a:buClr>
                <a:schemeClr val="dk1"/>
              </a:buClr>
              <a:buSzPts val="1100"/>
              <a:buFont typeface="Arial"/>
              <a:buNone/>
            </a:pPr>
            <a:r>
              <a:t/>
            </a:r>
            <a:endParaRPr b="0" sz="2400"/>
          </a:p>
          <a:p>
            <a:pPr indent="0" lvl="0" marL="0" rtl="0" algn="ctr">
              <a:lnSpc>
                <a:spcPct val="115000"/>
              </a:lnSpc>
              <a:spcBef>
                <a:spcPts val="0"/>
              </a:spcBef>
              <a:spcAft>
                <a:spcPts val="0"/>
              </a:spcAft>
              <a:buClr>
                <a:schemeClr val="dk1"/>
              </a:buClr>
              <a:buSzPts val="1100"/>
              <a:buFont typeface="Arial"/>
              <a:buNone/>
            </a:pPr>
            <a:r>
              <a:rPr b="0" lang="en" sz="2400"/>
              <a:t>Sample measurements from a training run</a:t>
            </a:r>
            <a:endParaRPr b="0" sz="2400"/>
          </a:p>
        </p:txBody>
      </p:sp>
      <p:graphicFrame>
        <p:nvGraphicFramePr>
          <p:cNvPr id="232" name="Google Shape;232;p40"/>
          <p:cNvGraphicFramePr/>
          <p:nvPr/>
        </p:nvGraphicFramePr>
        <p:xfrm>
          <a:off x="632125" y="2904175"/>
          <a:ext cx="3000000" cy="3000000"/>
        </p:xfrm>
        <a:graphic>
          <a:graphicData uri="http://schemas.openxmlformats.org/drawingml/2006/table">
            <a:tbl>
              <a:tblPr>
                <a:noFill/>
                <a:tableStyleId>{7D5C399C-1886-43CC-8C20-5637D4DE77B1}</a:tableStyleId>
              </a:tblPr>
              <a:tblGrid>
                <a:gridCol w="875525"/>
                <a:gridCol w="875525"/>
                <a:gridCol w="875525"/>
                <a:gridCol w="875525"/>
                <a:gridCol w="875525"/>
                <a:gridCol w="875525"/>
                <a:gridCol w="875525"/>
                <a:gridCol w="875525"/>
                <a:gridCol w="875525"/>
              </a:tblGrid>
              <a:tr h="739575">
                <a:tc>
                  <a:txBody>
                    <a:bodyPr/>
                    <a:lstStyle/>
                    <a:p>
                      <a:pPr indent="0" lvl="0" marL="0" rtl="0" algn="l">
                        <a:spcBef>
                          <a:spcPts val="0"/>
                        </a:spcBef>
                        <a:spcAft>
                          <a:spcPts val="0"/>
                        </a:spcAft>
                        <a:buNone/>
                      </a:pPr>
                      <a:r>
                        <a:rPr lang="en" sz="1300"/>
                        <a:t>Epoch</a:t>
                      </a:r>
                      <a:endParaRPr sz="1300"/>
                    </a:p>
                  </a:txBody>
                  <a:tcPr marT="91425" marB="91425" marR="91425" marL="91425"/>
                </a:tc>
                <a:tc>
                  <a:txBody>
                    <a:bodyPr/>
                    <a:lstStyle/>
                    <a:p>
                      <a:pPr indent="0" lvl="0" marL="0" rtl="0" algn="l">
                        <a:spcBef>
                          <a:spcPts val="0"/>
                        </a:spcBef>
                        <a:spcAft>
                          <a:spcPts val="0"/>
                        </a:spcAft>
                        <a:buNone/>
                      </a:pPr>
                      <a:r>
                        <a:rPr lang="en" sz="1300"/>
                        <a:t>Train Accuracy</a:t>
                      </a:r>
                      <a:endParaRPr sz="1300"/>
                    </a:p>
                  </a:txBody>
                  <a:tcPr marT="91425" marB="91425" marR="91425" marL="91425"/>
                </a:tc>
                <a:tc>
                  <a:txBody>
                    <a:bodyPr/>
                    <a:lstStyle/>
                    <a:p>
                      <a:pPr indent="0" lvl="0" marL="0" rtl="0" algn="l">
                        <a:spcBef>
                          <a:spcPts val="0"/>
                        </a:spcBef>
                        <a:spcAft>
                          <a:spcPts val="0"/>
                        </a:spcAft>
                        <a:buNone/>
                      </a:pPr>
                      <a:r>
                        <a:rPr lang="en" sz="1300"/>
                        <a:t>Small Train Acc</a:t>
                      </a:r>
                      <a:endParaRPr sz="1300"/>
                    </a:p>
                  </a:txBody>
                  <a:tcPr marT="91425" marB="91425" marR="91425" marL="91425"/>
                </a:tc>
                <a:tc>
                  <a:txBody>
                    <a:bodyPr/>
                    <a:lstStyle/>
                    <a:p>
                      <a:pPr indent="0" lvl="0" marL="0" rtl="0" algn="l">
                        <a:spcBef>
                          <a:spcPts val="0"/>
                        </a:spcBef>
                        <a:spcAft>
                          <a:spcPts val="0"/>
                        </a:spcAft>
                        <a:buNone/>
                      </a:pPr>
                      <a:r>
                        <a:rPr lang="en" sz="1300"/>
                        <a:t>Medium Train Acc</a:t>
                      </a:r>
                      <a:endParaRPr sz="1300"/>
                    </a:p>
                  </a:txBody>
                  <a:tcPr marT="91425" marB="91425" marR="91425" marL="91425"/>
                </a:tc>
                <a:tc>
                  <a:txBody>
                    <a:bodyPr/>
                    <a:lstStyle/>
                    <a:p>
                      <a:pPr indent="0" lvl="0" marL="0" rtl="0" algn="l">
                        <a:spcBef>
                          <a:spcPts val="0"/>
                        </a:spcBef>
                        <a:spcAft>
                          <a:spcPts val="0"/>
                        </a:spcAft>
                        <a:buNone/>
                      </a:pPr>
                      <a:r>
                        <a:rPr lang="en" sz="1300"/>
                        <a:t>Large Train Acc</a:t>
                      </a:r>
                      <a:endParaRPr sz="1300"/>
                    </a:p>
                  </a:txBody>
                  <a:tcPr marT="91425" marB="91425" marR="91425" marL="91425"/>
                </a:tc>
                <a:tc>
                  <a:txBody>
                    <a:bodyPr/>
                    <a:lstStyle/>
                    <a:p>
                      <a:pPr indent="0" lvl="0" marL="0" rtl="0" algn="l">
                        <a:spcBef>
                          <a:spcPts val="0"/>
                        </a:spcBef>
                        <a:spcAft>
                          <a:spcPts val="0"/>
                        </a:spcAft>
                        <a:buNone/>
                      </a:pPr>
                      <a:r>
                        <a:rPr lang="en" sz="1300"/>
                        <a:t>Val Accuracy</a:t>
                      </a:r>
                      <a:endParaRPr sz="1300"/>
                    </a:p>
                  </a:txBody>
                  <a:tcPr marT="91425" marB="91425" marR="91425" marL="91425"/>
                </a:tc>
                <a:tc>
                  <a:txBody>
                    <a:bodyPr/>
                    <a:lstStyle/>
                    <a:p>
                      <a:pPr indent="0" lvl="0" marL="0" rtl="0" algn="l">
                        <a:spcBef>
                          <a:spcPts val="0"/>
                        </a:spcBef>
                        <a:spcAft>
                          <a:spcPts val="0"/>
                        </a:spcAft>
                        <a:buNone/>
                      </a:pPr>
                      <a:r>
                        <a:rPr lang="en" sz="1300"/>
                        <a:t>Small Val Acc</a:t>
                      </a:r>
                      <a:endParaRPr sz="1300"/>
                    </a:p>
                  </a:txBody>
                  <a:tcPr marT="91425" marB="91425" marR="91425" marL="91425"/>
                </a:tc>
                <a:tc>
                  <a:txBody>
                    <a:bodyPr/>
                    <a:lstStyle/>
                    <a:p>
                      <a:pPr indent="0" lvl="0" marL="0" rtl="0" algn="l">
                        <a:spcBef>
                          <a:spcPts val="0"/>
                        </a:spcBef>
                        <a:spcAft>
                          <a:spcPts val="0"/>
                        </a:spcAft>
                        <a:buNone/>
                      </a:pPr>
                      <a:r>
                        <a:rPr lang="en" sz="1300"/>
                        <a:t>Medium Val Acc</a:t>
                      </a:r>
                      <a:endParaRPr sz="1300"/>
                    </a:p>
                  </a:txBody>
                  <a:tcPr marT="91425" marB="91425" marR="91425" marL="91425"/>
                </a:tc>
                <a:tc>
                  <a:txBody>
                    <a:bodyPr/>
                    <a:lstStyle/>
                    <a:p>
                      <a:pPr indent="0" lvl="0" marL="0" rtl="0" algn="l">
                        <a:spcBef>
                          <a:spcPts val="0"/>
                        </a:spcBef>
                        <a:spcAft>
                          <a:spcPts val="0"/>
                        </a:spcAft>
                        <a:buNone/>
                      </a:pPr>
                      <a:r>
                        <a:rPr lang="en" sz="1300"/>
                        <a:t>Large Val Acc</a:t>
                      </a:r>
                      <a:endParaRPr sz="1300"/>
                    </a:p>
                  </a:txBody>
                  <a:tcPr marT="91425" marB="91425" marR="91425" marL="91425"/>
                </a:tc>
              </a:tr>
              <a:tr h="611125">
                <a:tc>
                  <a:txBody>
                    <a:bodyPr/>
                    <a:lstStyle/>
                    <a:p>
                      <a:pPr indent="0" lvl="0" marL="0" rtl="0" algn="l">
                        <a:spcBef>
                          <a:spcPts val="0"/>
                        </a:spcBef>
                        <a:spcAft>
                          <a:spcPts val="0"/>
                        </a:spcAft>
                        <a:buNone/>
                      </a:pPr>
                      <a:r>
                        <a:rPr lang="en" sz="1300"/>
                        <a:t>1</a:t>
                      </a:r>
                      <a:endParaRPr sz="1300"/>
                    </a:p>
                  </a:txBody>
                  <a:tcPr marT="91425" marB="91425" marR="91425" marL="91425"/>
                </a:tc>
                <a:tc>
                  <a:txBody>
                    <a:bodyPr/>
                    <a:lstStyle/>
                    <a:p>
                      <a:pPr indent="0" lvl="0" marL="0" rtl="0" algn="l">
                        <a:spcBef>
                          <a:spcPts val="0"/>
                        </a:spcBef>
                        <a:spcAft>
                          <a:spcPts val="0"/>
                        </a:spcAft>
                        <a:buNone/>
                      </a:pPr>
                      <a:r>
                        <a:rPr lang="en" sz="1300"/>
                        <a:t>53.9439</a:t>
                      </a:r>
                      <a:endParaRPr sz="13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1300">
                          <a:solidFill>
                            <a:schemeClr val="dk1"/>
                          </a:solidFill>
                        </a:rPr>
                        <a:t>51.9924</a:t>
                      </a:r>
                      <a:endParaRPr sz="1300">
                        <a:solidFill>
                          <a:schemeClr val="dk1"/>
                        </a:solidFill>
                      </a:endParaRPr>
                    </a:p>
                    <a:p>
                      <a:pPr indent="0" lvl="0" marL="0" rtl="0" algn="l">
                        <a:spcBef>
                          <a:spcPts val="0"/>
                        </a:spcBef>
                        <a:spcAft>
                          <a:spcPts val="0"/>
                        </a:spcAft>
                        <a:buNone/>
                      </a:pPr>
                      <a:r>
                        <a:t/>
                      </a:r>
                      <a:endParaRPr sz="13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1300">
                          <a:solidFill>
                            <a:schemeClr val="dk1"/>
                          </a:solidFill>
                        </a:rPr>
                        <a:t>56.2862</a:t>
                      </a:r>
                      <a:endParaRPr sz="1300">
                        <a:solidFill>
                          <a:schemeClr val="dk1"/>
                        </a:solidFill>
                      </a:endParaRPr>
                    </a:p>
                    <a:p>
                      <a:pPr indent="0" lvl="0" marL="0" rtl="0" algn="l">
                        <a:spcBef>
                          <a:spcPts val="0"/>
                        </a:spcBef>
                        <a:spcAft>
                          <a:spcPts val="0"/>
                        </a:spcAft>
                        <a:buNone/>
                      </a:pPr>
                      <a:r>
                        <a:t/>
                      </a:r>
                      <a:endParaRPr sz="13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1300">
                          <a:solidFill>
                            <a:schemeClr val="dk1"/>
                          </a:solidFill>
                        </a:rPr>
                        <a:t>58.3180</a:t>
                      </a:r>
                      <a:endParaRPr sz="1300">
                        <a:solidFill>
                          <a:schemeClr val="dk1"/>
                        </a:solidFill>
                      </a:endParaRPr>
                    </a:p>
                    <a:p>
                      <a:pPr indent="0" lvl="0" marL="0" rtl="0" algn="l">
                        <a:spcBef>
                          <a:spcPts val="0"/>
                        </a:spcBef>
                        <a:spcAft>
                          <a:spcPts val="0"/>
                        </a:spcAft>
                        <a:buNone/>
                      </a:pPr>
                      <a:r>
                        <a:t/>
                      </a:r>
                      <a:endParaRPr sz="13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1300">
                          <a:solidFill>
                            <a:schemeClr val="dk1"/>
                          </a:solidFill>
                        </a:rPr>
                        <a:t>41.0058</a:t>
                      </a:r>
                      <a:endParaRPr sz="1300">
                        <a:solidFill>
                          <a:schemeClr val="dk1"/>
                        </a:solidFill>
                      </a:endParaRPr>
                    </a:p>
                    <a:p>
                      <a:pPr indent="0" lvl="0" marL="0" rtl="0" algn="l">
                        <a:spcBef>
                          <a:spcPts val="0"/>
                        </a:spcBef>
                        <a:spcAft>
                          <a:spcPts val="0"/>
                        </a:spcAft>
                        <a:buNone/>
                      </a:pPr>
                      <a:r>
                        <a:t/>
                      </a:r>
                      <a:endParaRPr sz="13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sz="1300">
                          <a:solidFill>
                            <a:schemeClr val="dk1"/>
                          </a:solidFill>
                        </a:rPr>
                        <a:t>58.8592</a:t>
                      </a:r>
                      <a:endParaRPr sz="1300"/>
                    </a:p>
                  </a:txBody>
                  <a:tcPr marT="91425" marB="91425" marR="91425" marL="91425"/>
                </a:tc>
                <a:tc>
                  <a:txBody>
                    <a:bodyPr/>
                    <a:lstStyle/>
                    <a:p>
                      <a:pPr indent="0" lvl="0" marL="0" rtl="0" algn="l">
                        <a:spcBef>
                          <a:spcPts val="0"/>
                        </a:spcBef>
                        <a:spcAft>
                          <a:spcPts val="0"/>
                        </a:spcAft>
                        <a:buNone/>
                      </a:pPr>
                      <a:r>
                        <a:rPr lang="en" sz="1300"/>
                        <a:t>54.9266</a:t>
                      </a:r>
                      <a:endParaRPr sz="1300"/>
                    </a:p>
                  </a:txBody>
                  <a:tcPr marT="91425" marB="91425" marR="91425" marL="91425"/>
                </a:tc>
                <a:tc>
                  <a:txBody>
                    <a:bodyPr/>
                    <a:lstStyle/>
                    <a:p>
                      <a:pPr indent="0" lvl="0" marL="0" rtl="0" algn="l">
                        <a:spcBef>
                          <a:spcPts val="0"/>
                        </a:spcBef>
                        <a:spcAft>
                          <a:spcPts val="0"/>
                        </a:spcAft>
                        <a:buNone/>
                      </a:pPr>
                      <a:r>
                        <a:rPr lang="en" sz="1300"/>
                        <a:t>48.2556</a:t>
                      </a:r>
                      <a:endParaRPr sz="1300"/>
                    </a:p>
                  </a:txBody>
                  <a:tcPr marT="91425" marB="91425" marR="91425" marL="91425"/>
                </a:tc>
              </a:tr>
              <a:tr h="611125">
                <a:tc>
                  <a:txBody>
                    <a:bodyPr/>
                    <a:lstStyle/>
                    <a:p>
                      <a:pPr indent="0" lvl="0" marL="0" rtl="0" algn="l">
                        <a:spcBef>
                          <a:spcPts val="0"/>
                        </a:spcBef>
                        <a:spcAft>
                          <a:spcPts val="0"/>
                        </a:spcAft>
                        <a:buNone/>
                      </a:pPr>
                      <a:r>
                        <a:rPr lang="en" sz="1300"/>
                        <a:t>2</a:t>
                      </a:r>
                      <a:endParaRPr sz="1300"/>
                    </a:p>
                  </a:txBody>
                  <a:tcPr marT="91425" marB="91425" marR="91425" marL="91425"/>
                </a:tc>
                <a:tc>
                  <a:txBody>
                    <a:bodyPr/>
                    <a:lstStyle/>
                    <a:p>
                      <a:pPr indent="0" lvl="0" marL="0" rtl="0" algn="l">
                        <a:spcBef>
                          <a:spcPts val="0"/>
                        </a:spcBef>
                        <a:spcAft>
                          <a:spcPts val="0"/>
                        </a:spcAft>
                        <a:buNone/>
                      </a:pPr>
                      <a:r>
                        <a:rPr lang="en" sz="1300"/>
                        <a:t>56.1084</a:t>
                      </a:r>
                      <a:endParaRPr sz="1300"/>
                    </a:p>
                  </a:txBody>
                  <a:tcPr marT="91425" marB="91425" marR="91425" marL="91425"/>
                </a:tc>
                <a:tc>
                  <a:txBody>
                    <a:bodyPr/>
                    <a:lstStyle/>
                    <a:p>
                      <a:pPr indent="0" lvl="0" marL="0" rtl="0" algn="l">
                        <a:spcBef>
                          <a:spcPts val="0"/>
                        </a:spcBef>
                        <a:spcAft>
                          <a:spcPts val="0"/>
                        </a:spcAft>
                        <a:buNone/>
                      </a:pPr>
                      <a:r>
                        <a:rPr lang="en" sz="1300"/>
                        <a:t>53.5104</a:t>
                      </a:r>
                      <a:endParaRPr sz="1300"/>
                    </a:p>
                  </a:txBody>
                  <a:tcPr marT="91425" marB="91425" marR="91425" marL="91425"/>
                </a:tc>
                <a:tc>
                  <a:txBody>
                    <a:bodyPr/>
                    <a:lstStyle/>
                    <a:p>
                      <a:pPr indent="0" lvl="0" marL="0" rtl="0" algn="l">
                        <a:spcBef>
                          <a:spcPts val="0"/>
                        </a:spcBef>
                        <a:spcAft>
                          <a:spcPts val="0"/>
                        </a:spcAft>
                        <a:buNone/>
                      </a:pPr>
                      <a:r>
                        <a:rPr lang="en" sz="1300"/>
                        <a:t>58.2205</a:t>
                      </a:r>
                      <a:endParaRPr sz="1300"/>
                    </a:p>
                  </a:txBody>
                  <a:tcPr marT="91425" marB="91425" marR="91425" marL="91425"/>
                </a:tc>
                <a:tc>
                  <a:txBody>
                    <a:bodyPr/>
                    <a:lstStyle/>
                    <a:p>
                      <a:pPr indent="0" lvl="0" marL="0" rtl="0" algn="l">
                        <a:spcBef>
                          <a:spcPts val="0"/>
                        </a:spcBef>
                        <a:spcAft>
                          <a:spcPts val="0"/>
                        </a:spcAft>
                        <a:buNone/>
                      </a:pPr>
                      <a:r>
                        <a:rPr lang="en" sz="1300"/>
                        <a:t>56.4899</a:t>
                      </a:r>
                      <a:endParaRPr sz="1300"/>
                    </a:p>
                  </a:txBody>
                  <a:tcPr marT="91425" marB="91425" marR="91425" marL="91425"/>
                </a:tc>
                <a:tc>
                  <a:txBody>
                    <a:bodyPr/>
                    <a:lstStyle/>
                    <a:p>
                      <a:pPr indent="0" lvl="0" marL="0" rtl="0" algn="l">
                        <a:spcBef>
                          <a:spcPts val="0"/>
                        </a:spcBef>
                        <a:spcAft>
                          <a:spcPts val="0"/>
                        </a:spcAft>
                        <a:buNone/>
                      </a:pPr>
                      <a:r>
                        <a:rPr lang="en" sz="1300"/>
                        <a:t>45.6479</a:t>
                      </a:r>
                      <a:endParaRPr sz="1300"/>
                    </a:p>
                  </a:txBody>
                  <a:tcPr marT="91425" marB="91425" marR="91425" marL="91425"/>
                </a:tc>
                <a:tc>
                  <a:txBody>
                    <a:bodyPr/>
                    <a:lstStyle/>
                    <a:p>
                      <a:pPr indent="0" lvl="0" marL="0" rtl="0" algn="l">
                        <a:spcBef>
                          <a:spcPts val="0"/>
                        </a:spcBef>
                        <a:spcAft>
                          <a:spcPts val="0"/>
                        </a:spcAft>
                        <a:buNone/>
                      </a:pPr>
                      <a:r>
                        <a:rPr lang="en" sz="1300"/>
                        <a:t>59.3655</a:t>
                      </a:r>
                      <a:endParaRPr sz="1300"/>
                    </a:p>
                  </a:txBody>
                  <a:tcPr marT="91425" marB="91425" marR="91425" marL="91425"/>
                </a:tc>
                <a:tc>
                  <a:txBody>
                    <a:bodyPr/>
                    <a:lstStyle/>
                    <a:p>
                      <a:pPr indent="0" lvl="0" marL="0" rtl="0" algn="l">
                        <a:spcBef>
                          <a:spcPts val="0"/>
                        </a:spcBef>
                        <a:spcAft>
                          <a:spcPts val="0"/>
                        </a:spcAft>
                        <a:buNone/>
                      </a:pPr>
                      <a:r>
                        <a:rPr lang="en" sz="1300"/>
                        <a:t>57.9270</a:t>
                      </a:r>
                      <a:endParaRPr sz="1300"/>
                    </a:p>
                  </a:txBody>
                  <a:tcPr marT="91425" marB="91425" marR="91425" marL="91425"/>
                </a:tc>
                <a:tc>
                  <a:txBody>
                    <a:bodyPr/>
                    <a:lstStyle/>
                    <a:p>
                      <a:pPr indent="0" lvl="0" marL="0" rtl="0" algn="l">
                        <a:spcBef>
                          <a:spcPts val="0"/>
                        </a:spcBef>
                        <a:spcAft>
                          <a:spcPts val="0"/>
                        </a:spcAft>
                        <a:buNone/>
                      </a:pPr>
                      <a:r>
                        <a:rPr lang="en" sz="1300"/>
                        <a:t>51.2226</a:t>
                      </a:r>
                      <a:endParaRPr sz="1300"/>
                    </a:p>
                  </a:txBody>
                  <a:tcPr marT="91425" marB="91425" marR="91425" marL="91425"/>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41"/>
          <p:cNvSpPr txBox="1"/>
          <p:nvPr>
            <p:ph type="title"/>
          </p:nvPr>
        </p:nvSpPr>
        <p:spPr>
          <a:xfrm>
            <a:off x="311700" y="2867800"/>
            <a:ext cx="8520600" cy="11223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Results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42"/>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Training Accuracy - Baseline</a:t>
            </a:r>
            <a:r>
              <a:rPr lang="en"/>
              <a:t>	</a:t>
            </a:r>
            <a:endParaRPr/>
          </a:p>
        </p:txBody>
      </p:sp>
      <p:pic>
        <p:nvPicPr>
          <p:cNvPr id="243" name="Google Shape;243;p42"/>
          <p:cNvPicPr preferRelativeResize="0"/>
          <p:nvPr/>
        </p:nvPicPr>
        <p:blipFill>
          <a:blip r:embed="rId3">
            <a:alphaModFix/>
          </a:blip>
          <a:stretch>
            <a:fillRect/>
          </a:stretch>
        </p:blipFill>
        <p:spPr>
          <a:xfrm>
            <a:off x="498688" y="1261117"/>
            <a:ext cx="8146631" cy="5196333"/>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43"/>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Validation </a:t>
            </a:r>
            <a:r>
              <a:rPr lang="en"/>
              <a:t>Accuracy - Baseline	</a:t>
            </a:r>
            <a:endParaRPr/>
          </a:p>
        </p:txBody>
      </p:sp>
      <p:pic>
        <p:nvPicPr>
          <p:cNvPr id="249" name="Google Shape;249;p43"/>
          <p:cNvPicPr preferRelativeResize="0"/>
          <p:nvPr/>
        </p:nvPicPr>
        <p:blipFill>
          <a:blip r:embed="rId3">
            <a:alphaModFix/>
          </a:blip>
          <a:stretch>
            <a:fillRect/>
          </a:stretch>
        </p:blipFill>
        <p:spPr>
          <a:xfrm>
            <a:off x="514350" y="1252417"/>
            <a:ext cx="8115300" cy="519112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44"/>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Training Accuracy - ResNet50	</a:t>
            </a:r>
            <a:endParaRPr/>
          </a:p>
        </p:txBody>
      </p:sp>
      <p:pic>
        <p:nvPicPr>
          <p:cNvPr id="255" name="Google Shape;255;p44"/>
          <p:cNvPicPr preferRelativeResize="0"/>
          <p:nvPr/>
        </p:nvPicPr>
        <p:blipFill>
          <a:blip r:embed="rId3">
            <a:alphaModFix/>
          </a:blip>
          <a:stretch>
            <a:fillRect/>
          </a:stretch>
        </p:blipFill>
        <p:spPr>
          <a:xfrm>
            <a:off x="567275" y="1309117"/>
            <a:ext cx="8009456" cy="5196333"/>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45"/>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Validation </a:t>
            </a:r>
            <a:r>
              <a:rPr lang="en"/>
              <a:t>Accuracy - ResNet50	</a:t>
            </a:r>
            <a:endParaRPr/>
          </a:p>
        </p:txBody>
      </p:sp>
      <p:pic>
        <p:nvPicPr>
          <p:cNvPr id="261" name="Google Shape;261;p45"/>
          <p:cNvPicPr preferRelativeResize="0"/>
          <p:nvPr/>
        </p:nvPicPr>
        <p:blipFill>
          <a:blip r:embed="rId3">
            <a:alphaModFix/>
          </a:blip>
          <a:stretch>
            <a:fillRect/>
          </a:stretch>
        </p:blipFill>
        <p:spPr>
          <a:xfrm>
            <a:off x="526750" y="1309092"/>
            <a:ext cx="8090494" cy="5196334"/>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46"/>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Test</a:t>
            </a:r>
            <a:r>
              <a:rPr lang="en"/>
              <a:t> Accuracy	</a:t>
            </a:r>
            <a:endParaRPr/>
          </a:p>
        </p:txBody>
      </p:sp>
      <p:graphicFrame>
        <p:nvGraphicFramePr>
          <p:cNvPr id="267" name="Google Shape;267;p46"/>
          <p:cNvGraphicFramePr/>
          <p:nvPr/>
        </p:nvGraphicFramePr>
        <p:xfrm>
          <a:off x="565188" y="2621063"/>
          <a:ext cx="3000000" cy="3000000"/>
        </p:xfrm>
        <a:graphic>
          <a:graphicData uri="http://schemas.openxmlformats.org/drawingml/2006/table">
            <a:tbl>
              <a:tblPr>
                <a:noFill/>
                <a:tableStyleId>{7D5C399C-1886-43CC-8C20-5637D4DE77B1}</a:tableStyleId>
              </a:tblPr>
              <a:tblGrid>
                <a:gridCol w="1602725"/>
                <a:gridCol w="1602725"/>
                <a:gridCol w="1602725"/>
                <a:gridCol w="1602725"/>
                <a:gridCol w="1602725"/>
              </a:tblGrid>
              <a:tr h="641125">
                <a:tc>
                  <a:txBody>
                    <a:bodyPr/>
                    <a:lstStyle/>
                    <a:p>
                      <a:pPr indent="0" lvl="0" marL="0" rtl="0" algn="l">
                        <a:spcBef>
                          <a:spcPts val="0"/>
                        </a:spcBef>
                        <a:spcAft>
                          <a:spcPts val="0"/>
                        </a:spcAft>
                        <a:buNone/>
                      </a:pPr>
                      <a:r>
                        <a:rPr lang="en"/>
                        <a:t>Model</a:t>
                      </a:r>
                      <a:endParaRPr/>
                    </a:p>
                  </a:txBody>
                  <a:tcPr marT="91425" marB="91425" marR="91425" marL="91425"/>
                </a:tc>
                <a:tc>
                  <a:txBody>
                    <a:bodyPr/>
                    <a:lstStyle/>
                    <a:p>
                      <a:pPr indent="0" lvl="0" marL="0" rtl="0" algn="l">
                        <a:spcBef>
                          <a:spcPts val="0"/>
                        </a:spcBef>
                        <a:spcAft>
                          <a:spcPts val="0"/>
                        </a:spcAft>
                        <a:buNone/>
                      </a:pPr>
                      <a:r>
                        <a:rPr lang="en"/>
                        <a:t>Overall Accuracy</a:t>
                      </a:r>
                      <a:endParaRPr/>
                    </a:p>
                  </a:txBody>
                  <a:tcPr marT="91425" marB="91425" marR="91425" marL="91425"/>
                </a:tc>
                <a:tc>
                  <a:txBody>
                    <a:bodyPr/>
                    <a:lstStyle/>
                    <a:p>
                      <a:pPr indent="0" lvl="0" marL="0" rtl="0" algn="l">
                        <a:spcBef>
                          <a:spcPts val="0"/>
                        </a:spcBef>
                        <a:spcAft>
                          <a:spcPts val="0"/>
                        </a:spcAft>
                        <a:buNone/>
                      </a:pPr>
                      <a:r>
                        <a:rPr lang="en"/>
                        <a:t>Small Accuracy</a:t>
                      </a:r>
                      <a:endParaRPr/>
                    </a:p>
                  </a:txBody>
                  <a:tcPr marT="91425" marB="91425" marR="91425" marL="91425"/>
                </a:tc>
                <a:tc>
                  <a:txBody>
                    <a:bodyPr/>
                    <a:lstStyle/>
                    <a:p>
                      <a:pPr indent="0" lvl="0" marL="0" rtl="0" algn="l">
                        <a:spcBef>
                          <a:spcPts val="0"/>
                        </a:spcBef>
                        <a:spcAft>
                          <a:spcPts val="0"/>
                        </a:spcAft>
                        <a:buNone/>
                      </a:pPr>
                      <a:r>
                        <a:rPr lang="en"/>
                        <a:t>Medium Accuracy</a:t>
                      </a:r>
                      <a:endParaRPr/>
                    </a:p>
                  </a:txBody>
                  <a:tcPr marT="91425" marB="91425" marR="91425" marL="91425"/>
                </a:tc>
                <a:tc>
                  <a:txBody>
                    <a:bodyPr/>
                    <a:lstStyle/>
                    <a:p>
                      <a:pPr indent="0" lvl="0" marL="0" rtl="0" algn="l">
                        <a:spcBef>
                          <a:spcPts val="0"/>
                        </a:spcBef>
                        <a:spcAft>
                          <a:spcPts val="0"/>
                        </a:spcAft>
                        <a:buNone/>
                      </a:pPr>
                      <a:r>
                        <a:rPr lang="en"/>
                        <a:t>Large Accuracy</a:t>
                      </a:r>
                      <a:endParaRPr/>
                    </a:p>
                  </a:txBody>
                  <a:tcPr marT="91425" marB="91425" marR="91425" marL="91425"/>
                </a:tc>
              </a:tr>
              <a:tr h="487375">
                <a:tc>
                  <a:txBody>
                    <a:bodyPr/>
                    <a:lstStyle/>
                    <a:p>
                      <a:pPr indent="0" lvl="0" marL="0" rtl="0" algn="l">
                        <a:spcBef>
                          <a:spcPts val="0"/>
                        </a:spcBef>
                        <a:spcAft>
                          <a:spcPts val="0"/>
                        </a:spcAft>
                        <a:buNone/>
                      </a:pPr>
                      <a:r>
                        <a:rPr lang="en"/>
                        <a:t>ResNet101</a:t>
                      </a:r>
                      <a:endParaRPr/>
                    </a:p>
                  </a:txBody>
                  <a:tcPr marT="91425" marB="91425" marR="91425" marL="91425"/>
                </a:tc>
                <a:tc>
                  <a:txBody>
                    <a:bodyPr/>
                    <a:lstStyle/>
                    <a:p>
                      <a:pPr indent="0" lvl="0" marL="0" rtl="0" algn="l">
                        <a:spcBef>
                          <a:spcPts val="0"/>
                        </a:spcBef>
                        <a:spcAft>
                          <a:spcPts val="0"/>
                        </a:spcAft>
                        <a:buNone/>
                      </a:pPr>
                      <a:r>
                        <a:rPr lang="en"/>
                        <a:t>55.9854</a:t>
                      </a:r>
                      <a:endParaRPr/>
                    </a:p>
                  </a:txBody>
                  <a:tcPr marT="91425" marB="91425" marR="91425" marL="91425"/>
                </a:tc>
                <a:tc>
                  <a:txBody>
                    <a:bodyPr/>
                    <a:lstStyle/>
                    <a:p>
                      <a:pPr indent="0" lvl="0" marL="0" rtl="0" algn="l">
                        <a:spcBef>
                          <a:spcPts val="0"/>
                        </a:spcBef>
                        <a:spcAft>
                          <a:spcPts val="0"/>
                        </a:spcAft>
                        <a:buNone/>
                      </a:pPr>
                      <a:r>
                        <a:rPr lang="en"/>
                        <a:t>56.1000</a:t>
                      </a:r>
                      <a:endParaRPr/>
                    </a:p>
                  </a:txBody>
                  <a:tcPr marT="91425" marB="91425" marR="91425" marL="91425"/>
                </a:tc>
                <a:tc>
                  <a:txBody>
                    <a:bodyPr/>
                    <a:lstStyle/>
                    <a:p>
                      <a:pPr indent="0" lvl="0" marL="0" rtl="0" algn="l">
                        <a:spcBef>
                          <a:spcPts val="0"/>
                        </a:spcBef>
                        <a:spcAft>
                          <a:spcPts val="0"/>
                        </a:spcAft>
                        <a:buNone/>
                      </a:pPr>
                      <a:r>
                        <a:rPr lang="en"/>
                        <a:t>58.4677</a:t>
                      </a:r>
                      <a:endParaRPr/>
                    </a:p>
                  </a:txBody>
                  <a:tcPr marT="91425" marB="91425" marR="91425" marL="91425"/>
                </a:tc>
                <a:tc>
                  <a:txBody>
                    <a:bodyPr/>
                    <a:lstStyle/>
                    <a:p>
                      <a:pPr indent="0" lvl="0" marL="0" rtl="0" algn="l">
                        <a:spcBef>
                          <a:spcPts val="0"/>
                        </a:spcBef>
                        <a:spcAft>
                          <a:spcPts val="0"/>
                        </a:spcAft>
                        <a:buNone/>
                      </a:pPr>
                      <a:r>
                        <a:rPr lang="en"/>
                        <a:t>53.4884</a:t>
                      </a:r>
                      <a:endParaRPr/>
                    </a:p>
                  </a:txBody>
                  <a:tcPr marT="91425" marB="91425" marR="91425" marL="91425"/>
                </a:tc>
              </a:tr>
              <a:tr h="487375">
                <a:tc>
                  <a:txBody>
                    <a:bodyPr/>
                    <a:lstStyle/>
                    <a:p>
                      <a:pPr indent="0" lvl="0" marL="0" rtl="0" algn="l">
                        <a:spcBef>
                          <a:spcPts val="0"/>
                        </a:spcBef>
                        <a:spcAft>
                          <a:spcPts val="0"/>
                        </a:spcAft>
                        <a:buNone/>
                      </a:pPr>
                      <a:r>
                        <a:rPr lang="en"/>
                        <a:t>ResNet50</a:t>
                      </a:r>
                      <a:endParaRPr/>
                    </a:p>
                  </a:txBody>
                  <a:tcPr marT="91425" marB="91425" marR="91425" marL="91425"/>
                </a:tc>
                <a:tc>
                  <a:txBody>
                    <a:bodyPr/>
                    <a:lstStyle/>
                    <a:p>
                      <a:pPr indent="0" lvl="0" marL="0" rtl="0" algn="l">
                        <a:spcBef>
                          <a:spcPts val="0"/>
                        </a:spcBef>
                        <a:spcAft>
                          <a:spcPts val="0"/>
                        </a:spcAft>
                        <a:buNone/>
                      </a:pPr>
                      <a:r>
                        <a:rPr lang="en"/>
                        <a:t>51.8519</a:t>
                      </a:r>
                      <a:endParaRPr/>
                    </a:p>
                  </a:txBody>
                  <a:tcPr marT="91425" marB="91425" marR="91425" marL="91425"/>
                </a:tc>
                <a:tc>
                  <a:txBody>
                    <a:bodyPr/>
                    <a:lstStyle/>
                    <a:p>
                      <a:pPr indent="0" lvl="0" marL="0" rtl="0" algn="l">
                        <a:spcBef>
                          <a:spcPts val="0"/>
                        </a:spcBef>
                        <a:spcAft>
                          <a:spcPts val="0"/>
                        </a:spcAft>
                        <a:buNone/>
                      </a:pPr>
                      <a:r>
                        <a:rPr lang="en"/>
                        <a:t>52.7000</a:t>
                      </a:r>
                      <a:endParaRPr/>
                    </a:p>
                  </a:txBody>
                  <a:tcPr marT="91425" marB="91425" marR="91425" marL="91425"/>
                </a:tc>
                <a:tc>
                  <a:txBody>
                    <a:bodyPr/>
                    <a:lstStyle/>
                    <a:p>
                      <a:pPr indent="0" lvl="0" marL="0" rtl="0" algn="l">
                        <a:spcBef>
                          <a:spcPts val="0"/>
                        </a:spcBef>
                        <a:spcAft>
                          <a:spcPts val="0"/>
                        </a:spcAft>
                        <a:buNone/>
                      </a:pPr>
                      <a:r>
                        <a:rPr lang="en"/>
                        <a:t>52.7218</a:t>
                      </a:r>
                      <a:endParaRPr/>
                    </a:p>
                  </a:txBody>
                  <a:tcPr marT="91425" marB="91425" marR="91425" marL="91425"/>
                </a:tc>
                <a:tc>
                  <a:txBody>
                    <a:bodyPr/>
                    <a:lstStyle/>
                    <a:p>
                      <a:pPr indent="0" lvl="0" marL="0" rtl="0" algn="l">
                        <a:spcBef>
                          <a:spcPts val="0"/>
                        </a:spcBef>
                        <a:spcAft>
                          <a:spcPts val="0"/>
                        </a:spcAft>
                        <a:buNone/>
                      </a:pPr>
                      <a:r>
                        <a:rPr lang="en"/>
                        <a:t>50.1938</a:t>
                      </a:r>
                      <a:endParaRPr/>
                    </a:p>
                  </a:txBody>
                  <a:tcPr marT="91425" marB="91425" marR="91425" marL="91425"/>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47"/>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Results	Summary</a:t>
            </a:r>
            <a:endParaRPr/>
          </a:p>
        </p:txBody>
      </p:sp>
      <p:sp>
        <p:nvSpPr>
          <p:cNvPr id="273" name="Google Shape;273;p47"/>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Clr>
                <a:schemeClr val="dk1"/>
              </a:buClr>
              <a:buSzPts val="1100"/>
              <a:buFont typeface="Arial"/>
              <a:buNone/>
            </a:pPr>
            <a:r>
              <a:rPr b="0" lang="en" sz="2400"/>
              <a:t>Summarization</a:t>
            </a:r>
            <a:r>
              <a:rPr b="0" lang="en" sz="2400"/>
              <a:t> of high points</a:t>
            </a:r>
            <a:endParaRPr b="0" sz="2400"/>
          </a:p>
          <a:p>
            <a:pPr indent="-381000" lvl="0" marL="457200" rtl="0" algn="l">
              <a:lnSpc>
                <a:spcPct val="115000"/>
              </a:lnSpc>
              <a:spcBef>
                <a:spcPts val="0"/>
              </a:spcBef>
              <a:spcAft>
                <a:spcPts val="0"/>
              </a:spcAft>
              <a:buSzPts val="2400"/>
              <a:buChar char="-"/>
            </a:pPr>
            <a:r>
              <a:rPr b="0" lang="en" sz="2400"/>
              <a:t>Waiting on hypercolumn results… see Zoom presentation!</a:t>
            </a:r>
            <a:endParaRPr b="0" sz="2400"/>
          </a:p>
          <a:p>
            <a:pPr indent="-381000" lvl="0" marL="457200" rtl="0" algn="l">
              <a:lnSpc>
                <a:spcPct val="115000"/>
              </a:lnSpc>
              <a:spcBef>
                <a:spcPts val="0"/>
              </a:spcBef>
              <a:spcAft>
                <a:spcPts val="0"/>
              </a:spcAft>
              <a:buSzPts val="2400"/>
              <a:buChar char="-"/>
            </a:pPr>
            <a:r>
              <a:rPr b="0" lang="en" sz="2400"/>
              <a:t>Training &amp; validation accuracy seem to top out around 80%</a:t>
            </a:r>
            <a:endParaRPr b="0" sz="2400"/>
          </a:p>
          <a:p>
            <a:pPr indent="-381000" lvl="0" marL="457200" rtl="0" algn="l">
              <a:lnSpc>
                <a:spcPct val="115000"/>
              </a:lnSpc>
              <a:spcBef>
                <a:spcPts val="0"/>
              </a:spcBef>
              <a:spcAft>
                <a:spcPts val="0"/>
              </a:spcAft>
              <a:buSzPts val="2400"/>
              <a:buChar char="-"/>
            </a:pPr>
            <a:r>
              <a:rPr b="0" lang="en" sz="2400"/>
              <a:t>Validation total accuracy is less than the individual accuracies… may be an indication of a bug?</a:t>
            </a:r>
            <a:endParaRPr b="0" sz="2400"/>
          </a:p>
          <a:p>
            <a:pPr indent="-381000" lvl="0" marL="457200" rtl="0" algn="l">
              <a:lnSpc>
                <a:spcPct val="115000"/>
              </a:lnSpc>
              <a:spcBef>
                <a:spcPts val="0"/>
              </a:spcBef>
              <a:spcAft>
                <a:spcPts val="0"/>
              </a:spcAft>
              <a:buSzPts val="2400"/>
              <a:buChar char="-"/>
            </a:pPr>
            <a:r>
              <a:rPr b="0" lang="en" sz="2400"/>
              <a:t>Test accuracies are significantly lower - is this overfitting or a shared issue with the eval code?</a:t>
            </a:r>
            <a:endParaRPr b="0"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30"/>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rmAutofit/>
          </a:bodyPr>
          <a:lstStyle/>
          <a:p>
            <a:pPr indent="457200" lvl="0" marL="914400" rtl="0" algn="l">
              <a:lnSpc>
                <a:spcPct val="90000"/>
              </a:lnSpc>
              <a:spcBef>
                <a:spcPts val="0"/>
              </a:spcBef>
              <a:spcAft>
                <a:spcPts val="0"/>
              </a:spcAft>
              <a:buSzPts val="2800"/>
              <a:buNone/>
            </a:pPr>
            <a:r>
              <a:rPr lang="en"/>
              <a:t>Slides</a:t>
            </a:r>
            <a:endParaRPr/>
          </a:p>
        </p:txBody>
      </p:sp>
      <p:sp>
        <p:nvSpPr>
          <p:cNvPr id="168" name="Google Shape;168;p30"/>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Autofit/>
          </a:bodyPr>
          <a:lstStyle/>
          <a:p>
            <a:pPr indent="-377063" lvl="0" marL="457200" rtl="0" algn="l">
              <a:lnSpc>
                <a:spcPct val="80000"/>
              </a:lnSpc>
              <a:spcBef>
                <a:spcPts val="0"/>
              </a:spcBef>
              <a:spcAft>
                <a:spcPts val="0"/>
              </a:spcAft>
              <a:buSzPts val="2400"/>
              <a:buAutoNum type="arabicPeriod"/>
            </a:pPr>
            <a:r>
              <a:rPr b="0" lang="en" sz="2400"/>
              <a:t>Project Recap</a:t>
            </a:r>
            <a:endParaRPr b="0" sz="2400"/>
          </a:p>
          <a:p>
            <a:pPr indent="-377063" lvl="0" marL="457200" rtl="0" algn="l">
              <a:lnSpc>
                <a:spcPct val="80000"/>
              </a:lnSpc>
              <a:spcBef>
                <a:spcPts val="0"/>
              </a:spcBef>
              <a:spcAft>
                <a:spcPts val="0"/>
              </a:spcAft>
              <a:buSzPts val="2400"/>
              <a:buAutoNum type="arabicPeriod"/>
            </a:pPr>
            <a:r>
              <a:rPr b="0" lang="en" sz="2400"/>
              <a:t>Modifications</a:t>
            </a:r>
            <a:endParaRPr b="0" sz="2400"/>
          </a:p>
          <a:p>
            <a:pPr indent="-377063" lvl="0" marL="457200" rtl="0" algn="l">
              <a:lnSpc>
                <a:spcPct val="80000"/>
              </a:lnSpc>
              <a:spcBef>
                <a:spcPts val="0"/>
              </a:spcBef>
              <a:spcAft>
                <a:spcPts val="0"/>
              </a:spcAft>
              <a:buSzPts val="2400"/>
              <a:buAutoNum type="arabicPeriod"/>
            </a:pPr>
            <a:r>
              <a:rPr b="0" lang="en" sz="2400"/>
              <a:t>Methodology</a:t>
            </a:r>
            <a:endParaRPr b="0" sz="2400"/>
          </a:p>
          <a:p>
            <a:pPr indent="-377063" lvl="0" marL="457200" rtl="0" algn="l">
              <a:lnSpc>
                <a:spcPct val="80000"/>
              </a:lnSpc>
              <a:spcBef>
                <a:spcPts val="0"/>
              </a:spcBef>
              <a:spcAft>
                <a:spcPts val="0"/>
              </a:spcAft>
              <a:buSzPts val="2400"/>
              <a:buAutoNum type="arabicPeriod"/>
            </a:pPr>
            <a:r>
              <a:rPr b="0" lang="en" sz="2400"/>
              <a:t>CBIS-DDSM Mask to Image Ratio</a:t>
            </a:r>
            <a:endParaRPr b="0" sz="2400"/>
          </a:p>
          <a:p>
            <a:pPr indent="-377063" lvl="0" marL="457200" rtl="0" algn="l">
              <a:lnSpc>
                <a:spcPct val="80000"/>
              </a:lnSpc>
              <a:spcBef>
                <a:spcPts val="0"/>
              </a:spcBef>
              <a:spcAft>
                <a:spcPts val="0"/>
              </a:spcAft>
              <a:buSzPts val="2400"/>
              <a:buAutoNum type="arabicPeriod"/>
            </a:pPr>
            <a:r>
              <a:rPr b="0" lang="en" sz="2400"/>
              <a:t>Ratio Classification</a:t>
            </a:r>
            <a:endParaRPr b="0" sz="2400"/>
          </a:p>
          <a:p>
            <a:pPr indent="-377063" lvl="0" marL="457200" rtl="0" algn="l">
              <a:lnSpc>
                <a:spcPct val="80000"/>
              </a:lnSpc>
              <a:spcBef>
                <a:spcPts val="0"/>
              </a:spcBef>
              <a:spcAft>
                <a:spcPts val="0"/>
              </a:spcAft>
              <a:buSzPts val="2400"/>
              <a:buAutoNum type="arabicPeriod"/>
            </a:pPr>
            <a:r>
              <a:rPr b="0" lang="en" sz="2400"/>
              <a:t>Pre-processing</a:t>
            </a:r>
            <a:endParaRPr b="0" sz="2400"/>
          </a:p>
          <a:p>
            <a:pPr indent="-377063" lvl="0" marL="457200" rtl="0" algn="l">
              <a:lnSpc>
                <a:spcPct val="80000"/>
              </a:lnSpc>
              <a:spcBef>
                <a:spcPts val="0"/>
              </a:spcBef>
              <a:spcAft>
                <a:spcPts val="0"/>
              </a:spcAft>
              <a:buSzPts val="2400"/>
              <a:buAutoNum type="arabicPeriod"/>
            </a:pPr>
            <a:r>
              <a:rPr b="0" lang="en" sz="2400"/>
              <a:t>Data Augmentation</a:t>
            </a:r>
            <a:endParaRPr b="0" sz="2400"/>
          </a:p>
          <a:p>
            <a:pPr indent="-377063" lvl="0" marL="457200" rtl="0" algn="l">
              <a:lnSpc>
                <a:spcPct val="80000"/>
              </a:lnSpc>
              <a:spcBef>
                <a:spcPts val="0"/>
              </a:spcBef>
              <a:spcAft>
                <a:spcPts val="0"/>
              </a:spcAft>
              <a:buSzPts val="2400"/>
              <a:buAutoNum type="arabicPeriod"/>
            </a:pPr>
            <a:r>
              <a:rPr b="0" lang="en" sz="2400"/>
              <a:t>Hypercolumn</a:t>
            </a:r>
            <a:endParaRPr b="0" sz="2400"/>
          </a:p>
          <a:p>
            <a:pPr indent="-377063" lvl="0" marL="457200" rtl="0" algn="l">
              <a:lnSpc>
                <a:spcPct val="80000"/>
              </a:lnSpc>
              <a:spcBef>
                <a:spcPts val="0"/>
              </a:spcBef>
              <a:spcAft>
                <a:spcPts val="0"/>
              </a:spcAft>
              <a:buSzPts val="2400"/>
              <a:buAutoNum type="arabicPeriod"/>
            </a:pPr>
            <a:r>
              <a:rPr b="0" lang="en" sz="2400"/>
              <a:t>Metrics</a:t>
            </a:r>
            <a:endParaRPr b="0" sz="2400"/>
          </a:p>
          <a:p>
            <a:pPr indent="-377063" lvl="0" marL="457200" rtl="0" algn="l">
              <a:lnSpc>
                <a:spcPct val="80000"/>
              </a:lnSpc>
              <a:spcBef>
                <a:spcPts val="0"/>
              </a:spcBef>
              <a:spcAft>
                <a:spcPts val="0"/>
              </a:spcAft>
              <a:buSzPts val="2400"/>
              <a:buAutoNum type="arabicPeriod"/>
            </a:pPr>
            <a:r>
              <a:rPr b="0" lang="en" sz="2400"/>
              <a:t>Results</a:t>
            </a:r>
            <a:endParaRPr b="0" sz="2400"/>
          </a:p>
          <a:p>
            <a:pPr indent="-377063" lvl="0" marL="457200" rtl="0" algn="l">
              <a:lnSpc>
                <a:spcPct val="80000"/>
              </a:lnSpc>
              <a:spcBef>
                <a:spcPts val="0"/>
              </a:spcBef>
              <a:spcAft>
                <a:spcPts val="0"/>
              </a:spcAft>
              <a:buSzPts val="2400"/>
              <a:buAutoNum type="arabicPeriod"/>
            </a:pPr>
            <a:r>
              <a:rPr b="0" lang="en" sz="2400"/>
              <a:t>Results Summary</a:t>
            </a:r>
            <a:endParaRPr b="0" sz="2400"/>
          </a:p>
          <a:p>
            <a:pPr indent="-377063" lvl="0" marL="457200" rtl="0" algn="l">
              <a:lnSpc>
                <a:spcPct val="80000"/>
              </a:lnSpc>
              <a:spcBef>
                <a:spcPts val="0"/>
              </a:spcBef>
              <a:spcAft>
                <a:spcPts val="0"/>
              </a:spcAft>
              <a:buSzPts val="2400"/>
              <a:buAutoNum type="arabicPeriod"/>
            </a:pPr>
            <a:r>
              <a:rPr b="0" lang="en" sz="2400"/>
              <a:t>Issues Faced</a:t>
            </a:r>
            <a:endParaRPr b="0" sz="2400"/>
          </a:p>
          <a:p>
            <a:pPr indent="-377063" lvl="0" marL="457200" rtl="0" algn="l">
              <a:lnSpc>
                <a:spcPct val="80000"/>
              </a:lnSpc>
              <a:spcBef>
                <a:spcPts val="0"/>
              </a:spcBef>
              <a:spcAft>
                <a:spcPts val="0"/>
              </a:spcAft>
              <a:buSzPts val="2400"/>
              <a:buAutoNum type="arabicPeriod"/>
            </a:pPr>
            <a:r>
              <a:rPr b="0" lang="en" sz="2400"/>
              <a:t>Future Possibilities</a:t>
            </a:r>
            <a:endParaRPr b="0" sz="2400"/>
          </a:p>
          <a:p>
            <a:pPr indent="-377062" lvl="0" marL="457200" rtl="0" algn="l">
              <a:lnSpc>
                <a:spcPct val="80000"/>
              </a:lnSpc>
              <a:spcBef>
                <a:spcPts val="0"/>
              </a:spcBef>
              <a:spcAft>
                <a:spcPts val="0"/>
              </a:spcAft>
              <a:buSzPts val="2400"/>
              <a:buAutoNum type="arabicPeriod"/>
            </a:pPr>
            <a:r>
              <a:rPr b="0" lang="en" sz="2400"/>
              <a:t>Questions?</a:t>
            </a:r>
            <a:endParaRPr b="0" sz="2400"/>
          </a:p>
          <a:p>
            <a:pPr indent="-377062" lvl="0" marL="457200" rtl="0" algn="l">
              <a:lnSpc>
                <a:spcPct val="80000"/>
              </a:lnSpc>
              <a:spcBef>
                <a:spcPts val="0"/>
              </a:spcBef>
              <a:spcAft>
                <a:spcPts val="0"/>
              </a:spcAft>
              <a:buSzPts val="2400"/>
              <a:buAutoNum type="arabicPeriod"/>
            </a:pPr>
            <a:r>
              <a:rPr b="0" lang="en" sz="2400"/>
              <a:t>References</a:t>
            </a:r>
            <a:endParaRPr b="0" sz="24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sp>
        <p:nvSpPr>
          <p:cNvPr id="278" name="Google Shape;278;p48"/>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Issues Faced</a:t>
            </a:r>
            <a:endParaRPr/>
          </a:p>
        </p:txBody>
      </p:sp>
      <p:sp>
        <p:nvSpPr>
          <p:cNvPr id="279" name="Google Shape;279;p48"/>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p>
            <a:pPr indent="-381000" lvl="0" marL="457200" rtl="0" algn="l">
              <a:lnSpc>
                <a:spcPct val="115000"/>
              </a:lnSpc>
              <a:spcBef>
                <a:spcPts val="0"/>
              </a:spcBef>
              <a:spcAft>
                <a:spcPts val="0"/>
              </a:spcAft>
              <a:buSzPts val="2400"/>
              <a:buChar char="●"/>
            </a:pPr>
            <a:r>
              <a:rPr b="0" lang="en" sz="2400"/>
              <a:t>Hypercolumn generation</a:t>
            </a:r>
            <a:endParaRPr b="0" sz="2400"/>
          </a:p>
          <a:p>
            <a:pPr indent="0" lvl="0" marL="457200" rtl="0" algn="l">
              <a:lnSpc>
                <a:spcPct val="115000"/>
              </a:lnSpc>
              <a:spcBef>
                <a:spcPts val="0"/>
              </a:spcBef>
              <a:spcAft>
                <a:spcPts val="0"/>
              </a:spcAft>
              <a:buNone/>
            </a:pPr>
            <a:r>
              <a:t/>
            </a:r>
            <a:endParaRPr b="0" sz="2400"/>
          </a:p>
          <a:p>
            <a:pPr indent="-381000" lvl="0" marL="457200" rtl="0" algn="l">
              <a:lnSpc>
                <a:spcPct val="115000"/>
              </a:lnSpc>
              <a:spcBef>
                <a:spcPts val="0"/>
              </a:spcBef>
              <a:spcAft>
                <a:spcPts val="0"/>
              </a:spcAft>
              <a:buSzPts val="2400"/>
              <a:buChar char="●"/>
            </a:pPr>
            <a:r>
              <a:rPr b="0" lang="en" sz="2400"/>
              <a:t>CBIS-DDSM data structure inconsistencies</a:t>
            </a:r>
            <a:endParaRPr b="0" sz="2400"/>
          </a:p>
          <a:p>
            <a:pPr indent="0" lvl="0" marL="457200" rtl="0" algn="l">
              <a:lnSpc>
                <a:spcPct val="115000"/>
              </a:lnSpc>
              <a:spcBef>
                <a:spcPts val="0"/>
              </a:spcBef>
              <a:spcAft>
                <a:spcPts val="0"/>
              </a:spcAft>
              <a:buNone/>
            </a:pPr>
            <a:r>
              <a:t/>
            </a:r>
            <a:endParaRPr b="0" sz="2400"/>
          </a:p>
          <a:p>
            <a:pPr indent="-381000" lvl="0" marL="457200" rtl="0" algn="l">
              <a:lnSpc>
                <a:spcPct val="115000"/>
              </a:lnSpc>
              <a:spcBef>
                <a:spcPts val="0"/>
              </a:spcBef>
              <a:spcAft>
                <a:spcPts val="0"/>
              </a:spcAft>
              <a:buSzPts val="2400"/>
              <a:buChar char="●"/>
            </a:pPr>
            <a:r>
              <a:rPr b="0" lang="en" sz="2400"/>
              <a:t>DICOM format</a:t>
            </a:r>
            <a:endParaRPr b="0" sz="2400"/>
          </a:p>
          <a:p>
            <a:pPr indent="0" lvl="0" marL="457200" rtl="0" algn="l">
              <a:lnSpc>
                <a:spcPct val="115000"/>
              </a:lnSpc>
              <a:spcBef>
                <a:spcPts val="0"/>
              </a:spcBef>
              <a:spcAft>
                <a:spcPts val="0"/>
              </a:spcAft>
              <a:buNone/>
            </a:pPr>
            <a:r>
              <a:t/>
            </a:r>
            <a:endParaRPr b="0" sz="2400"/>
          </a:p>
          <a:p>
            <a:pPr indent="-381000" lvl="0" marL="457200" rtl="0" algn="l">
              <a:lnSpc>
                <a:spcPct val="115000"/>
              </a:lnSpc>
              <a:spcBef>
                <a:spcPts val="0"/>
              </a:spcBef>
              <a:spcAft>
                <a:spcPts val="0"/>
              </a:spcAft>
              <a:buSzPts val="2400"/>
              <a:buChar char="●"/>
            </a:pPr>
            <a:r>
              <a:rPr b="0" lang="en" sz="2400"/>
              <a:t>Converting Finding Tiny Faces code from detection to classification</a:t>
            </a:r>
            <a:endParaRPr b="0" sz="2400"/>
          </a:p>
          <a:p>
            <a:pPr indent="0" lvl="0" marL="457200" rtl="0" algn="l">
              <a:lnSpc>
                <a:spcPct val="115000"/>
              </a:lnSpc>
              <a:spcBef>
                <a:spcPts val="0"/>
              </a:spcBef>
              <a:spcAft>
                <a:spcPts val="0"/>
              </a:spcAft>
              <a:buNone/>
            </a:pPr>
            <a:r>
              <a:t/>
            </a:r>
            <a:endParaRPr b="0" sz="2400"/>
          </a:p>
          <a:p>
            <a:pPr indent="-381000" lvl="0" marL="457200" rtl="0" algn="l">
              <a:lnSpc>
                <a:spcPct val="115000"/>
              </a:lnSpc>
              <a:spcBef>
                <a:spcPts val="0"/>
              </a:spcBef>
              <a:spcAft>
                <a:spcPts val="0"/>
              </a:spcAft>
              <a:buSzPts val="2400"/>
              <a:buChar char="●"/>
            </a:pPr>
            <a:r>
              <a:rPr b="0" lang="en" sz="2400"/>
              <a:t>Time…</a:t>
            </a:r>
            <a:endParaRPr b="0" sz="24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49"/>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Future Possibilities</a:t>
            </a:r>
            <a:endParaRPr/>
          </a:p>
        </p:txBody>
      </p:sp>
      <p:sp>
        <p:nvSpPr>
          <p:cNvPr id="285" name="Google Shape;285;p49"/>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p>
            <a:pPr indent="-381000" lvl="0" marL="457200" rtl="0" algn="l">
              <a:lnSpc>
                <a:spcPct val="115000"/>
              </a:lnSpc>
              <a:spcBef>
                <a:spcPts val="0"/>
              </a:spcBef>
              <a:spcAft>
                <a:spcPts val="0"/>
              </a:spcAft>
              <a:buSzPts val="2400"/>
              <a:buChar char="●"/>
            </a:pPr>
            <a:r>
              <a:rPr b="0" lang="en" sz="2400"/>
              <a:t>Need to run more configuration variations for better data analysis</a:t>
            </a:r>
            <a:endParaRPr b="0" sz="2400"/>
          </a:p>
          <a:p>
            <a:pPr indent="-381000" lvl="1" marL="914400" rtl="0" algn="l">
              <a:lnSpc>
                <a:spcPct val="115000"/>
              </a:lnSpc>
              <a:spcBef>
                <a:spcPts val="0"/>
              </a:spcBef>
              <a:spcAft>
                <a:spcPts val="0"/>
              </a:spcAft>
              <a:buSzPts val="2400"/>
              <a:buChar char="○"/>
            </a:pPr>
            <a:r>
              <a:rPr lang="en"/>
              <a:t>D</a:t>
            </a:r>
            <a:r>
              <a:rPr lang="en"/>
              <a:t>ifferent base models, loss functions, optimizers</a:t>
            </a:r>
            <a:endParaRPr/>
          </a:p>
          <a:p>
            <a:pPr indent="-381000" lvl="1" marL="914400" rtl="0" algn="l">
              <a:lnSpc>
                <a:spcPct val="115000"/>
              </a:lnSpc>
              <a:spcBef>
                <a:spcPts val="0"/>
              </a:spcBef>
              <a:spcAft>
                <a:spcPts val="0"/>
              </a:spcAft>
              <a:buSzPts val="2400"/>
              <a:buChar char="○"/>
            </a:pPr>
            <a:r>
              <a:rPr lang="en"/>
              <a:t>Different input image sizes, scale factors</a:t>
            </a:r>
            <a:endParaRPr/>
          </a:p>
          <a:p>
            <a:pPr indent="0" lvl="0" marL="0" rtl="0" algn="l">
              <a:lnSpc>
                <a:spcPct val="115000"/>
              </a:lnSpc>
              <a:spcBef>
                <a:spcPts val="0"/>
              </a:spcBef>
              <a:spcAft>
                <a:spcPts val="0"/>
              </a:spcAft>
              <a:buNone/>
            </a:pPr>
            <a:r>
              <a:t/>
            </a:r>
            <a:endParaRPr/>
          </a:p>
          <a:p>
            <a:pPr indent="0" lvl="0" marL="0" rtl="0" algn="l">
              <a:lnSpc>
                <a:spcPct val="115000"/>
              </a:lnSpc>
              <a:spcBef>
                <a:spcPts val="0"/>
              </a:spcBef>
              <a:spcAft>
                <a:spcPts val="0"/>
              </a:spcAft>
              <a:buNone/>
            </a:pPr>
            <a:r>
              <a:t/>
            </a:r>
            <a:endParaRPr b="0" sz="2400"/>
          </a:p>
          <a:p>
            <a:pPr indent="-381000" lvl="0" marL="457200" rtl="0" algn="l">
              <a:lnSpc>
                <a:spcPct val="115000"/>
              </a:lnSpc>
              <a:spcBef>
                <a:spcPts val="0"/>
              </a:spcBef>
              <a:spcAft>
                <a:spcPts val="0"/>
              </a:spcAft>
              <a:buSzPts val="2400"/>
              <a:buChar char="●"/>
            </a:pPr>
            <a:r>
              <a:rPr b="0" lang="en" sz="2400"/>
              <a:t>Focused on classification, could potentially be expanded to use Finding Tiny Face’s detection capabilities</a:t>
            </a:r>
            <a:endParaRPr b="0" sz="2400"/>
          </a:p>
          <a:p>
            <a:pPr indent="-381000" lvl="1" marL="914400" rtl="0" algn="l">
              <a:lnSpc>
                <a:spcPct val="115000"/>
              </a:lnSpc>
              <a:spcBef>
                <a:spcPts val="0"/>
              </a:spcBef>
              <a:spcAft>
                <a:spcPts val="0"/>
              </a:spcAft>
              <a:buSzPts val="2400"/>
              <a:buChar char="○"/>
            </a:pPr>
            <a:r>
              <a:rPr lang="en"/>
              <a:t>Need to calculate bounding boxes from mask centroids</a:t>
            </a:r>
            <a:endParaRPr/>
          </a:p>
          <a:p>
            <a:pPr indent="-381000" lvl="1" marL="914400" rtl="0" algn="l">
              <a:lnSpc>
                <a:spcPct val="115000"/>
              </a:lnSpc>
              <a:spcBef>
                <a:spcPts val="0"/>
              </a:spcBef>
              <a:spcAft>
                <a:spcPts val="0"/>
              </a:spcAft>
              <a:buSzPts val="2400"/>
              <a:buChar char="○"/>
            </a:pPr>
            <a:r>
              <a:rPr lang="en"/>
              <a:t>Update template generation from faces to masses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50"/>
          <p:cNvSpPr txBox="1"/>
          <p:nvPr>
            <p:ph type="title"/>
          </p:nvPr>
        </p:nvSpPr>
        <p:spPr>
          <a:xfrm>
            <a:off x="311700" y="2867800"/>
            <a:ext cx="8520600" cy="11223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Questions?</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51"/>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References</a:t>
            </a:r>
            <a:endParaRPr/>
          </a:p>
        </p:txBody>
      </p:sp>
      <p:sp>
        <p:nvSpPr>
          <p:cNvPr id="296" name="Google Shape;296;p51"/>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Font typeface="Arial"/>
              <a:buChar char="●"/>
            </a:pPr>
            <a:r>
              <a:rPr b="0" lang="en" sz="1800"/>
              <a:t>Peiyun Hu, Deva Ramanan. “Finding Tiny Faces”, CVPR 2017.</a:t>
            </a:r>
            <a:endParaRPr b="0" sz="18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31"/>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Project Recap</a:t>
            </a:r>
            <a:endParaRPr/>
          </a:p>
        </p:txBody>
      </p:sp>
      <p:sp>
        <p:nvSpPr>
          <p:cNvPr id="174" name="Google Shape;174;p31"/>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b="0" lang="en" sz="2400"/>
              <a:t>For our project Finding Tiny Masses, we proposed that the techniques in Finding Tiny Faces could be applied to mass classification in mammograms to improve small mass classification. </a:t>
            </a:r>
            <a:endParaRPr b="0" sz="2400"/>
          </a:p>
          <a:p>
            <a:pPr indent="0" lvl="0" marL="0" rtl="0" algn="l">
              <a:lnSpc>
                <a:spcPct val="115000"/>
              </a:lnSpc>
              <a:spcBef>
                <a:spcPts val="0"/>
              </a:spcBef>
              <a:spcAft>
                <a:spcPts val="0"/>
              </a:spcAft>
              <a:buNone/>
            </a:pPr>
            <a:r>
              <a:t/>
            </a:r>
            <a:endParaRPr b="0" sz="2400"/>
          </a:p>
          <a:p>
            <a:pPr indent="0" lvl="0" marL="0" rtl="0" algn="l">
              <a:lnSpc>
                <a:spcPct val="115000"/>
              </a:lnSpc>
              <a:spcBef>
                <a:spcPts val="0"/>
              </a:spcBef>
              <a:spcAft>
                <a:spcPts val="0"/>
              </a:spcAft>
              <a:buClr>
                <a:schemeClr val="dk1"/>
              </a:buClr>
              <a:buSzPts val="1100"/>
              <a:buFont typeface="Arial"/>
              <a:buNone/>
            </a:pPr>
            <a:r>
              <a:rPr b="0" lang="en" sz="2400"/>
              <a:t>By training a model to classify masses and then evaluating the model with different scaled variations of the input image and incorporating the hypercolumn algorithm, we propose that the model will be better at identifying small masses in the mammograms.</a:t>
            </a: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32"/>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Modifications</a:t>
            </a:r>
            <a:endParaRPr/>
          </a:p>
        </p:txBody>
      </p:sp>
      <p:sp>
        <p:nvSpPr>
          <p:cNvPr id="180" name="Google Shape;180;p32"/>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Clr>
                <a:schemeClr val="dk1"/>
              </a:buClr>
              <a:buSzPts val="1100"/>
              <a:buFont typeface="Arial"/>
              <a:buNone/>
            </a:pPr>
            <a:r>
              <a:rPr b="0" lang="en" sz="2400"/>
              <a:t>After meeting with Dr Bebis, we modified a few goals of our project:</a:t>
            </a:r>
            <a:br>
              <a:rPr b="0" lang="en" sz="2400"/>
            </a:br>
            <a:endParaRPr b="0" sz="2400"/>
          </a:p>
          <a:p>
            <a:pPr indent="-381000" lvl="0" marL="457200" rtl="0" algn="l">
              <a:lnSpc>
                <a:spcPct val="115000"/>
              </a:lnSpc>
              <a:spcBef>
                <a:spcPts val="0"/>
              </a:spcBef>
              <a:spcAft>
                <a:spcPts val="0"/>
              </a:spcAft>
              <a:buSzPts val="2400"/>
              <a:buChar char="●"/>
            </a:pPr>
            <a:r>
              <a:rPr b="0" lang="en" sz="2400"/>
              <a:t>Do classification of masses (benign vs malignant)</a:t>
            </a:r>
            <a:endParaRPr b="0" sz="2400"/>
          </a:p>
          <a:p>
            <a:pPr indent="-381000" lvl="0" marL="457200" rtl="0" algn="l">
              <a:lnSpc>
                <a:spcPct val="115000"/>
              </a:lnSpc>
              <a:spcBef>
                <a:spcPts val="0"/>
              </a:spcBef>
              <a:spcAft>
                <a:spcPts val="0"/>
              </a:spcAft>
              <a:buSzPts val="2400"/>
              <a:buChar char="●"/>
            </a:pPr>
            <a:r>
              <a:rPr b="0" lang="en" sz="2400"/>
              <a:t>Get CBIS-DDSM dataset (replaced MIAS)</a:t>
            </a:r>
            <a:endParaRPr b="0" sz="2400"/>
          </a:p>
          <a:p>
            <a:pPr indent="-381000" lvl="0" marL="457200" rtl="0" algn="l">
              <a:lnSpc>
                <a:spcPct val="115000"/>
              </a:lnSpc>
              <a:spcBef>
                <a:spcPts val="0"/>
              </a:spcBef>
              <a:spcAft>
                <a:spcPts val="0"/>
              </a:spcAft>
              <a:buSzPts val="2400"/>
              <a:buChar char="●"/>
            </a:pPr>
            <a:r>
              <a:rPr b="0" lang="en" sz="2400"/>
              <a:t>Create histogram of mask to image size ratio</a:t>
            </a:r>
            <a:endParaRPr b="0" sz="2400"/>
          </a:p>
          <a:p>
            <a:pPr indent="-381000" lvl="0" marL="457200" rtl="0" algn="l">
              <a:lnSpc>
                <a:spcPct val="115000"/>
              </a:lnSpc>
              <a:spcBef>
                <a:spcPts val="0"/>
              </a:spcBef>
              <a:spcAft>
                <a:spcPts val="0"/>
              </a:spcAft>
              <a:buSzPts val="2400"/>
              <a:buChar char="●"/>
            </a:pPr>
            <a:r>
              <a:rPr b="0" lang="en" sz="2400"/>
              <a:t>Use Finding Tiny Faces code</a:t>
            </a:r>
            <a:endParaRPr b="0" sz="2400"/>
          </a:p>
          <a:p>
            <a:pPr indent="-381000" lvl="0" marL="457200" rtl="0" algn="l">
              <a:lnSpc>
                <a:spcPct val="115000"/>
              </a:lnSpc>
              <a:spcBef>
                <a:spcPts val="0"/>
              </a:spcBef>
              <a:spcAft>
                <a:spcPts val="0"/>
              </a:spcAft>
              <a:buSzPts val="2400"/>
              <a:buChar char="●"/>
            </a:pPr>
            <a:r>
              <a:rPr b="0" lang="en" sz="2400"/>
              <a:t>Add scale-invariance and hypercolumn</a:t>
            </a:r>
            <a:endParaRPr b="0" sz="2400"/>
          </a:p>
          <a:p>
            <a:pPr indent="-381000" lvl="0" marL="457200" rtl="0" algn="l">
              <a:lnSpc>
                <a:spcPct val="115000"/>
              </a:lnSpc>
              <a:spcBef>
                <a:spcPts val="0"/>
              </a:spcBef>
              <a:spcAft>
                <a:spcPts val="0"/>
              </a:spcAft>
              <a:buSzPts val="2400"/>
              <a:buChar char="●"/>
            </a:pPr>
            <a:r>
              <a:rPr b="0" lang="en" sz="2400"/>
              <a:t>Measure accuracy between different hypercolumn combinations</a:t>
            </a:r>
            <a:endParaRPr b="0" sz="24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33"/>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Methodology</a:t>
            </a:r>
            <a:endParaRPr/>
          </a:p>
        </p:txBody>
      </p:sp>
      <p:sp>
        <p:nvSpPr>
          <p:cNvPr id="186" name="Google Shape;186;p33"/>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p>
            <a:pPr indent="-381000" lvl="0" marL="457200" rtl="0" algn="l">
              <a:lnSpc>
                <a:spcPct val="115000"/>
              </a:lnSpc>
              <a:spcBef>
                <a:spcPts val="0"/>
              </a:spcBef>
              <a:spcAft>
                <a:spcPts val="0"/>
              </a:spcAft>
              <a:buSzPts val="2400"/>
              <a:buChar char="●"/>
            </a:pPr>
            <a:r>
              <a:rPr b="0" lang="en" sz="2400"/>
              <a:t>Preprocess data</a:t>
            </a:r>
            <a:endParaRPr b="0" sz="2400"/>
          </a:p>
          <a:p>
            <a:pPr indent="-317500" lvl="1" marL="914400" rtl="0" algn="l">
              <a:lnSpc>
                <a:spcPct val="115000"/>
              </a:lnSpc>
              <a:spcBef>
                <a:spcPts val="0"/>
              </a:spcBef>
              <a:spcAft>
                <a:spcPts val="0"/>
              </a:spcAft>
              <a:buSzPts val="1400"/>
              <a:buChar char="○"/>
            </a:pPr>
            <a:r>
              <a:rPr lang="en"/>
              <a:t>Convert from DICOM to PNG, standardize names</a:t>
            </a:r>
            <a:endParaRPr/>
          </a:p>
          <a:p>
            <a:pPr indent="-317500" lvl="1" marL="914400" rtl="0" algn="l">
              <a:lnSpc>
                <a:spcPct val="115000"/>
              </a:lnSpc>
              <a:spcBef>
                <a:spcPts val="0"/>
              </a:spcBef>
              <a:spcAft>
                <a:spcPts val="0"/>
              </a:spcAft>
              <a:buSzPts val="1400"/>
              <a:buChar char="○"/>
            </a:pPr>
            <a:r>
              <a:rPr lang="en"/>
              <a:t>Normalize image heights (all 1024px currently)</a:t>
            </a:r>
            <a:endParaRPr/>
          </a:p>
          <a:p>
            <a:pPr indent="-342900" lvl="0" marL="457200" rtl="0" algn="l">
              <a:lnSpc>
                <a:spcPct val="115000"/>
              </a:lnSpc>
              <a:spcBef>
                <a:spcPts val="0"/>
              </a:spcBef>
              <a:spcAft>
                <a:spcPts val="0"/>
              </a:spcAft>
              <a:buSzPts val="1800"/>
              <a:buChar char="●"/>
            </a:pPr>
            <a:r>
              <a:rPr b="0" lang="en"/>
              <a:t>Scale and crop (from Finding Tiny Faces)</a:t>
            </a:r>
            <a:endParaRPr b="0"/>
          </a:p>
          <a:p>
            <a:pPr indent="-387350" lvl="0" marL="457200" rtl="0" algn="l">
              <a:lnSpc>
                <a:spcPct val="115000"/>
              </a:lnSpc>
              <a:spcBef>
                <a:spcPts val="0"/>
              </a:spcBef>
              <a:spcAft>
                <a:spcPts val="0"/>
              </a:spcAft>
              <a:buSzPts val="2500"/>
              <a:buChar char="●"/>
            </a:pPr>
            <a:r>
              <a:rPr b="0" lang="en" sz="2500"/>
              <a:t>Augment data</a:t>
            </a:r>
            <a:endParaRPr b="0" sz="2500"/>
          </a:p>
          <a:p>
            <a:pPr indent="-317500" lvl="1" marL="914400" rtl="0" algn="l">
              <a:lnSpc>
                <a:spcPct val="115000"/>
              </a:lnSpc>
              <a:spcBef>
                <a:spcPts val="0"/>
              </a:spcBef>
              <a:spcAft>
                <a:spcPts val="0"/>
              </a:spcAft>
              <a:buSzPts val="1400"/>
              <a:buChar char="○"/>
            </a:pPr>
            <a:r>
              <a:rPr lang="en"/>
              <a:t>90 degree rotations, CLAHE</a:t>
            </a:r>
            <a:endParaRPr/>
          </a:p>
          <a:p>
            <a:pPr indent="-342900" lvl="0" marL="457200" rtl="0" algn="l">
              <a:lnSpc>
                <a:spcPct val="115000"/>
              </a:lnSpc>
              <a:spcBef>
                <a:spcPts val="0"/>
              </a:spcBef>
              <a:spcAft>
                <a:spcPts val="0"/>
              </a:spcAft>
              <a:buSzPts val="1800"/>
              <a:buChar char="●"/>
            </a:pPr>
            <a:r>
              <a:rPr b="0" lang="en"/>
              <a:t>Train model - ResNet101</a:t>
            </a:r>
            <a:endParaRPr b="0"/>
          </a:p>
          <a:p>
            <a:pPr indent="-317500" lvl="1" marL="914400" rtl="0" algn="l">
              <a:lnSpc>
                <a:spcPct val="115000"/>
              </a:lnSpc>
              <a:spcBef>
                <a:spcPts val="0"/>
              </a:spcBef>
              <a:spcAft>
                <a:spcPts val="0"/>
              </a:spcAft>
              <a:buSzPts val="1400"/>
              <a:buChar char="○"/>
            </a:pPr>
            <a:r>
              <a:rPr lang="en"/>
              <a:t>Build hypercolumn (from Finding Tiny Faces)</a:t>
            </a:r>
            <a:endParaRPr/>
          </a:p>
          <a:p>
            <a:pPr indent="-342900" lvl="0" marL="457200" rtl="0" algn="l">
              <a:lnSpc>
                <a:spcPct val="115000"/>
              </a:lnSpc>
              <a:spcBef>
                <a:spcPts val="0"/>
              </a:spcBef>
              <a:spcAft>
                <a:spcPts val="0"/>
              </a:spcAft>
              <a:buSzPts val="1800"/>
              <a:buChar char="●"/>
            </a:pPr>
            <a:r>
              <a:rPr b="0" lang="en"/>
              <a:t>Evaluate accuracy with different configurations</a:t>
            </a:r>
            <a:endParaRPr b="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34"/>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CBIS-DDSM Mask to Image Ratio</a:t>
            </a:r>
            <a:endParaRPr/>
          </a:p>
        </p:txBody>
      </p:sp>
      <p:pic>
        <p:nvPicPr>
          <p:cNvPr id="192" name="Google Shape;192;p34"/>
          <p:cNvPicPr preferRelativeResize="0"/>
          <p:nvPr/>
        </p:nvPicPr>
        <p:blipFill>
          <a:blip r:embed="rId3">
            <a:alphaModFix/>
          </a:blip>
          <a:stretch>
            <a:fillRect/>
          </a:stretch>
        </p:blipFill>
        <p:spPr>
          <a:xfrm>
            <a:off x="1329975" y="1356875"/>
            <a:ext cx="6484050" cy="489687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35"/>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CBIS-DDSM Mask to Image Ratio</a:t>
            </a:r>
            <a:endParaRPr/>
          </a:p>
        </p:txBody>
      </p:sp>
      <p:pic>
        <p:nvPicPr>
          <p:cNvPr id="198" name="Google Shape;198;p35"/>
          <p:cNvPicPr preferRelativeResize="0"/>
          <p:nvPr/>
        </p:nvPicPr>
        <p:blipFill>
          <a:blip r:embed="rId3">
            <a:alphaModFix/>
          </a:blip>
          <a:stretch>
            <a:fillRect/>
          </a:stretch>
        </p:blipFill>
        <p:spPr>
          <a:xfrm>
            <a:off x="561975" y="1356867"/>
            <a:ext cx="8020050" cy="51530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36"/>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Ratio Classification</a:t>
            </a:r>
            <a:endParaRPr/>
          </a:p>
        </p:txBody>
      </p:sp>
      <p:sp>
        <p:nvSpPr>
          <p:cNvPr id="204" name="Google Shape;204;p36"/>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Clr>
                <a:schemeClr val="dk1"/>
              </a:buClr>
              <a:buSzPts val="1100"/>
              <a:buFont typeface="Arial"/>
              <a:buNone/>
            </a:pPr>
            <a:r>
              <a:rPr b="0" lang="en" sz="2400"/>
              <a:t>Lower 33 percentile = 0.000737</a:t>
            </a:r>
            <a:endParaRPr b="0" sz="2400"/>
          </a:p>
          <a:p>
            <a:pPr indent="0" lvl="0" marL="0" rtl="0" algn="l">
              <a:lnSpc>
                <a:spcPct val="115000"/>
              </a:lnSpc>
              <a:spcBef>
                <a:spcPts val="0"/>
              </a:spcBef>
              <a:spcAft>
                <a:spcPts val="0"/>
              </a:spcAft>
              <a:buClr>
                <a:schemeClr val="dk1"/>
              </a:buClr>
              <a:buSzPts val="1100"/>
              <a:buFont typeface="Arial"/>
              <a:buNone/>
            </a:pPr>
            <a:r>
              <a:t/>
            </a:r>
            <a:endParaRPr b="0" sz="2400"/>
          </a:p>
          <a:p>
            <a:pPr indent="0" lvl="0" marL="0" rtl="0" algn="l">
              <a:lnSpc>
                <a:spcPct val="115000"/>
              </a:lnSpc>
              <a:spcBef>
                <a:spcPts val="0"/>
              </a:spcBef>
              <a:spcAft>
                <a:spcPts val="0"/>
              </a:spcAft>
              <a:buClr>
                <a:schemeClr val="dk1"/>
              </a:buClr>
              <a:buSzPts val="1100"/>
              <a:buFont typeface="Arial"/>
              <a:buNone/>
            </a:pPr>
            <a:r>
              <a:rPr b="0" lang="en" sz="2400"/>
              <a:t>Upper 33 percentile = 0.002775</a:t>
            </a:r>
            <a:endParaRPr b="0" sz="2400"/>
          </a:p>
        </p:txBody>
      </p:sp>
      <p:graphicFrame>
        <p:nvGraphicFramePr>
          <p:cNvPr id="205" name="Google Shape;205;p36"/>
          <p:cNvGraphicFramePr/>
          <p:nvPr/>
        </p:nvGraphicFramePr>
        <p:xfrm>
          <a:off x="952500" y="3429000"/>
          <a:ext cx="3000000" cy="3000000"/>
        </p:xfrm>
        <a:graphic>
          <a:graphicData uri="http://schemas.openxmlformats.org/drawingml/2006/table">
            <a:tbl>
              <a:tblPr>
                <a:noFill/>
                <a:tableStyleId>{7D5C399C-1886-43CC-8C20-5637D4DE77B1}</a:tableStyleId>
              </a:tblPr>
              <a:tblGrid>
                <a:gridCol w="1809750"/>
                <a:gridCol w="1809750"/>
                <a:gridCol w="1809750"/>
                <a:gridCol w="1809750"/>
              </a:tblGrid>
              <a:tr h="38100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
                        <a:t>Small</a:t>
                      </a:r>
                      <a:endParaRPr/>
                    </a:p>
                  </a:txBody>
                  <a:tcPr marT="91425" marB="91425" marR="91425" marL="91425"/>
                </a:tc>
                <a:tc>
                  <a:txBody>
                    <a:bodyPr/>
                    <a:lstStyle/>
                    <a:p>
                      <a:pPr indent="0" lvl="0" marL="0" rtl="0" algn="l">
                        <a:spcBef>
                          <a:spcPts val="0"/>
                        </a:spcBef>
                        <a:spcAft>
                          <a:spcPts val="0"/>
                        </a:spcAft>
                        <a:buNone/>
                      </a:pPr>
                      <a:r>
                        <a:rPr lang="en"/>
                        <a:t>Medium</a:t>
                      </a:r>
                      <a:endParaRPr/>
                    </a:p>
                  </a:txBody>
                  <a:tcPr marT="91425" marB="91425" marR="91425" marL="91425"/>
                </a:tc>
                <a:tc>
                  <a:txBody>
                    <a:bodyPr/>
                    <a:lstStyle/>
                    <a:p>
                      <a:pPr indent="0" lvl="0" marL="0" rtl="0" algn="l">
                        <a:spcBef>
                          <a:spcPts val="0"/>
                        </a:spcBef>
                        <a:spcAft>
                          <a:spcPts val="0"/>
                        </a:spcAft>
                        <a:buNone/>
                      </a:pPr>
                      <a:r>
                        <a:rPr lang="en"/>
                        <a:t>Large </a:t>
                      </a:r>
                      <a:endParaRPr/>
                    </a:p>
                  </a:txBody>
                  <a:tcPr marT="91425" marB="91425" marR="91425" marL="91425"/>
                </a:tc>
              </a:tr>
              <a:tr h="381000">
                <a:tc>
                  <a:txBody>
                    <a:bodyPr/>
                    <a:lstStyle/>
                    <a:p>
                      <a:pPr indent="0" lvl="0" marL="0" rtl="0" algn="l">
                        <a:spcBef>
                          <a:spcPts val="0"/>
                        </a:spcBef>
                        <a:spcAft>
                          <a:spcPts val="0"/>
                        </a:spcAft>
                        <a:buNone/>
                      </a:pPr>
                      <a:r>
                        <a:rPr lang="en"/>
                        <a:t>Ratio</a:t>
                      </a:r>
                      <a:endParaRPr/>
                    </a:p>
                  </a:txBody>
                  <a:tcPr marT="91425" marB="91425" marR="91425" marL="91425"/>
                </a:tc>
                <a:tc>
                  <a:txBody>
                    <a:bodyPr/>
                    <a:lstStyle/>
                    <a:p>
                      <a:pPr indent="0" lvl="0" marL="0" rtl="0" algn="l">
                        <a:spcBef>
                          <a:spcPts val="0"/>
                        </a:spcBef>
                        <a:spcAft>
                          <a:spcPts val="0"/>
                        </a:spcAft>
                        <a:buNone/>
                      </a:pPr>
                      <a:r>
                        <a:rPr lang="en"/>
                        <a:t>Less than </a:t>
                      </a:r>
                      <a:r>
                        <a:rPr lang="en" sz="2400">
                          <a:solidFill>
                            <a:schemeClr val="dk1"/>
                          </a:solidFill>
                        </a:rPr>
                        <a:t>0.000737</a:t>
                      </a:r>
                      <a:endParaRPr/>
                    </a:p>
                  </a:txBody>
                  <a:tcPr marT="91425" marB="91425" marR="91425" marL="91425"/>
                </a:tc>
                <a:tc>
                  <a:txBody>
                    <a:bodyPr/>
                    <a:lstStyle/>
                    <a:p>
                      <a:pPr indent="0" lvl="0" marL="0" rtl="0" algn="l">
                        <a:spcBef>
                          <a:spcPts val="0"/>
                        </a:spcBef>
                        <a:spcAft>
                          <a:spcPts val="0"/>
                        </a:spcAft>
                        <a:buNone/>
                      </a:pPr>
                      <a:r>
                        <a:rPr lang="en"/>
                        <a:t>Between </a:t>
                      </a:r>
                      <a:r>
                        <a:rPr lang="en" sz="2400">
                          <a:solidFill>
                            <a:schemeClr val="dk1"/>
                          </a:solidFill>
                        </a:rPr>
                        <a:t>0.000737 </a:t>
                      </a:r>
                      <a:r>
                        <a:rPr lang="en">
                          <a:solidFill>
                            <a:schemeClr val="dk1"/>
                          </a:solidFill>
                        </a:rPr>
                        <a:t>and  </a:t>
                      </a:r>
                      <a:r>
                        <a:rPr lang="en" sz="2400">
                          <a:solidFill>
                            <a:schemeClr val="dk1"/>
                          </a:solidFill>
                        </a:rPr>
                        <a:t>0.002775</a:t>
                      </a:r>
                      <a:endParaRPr/>
                    </a:p>
                  </a:txBody>
                  <a:tcPr marT="91425" marB="91425" marR="91425" marL="91425"/>
                </a:tc>
                <a:tc>
                  <a:txBody>
                    <a:bodyPr/>
                    <a:lstStyle/>
                    <a:p>
                      <a:pPr indent="0" lvl="0" marL="0" rtl="0" algn="l">
                        <a:spcBef>
                          <a:spcPts val="0"/>
                        </a:spcBef>
                        <a:spcAft>
                          <a:spcPts val="0"/>
                        </a:spcAft>
                        <a:buNone/>
                      </a:pPr>
                      <a:r>
                        <a:rPr lang="en"/>
                        <a:t>Above </a:t>
                      </a:r>
                      <a:r>
                        <a:rPr lang="en" sz="2400">
                          <a:solidFill>
                            <a:schemeClr val="dk1"/>
                          </a:solidFill>
                        </a:rPr>
                        <a:t>0.002775</a:t>
                      </a:r>
                      <a:endParaRPr/>
                    </a:p>
                  </a:txBody>
                  <a:tcPr marT="91425" marB="91425" marR="91425" marL="91425"/>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7"/>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Pre-processing</a:t>
            </a:r>
            <a:endParaRPr/>
          </a:p>
        </p:txBody>
      </p:sp>
      <p:sp>
        <p:nvSpPr>
          <p:cNvPr id="211" name="Google Shape;211;p37"/>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p>
            <a:pPr indent="-381000" lvl="0" marL="457200" rtl="0" algn="l">
              <a:lnSpc>
                <a:spcPct val="115000"/>
              </a:lnSpc>
              <a:spcBef>
                <a:spcPts val="0"/>
              </a:spcBef>
              <a:spcAft>
                <a:spcPts val="0"/>
              </a:spcAft>
              <a:buSzPts val="2400"/>
              <a:buChar char="●"/>
            </a:pPr>
            <a:r>
              <a:rPr b="0" lang="en" sz="2400"/>
              <a:t>Converted to PNG from DICOM</a:t>
            </a:r>
            <a:endParaRPr b="0" sz="2400"/>
          </a:p>
          <a:p>
            <a:pPr indent="0" lvl="0" marL="457200" rtl="0" algn="l">
              <a:lnSpc>
                <a:spcPct val="115000"/>
              </a:lnSpc>
              <a:spcBef>
                <a:spcPts val="0"/>
              </a:spcBef>
              <a:spcAft>
                <a:spcPts val="0"/>
              </a:spcAft>
              <a:buNone/>
            </a:pPr>
            <a:r>
              <a:t/>
            </a:r>
            <a:endParaRPr b="0" sz="2400"/>
          </a:p>
          <a:p>
            <a:pPr indent="-381000" lvl="0" marL="457200" rtl="0" algn="l">
              <a:lnSpc>
                <a:spcPct val="115000"/>
              </a:lnSpc>
              <a:spcBef>
                <a:spcPts val="0"/>
              </a:spcBef>
              <a:spcAft>
                <a:spcPts val="0"/>
              </a:spcAft>
              <a:buSzPts val="2400"/>
              <a:buChar char="●"/>
            </a:pPr>
            <a:r>
              <a:rPr b="0" lang="en" sz="2400"/>
              <a:t>Normalized height to 1024, testing 2048 as well</a:t>
            </a:r>
            <a:endParaRPr b="0" sz="2400"/>
          </a:p>
          <a:p>
            <a:pPr indent="0" lvl="0" marL="457200" rtl="0" algn="l">
              <a:lnSpc>
                <a:spcPct val="115000"/>
              </a:lnSpc>
              <a:spcBef>
                <a:spcPts val="0"/>
              </a:spcBef>
              <a:spcAft>
                <a:spcPts val="0"/>
              </a:spcAft>
              <a:buNone/>
            </a:pPr>
            <a:r>
              <a:t/>
            </a:r>
            <a:endParaRPr b="0" sz="2400"/>
          </a:p>
          <a:p>
            <a:pPr indent="-381000" lvl="0" marL="457200" rtl="0" algn="l">
              <a:lnSpc>
                <a:spcPct val="115000"/>
              </a:lnSpc>
              <a:spcBef>
                <a:spcPts val="0"/>
              </a:spcBef>
              <a:spcAft>
                <a:spcPts val="0"/>
              </a:spcAft>
              <a:buSzPts val="2400"/>
              <a:buChar char="●"/>
            </a:pPr>
            <a:r>
              <a:rPr b="0" lang="en" sz="2400"/>
              <a:t>Standardized naming for images and masks</a:t>
            </a:r>
            <a:endParaRPr b="0" sz="2400"/>
          </a:p>
          <a:p>
            <a:pPr indent="0" lvl="0" marL="457200" rtl="0" algn="l">
              <a:lnSpc>
                <a:spcPct val="115000"/>
              </a:lnSpc>
              <a:spcBef>
                <a:spcPts val="0"/>
              </a:spcBef>
              <a:spcAft>
                <a:spcPts val="0"/>
              </a:spcAft>
              <a:buNone/>
            </a:pPr>
            <a:r>
              <a:t/>
            </a:r>
            <a:endParaRPr b="0" sz="2400"/>
          </a:p>
          <a:p>
            <a:pPr indent="-381000" lvl="0" marL="457200" rtl="0" algn="l">
              <a:lnSpc>
                <a:spcPct val="115000"/>
              </a:lnSpc>
              <a:spcBef>
                <a:spcPts val="0"/>
              </a:spcBef>
              <a:spcAft>
                <a:spcPts val="0"/>
              </a:spcAft>
              <a:buSzPts val="2400"/>
              <a:buChar char="●"/>
            </a:pPr>
            <a:r>
              <a:rPr b="0" lang="en" sz="2400"/>
              <a:t>Focused only on Mass, dropped the Calc data</a:t>
            </a:r>
            <a:endParaRPr b="0" sz="2400"/>
          </a:p>
          <a:p>
            <a:pPr indent="0" lvl="0" marL="0" rtl="0" algn="l">
              <a:lnSpc>
                <a:spcPct val="115000"/>
              </a:lnSpc>
              <a:spcBef>
                <a:spcPts val="0"/>
              </a:spcBef>
              <a:spcAft>
                <a:spcPts val="0"/>
              </a:spcAft>
              <a:buClr>
                <a:schemeClr val="dk1"/>
              </a:buClr>
              <a:buSzPts val="1100"/>
              <a:buFont typeface="Arial"/>
              <a:buNone/>
            </a:pPr>
            <a:r>
              <a:t/>
            </a:r>
            <a:endParaRPr b="0" sz="2400"/>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2_UNR-landscape">
  <a:themeElements>
    <a:clrScheme name="2_UNR-landscap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