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4" r:id="rId4"/>
    <p:sldMasterId id="214748367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92ea11fe97_6_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g292ea11fe97_6_10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5d1a228575_0_4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5d1a22857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MIAS is small but the labelling is good plus the bounding box is helpful for the direction we want to go with detection.</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5e262bf5e4_0_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25e262bf5e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5d1a228575_0_2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25d1a22857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5d1a228575_0_7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5d1a22857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ResNet101 can be swapped out (at least in testing to ResNet50 with a single line change, pretty cool! SGD optimizer seems to be the root of some of the issues seen in the next slide.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5d1a228575_0_7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5d1a22857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5e262bf5e4_0_1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5e262bf5e4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5e262bf5e4_0_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25e262bf5e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5d1a228575_0_10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5d1a228575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5d1a228575_0_10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5d1a228575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5d1a228575_0_10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25d1a228575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92ea11fe97_6_1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292ea11fe97_6_1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5d1a228575_0_11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25d1a228575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25d1a228575_0_11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25d1a228575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61d5f7df0e_0_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61d5f7df0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9d32581e4a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29d32581e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61e57d9aec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261e57d9a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5d1a228575_0_13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25d1a228575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5d1a228575_0_13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5d1a228575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92ea11fcf2_0_2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92ea11fcf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92ea11fcf2_0_2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92ea11fcf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Clarification that they do a sliding window approach to detection on the scaled up faces - not a scale up then down like was discussed in the proposal lol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92ea11fcf2_0_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92ea11fcf2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5d1a228575_0_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5d1a22857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5d1a228575_0_1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5d1a22857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PyTorch version ran on Python 3.6, which was a bit old. Was a struggle to get all the libs working with it too. Good architecture and documentation tho</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5d1a228575_0_4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5d1a22857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5e262bf5e4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5e262bf5e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 Id="rId3" Type="http://schemas.openxmlformats.org/officeDocument/2006/relationships/image" Target="../media/image5.jpg"/><Relationship Id="rId4" Type="http://schemas.openxmlformats.org/officeDocument/2006/relationships/image" Target="../media/image3.jpg"/><Relationship Id="rId5" Type="http://schemas.openxmlformats.org/officeDocument/2006/relationships/image" Target="../media/image6.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59" name="Shape 59"/>
        <p:cNvGrpSpPr/>
        <p:nvPr/>
      </p:nvGrpSpPr>
      <p:grpSpPr>
        <a:xfrm>
          <a:off x="0" y="0"/>
          <a:ext cx="0" cy="0"/>
          <a:chOff x="0" y="0"/>
          <a:chExt cx="0" cy="0"/>
        </a:xfrm>
      </p:grpSpPr>
      <p:pic>
        <p:nvPicPr>
          <p:cNvPr descr="Panoramic From Rood2-TDD" id="60" name="Google Shape;60;p14"/>
          <p:cNvPicPr preferRelativeResize="0"/>
          <p:nvPr/>
        </p:nvPicPr>
        <p:blipFill rotWithShape="1">
          <a:blip r:embed="rId2">
            <a:alphaModFix/>
          </a:blip>
          <a:srcRect b="0" l="0" r="0" t="0"/>
          <a:stretch/>
        </p:blipFill>
        <p:spPr>
          <a:xfrm>
            <a:off x="0" y="4038600"/>
            <a:ext cx="9144000" cy="2743200"/>
          </a:xfrm>
          <a:prstGeom prst="rect">
            <a:avLst/>
          </a:prstGeom>
          <a:noFill/>
          <a:ln>
            <a:noFill/>
          </a:ln>
        </p:spPr>
      </p:pic>
      <p:pic>
        <p:nvPicPr>
          <p:cNvPr descr="blue strip copy" id="61" name="Google Shape;61;p14"/>
          <p:cNvPicPr preferRelativeResize="0"/>
          <p:nvPr/>
        </p:nvPicPr>
        <p:blipFill rotWithShape="1">
          <a:blip r:embed="rId3">
            <a:alphaModFix/>
          </a:blip>
          <a:srcRect b="0" l="0" r="0" t="0"/>
          <a:stretch/>
        </p:blipFill>
        <p:spPr>
          <a:xfrm>
            <a:off x="1" y="0"/>
            <a:ext cx="9140825" cy="377825"/>
          </a:xfrm>
          <a:prstGeom prst="rect">
            <a:avLst/>
          </a:prstGeom>
          <a:noFill/>
          <a:ln>
            <a:noFill/>
          </a:ln>
        </p:spPr>
      </p:pic>
      <p:pic>
        <p:nvPicPr>
          <p:cNvPr descr="blue strip copy" id="62" name="Google Shape;62;p14"/>
          <p:cNvPicPr preferRelativeResize="0"/>
          <p:nvPr/>
        </p:nvPicPr>
        <p:blipFill rotWithShape="1">
          <a:blip r:embed="rId4">
            <a:alphaModFix/>
          </a:blip>
          <a:srcRect b="0" l="-35" r="0" t="20168"/>
          <a:stretch/>
        </p:blipFill>
        <p:spPr>
          <a:xfrm>
            <a:off x="0" y="6556376"/>
            <a:ext cx="9144000" cy="301625"/>
          </a:xfrm>
          <a:prstGeom prst="rect">
            <a:avLst/>
          </a:prstGeom>
          <a:noFill/>
          <a:ln>
            <a:noFill/>
          </a:ln>
        </p:spPr>
      </p:pic>
      <p:pic>
        <p:nvPicPr>
          <p:cNvPr descr="Nevada_Master_stack_slogan_4c large" id="63" name="Google Shape;63;p14"/>
          <p:cNvPicPr preferRelativeResize="0"/>
          <p:nvPr/>
        </p:nvPicPr>
        <p:blipFill rotWithShape="1">
          <a:blip r:embed="rId5">
            <a:alphaModFix/>
          </a:blip>
          <a:srcRect b="0" l="0" r="0" t="0"/>
          <a:stretch/>
        </p:blipFill>
        <p:spPr>
          <a:xfrm>
            <a:off x="3463925" y="501649"/>
            <a:ext cx="2209800" cy="1631950"/>
          </a:xfrm>
          <a:prstGeom prst="rect">
            <a:avLst/>
          </a:prstGeom>
          <a:noFill/>
          <a:ln>
            <a:noFill/>
          </a:ln>
        </p:spPr>
      </p:pic>
      <p:sp>
        <p:nvSpPr>
          <p:cNvPr id="64" name="Google Shape;64;p14"/>
          <p:cNvSpPr txBox="1"/>
          <p:nvPr>
            <p:ph type="ctrTitle"/>
          </p:nvPr>
        </p:nvSpPr>
        <p:spPr>
          <a:xfrm>
            <a:off x="152400" y="2362200"/>
            <a:ext cx="8763000" cy="9144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sz="27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5" name="Google Shape;65;p14"/>
          <p:cNvSpPr txBox="1"/>
          <p:nvPr>
            <p:ph idx="1" type="subTitle"/>
          </p:nvPr>
        </p:nvSpPr>
        <p:spPr>
          <a:xfrm>
            <a:off x="152400" y="3352800"/>
            <a:ext cx="8991600" cy="533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360"/>
              </a:spcBef>
              <a:spcAft>
                <a:spcPts val="0"/>
              </a:spcAft>
              <a:buClr>
                <a:schemeClr val="dk1"/>
              </a:buClr>
              <a:buSzPts val="2400"/>
              <a:buFont typeface="Noto Sans Symbols"/>
              <a:buNone/>
              <a:defRPr sz="1800"/>
            </a:lvl1pPr>
            <a:lvl2pPr lvl="1" algn="l">
              <a:lnSpc>
                <a:spcPct val="100000"/>
              </a:lnSpc>
              <a:spcBef>
                <a:spcPts val="270"/>
              </a:spcBef>
              <a:spcAft>
                <a:spcPts val="0"/>
              </a:spcAft>
              <a:buClr>
                <a:schemeClr val="dk1"/>
              </a:buClr>
              <a:buSzPts val="1800"/>
              <a:buChar char="–"/>
              <a:defRPr/>
            </a:lvl2pPr>
            <a:lvl3pPr lvl="2" algn="l">
              <a:lnSpc>
                <a:spcPct val="100000"/>
              </a:lnSpc>
              <a:spcBef>
                <a:spcPts val="270"/>
              </a:spcBef>
              <a:spcAft>
                <a:spcPts val="0"/>
              </a:spcAft>
              <a:buClr>
                <a:schemeClr val="dk1"/>
              </a:buClr>
              <a:buSzPts val="1800"/>
              <a:buChar char="•"/>
              <a:defRPr/>
            </a:lvl3pPr>
            <a:lvl4pPr lvl="3" algn="l">
              <a:lnSpc>
                <a:spcPct val="100000"/>
              </a:lnSpc>
              <a:spcBef>
                <a:spcPts val="270"/>
              </a:spcBef>
              <a:spcAft>
                <a:spcPts val="0"/>
              </a:spcAft>
              <a:buClr>
                <a:schemeClr val="dk1"/>
              </a:buClr>
              <a:buSzPts val="1800"/>
              <a:buChar char="–"/>
              <a:defRPr/>
            </a:lvl4pPr>
            <a:lvl5pPr lvl="4" algn="l">
              <a:lnSpc>
                <a:spcPct val="100000"/>
              </a:lnSpc>
              <a:spcBef>
                <a:spcPts val="270"/>
              </a:spcBef>
              <a:spcAft>
                <a:spcPts val="0"/>
              </a:spcAft>
              <a:buClr>
                <a:schemeClr val="dk1"/>
              </a:buClr>
              <a:buSzPts val="1800"/>
              <a:buChar char="»"/>
              <a:defRPr/>
            </a:lvl5pPr>
            <a:lvl6pPr lvl="5" algn="l">
              <a:lnSpc>
                <a:spcPct val="90000"/>
              </a:lnSpc>
              <a:spcBef>
                <a:spcPts val="375"/>
              </a:spcBef>
              <a:spcAft>
                <a:spcPts val="0"/>
              </a:spcAft>
              <a:buClr>
                <a:schemeClr val="dk1"/>
              </a:buClr>
              <a:buSzPts val="1800"/>
              <a:buChar char="•"/>
              <a:defRPr/>
            </a:lvl6pPr>
            <a:lvl7pPr lvl="6" algn="l">
              <a:lnSpc>
                <a:spcPct val="90000"/>
              </a:lnSpc>
              <a:spcBef>
                <a:spcPts val="375"/>
              </a:spcBef>
              <a:spcAft>
                <a:spcPts val="0"/>
              </a:spcAft>
              <a:buClr>
                <a:schemeClr val="dk1"/>
              </a:buClr>
              <a:buSzPts val="1800"/>
              <a:buChar char="•"/>
              <a:defRPr/>
            </a:lvl7pPr>
            <a:lvl8pPr lvl="7" algn="l">
              <a:lnSpc>
                <a:spcPct val="90000"/>
              </a:lnSpc>
              <a:spcBef>
                <a:spcPts val="375"/>
              </a:spcBef>
              <a:spcAft>
                <a:spcPts val="0"/>
              </a:spcAft>
              <a:buClr>
                <a:schemeClr val="dk1"/>
              </a:buClr>
              <a:buSzPts val="1800"/>
              <a:buChar char="•"/>
              <a:defRPr/>
            </a:lvl8pPr>
            <a:lvl9pPr lvl="8" algn="l">
              <a:lnSpc>
                <a:spcPct val="90000"/>
              </a:lnSpc>
              <a:spcBef>
                <a:spcPts val="375"/>
              </a:spcBef>
              <a:spcAft>
                <a:spcPts val="0"/>
              </a:spcAft>
              <a:buClr>
                <a:schemeClr val="dk1"/>
              </a:buClr>
              <a:buSzPts val="1800"/>
              <a:buChar char="•"/>
              <a:defRPr/>
            </a:lvl9pPr>
          </a:lstStyle>
          <a:p/>
        </p:txBody>
      </p:sp>
      <p:sp>
        <p:nvSpPr>
          <p:cNvPr id="66" name="Google Shape;66;p14"/>
          <p:cNvSpPr txBox="1"/>
          <p:nvPr>
            <p:ph idx="10" type="dt"/>
          </p:nvPr>
        </p:nvSpPr>
        <p:spPr>
          <a:xfrm>
            <a:off x="457200" y="6556375"/>
            <a:ext cx="2133600" cy="2667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05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4"/>
          <p:cNvSpPr txBox="1"/>
          <p:nvPr>
            <p:ph idx="11" type="ftr"/>
          </p:nvPr>
        </p:nvSpPr>
        <p:spPr>
          <a:xfrm>
            <a:off x="3124200" y="6556375"/>
            <a:ext cx="2895600" cy="2667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05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4"/>
          <p:cNvSpPr txBox="1"/>
          <p:nvPr>
            <p:ph idx="12" type="sldNum"/>
          </p:nvPr>
        </p:nvSpPr>
        <p:spPr>
          <a:xfrm>
            <a:off x="6553200" y="6556375"/>
            <a:ext cx="2133600" cy="2667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9" name="Shape 69"/>
        <p:cNvGrpSpPr/>
        <p:nvPr/>
      </p:nvGrpSpPr>
      <p:grpSpPr>
        <a:xfrm>
          <a:off x="0" y="0"/>
          <a:ext cx="0" cy="0"/>
          <a:chOff x="0" y="0"/>
          <a:chExt cx="0" cy="0"/>
        </a:xfrm>
      </p:grpSpPr>
      <p:sp>
        <p:nvSpPr>
          <p:cNvPr id="70" name="Google Shape;70;p15"/>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lgn="ctr">
              <a:lnSpc>
                <a:spcPct val="90000"/>
              </a:lnSpc>
              <a:spcBef>
                <a:spcPts val="0"/>
              </a:spcBef>
              <a:spcAft>
                <a:spcPts val="0"/>
              </a:spcAft>
              <a:buSzPts val="2800"/>
              <a:buNone/>
              <a:defRPr/>
            </a:lvl1pPr>
            <a:lvl2pPr lvl="1" algn="ctr">
              <a:lnSpc>
                <a:spcPct val="90000"/>
              </a:lnSpc>
              <a:spcBef>
                <a:spcPts val="0"/>
              </a:spcBef>
              <a:spcAft>
                <a:spcPts val="0"/>
              </a:spcAft>
              <a:buSzPts val="2800"/>
              <a:buNone/>
              <a:defRPr/>
            </a:lvl2pPr>
            <a:lvl3pPr lvl="2" algn="ctr">
              <a:lnSpc>
                <a:spcPct val="90000"/>
              </a:lnSpc>
              <a:spcBef>
                <a:spcPts val="0"/>
              </a:spcBef>
              <a:spcAft>
                <a:spcPts val="0"/>
              </a:spcAft>
              <a:buSzPts val="2800"/>
              <a:buNone/>
              <a:defRPr/>
            </a:lvl3pPr>
            <a:lvl4pPr lvl="3" algn="ctr">
              <a:lnSpc>
                <a:spcPct val="90000"/>
              </a:lnSpc>
              <a:spcBef>
                <a:spcPts val="0"/>
              </a:spcBef>
              <a:spcAft>
                <a:spcPts val="0"/>
              </a:spcAft>
              <a:buSzPts val="2800"/>
              <a:buNone/>
              <a:defRPr/>
            </a:lvl4pPr>
            <a:lvl5pPr lvl="4" algn="ctr">
              <a:lnSpc>
                <a:spcPct val="90000"/>
              </a:lnSpc>
              <a:spcBef>
                <a:spcPts val="0"/>
              </a:spcBef>
              <a:spcAft>
                <a:spcPts val="0"/>
              </a:spcAft>
              <a:buSzPts val="2800"/>
              <a:buNone/>
              <a:defRPr/>
            </a:lvl5pPr>
            <a:lvl6pPr lvl="5" algn="ctr">
              <a:lnSpc>
                <a:spcPct val="90000"/>
              </a:lnSpc>
              <a:spcBef>
                <a:spcPts val="0"/>
              </a:spcBef>
              <a:spcAft>
                <a:spcPts val="0"/>
              </a:spcAft>
              <a:buSzPts val="2800"/>
              <a:buNone/>
              <a:defRPr/>
            </a:lvl6pPr>
            <a:lvl7pPr lvl="6" algn="ctr">
              <a:lnSpc>
                <a:spcPct val="90000"/>
              </a:lnSpc>
              <a:spcBef>
                <a:spcPts val="0"/>
              </a:spcBef>
              <a:spcAft>
                <a:spcPts val="0"/>
              </a:spcAft>
              <a:buSzPts val="2800"/>
              <a:buNone/>
              <a:defRPr/>
            </a:lvl7pPr>
            <a:lvl8pPr lvl="7" algn="ctr">
              <a:lnSpc>
                <a:spcPct val="90000"/>
              </a:lnSpc>
              <a:spcBef>
                <a:spcPts val="0"/>
              </a:spcBef>
              <a:spcAft>
                <a:spcPts val="0"/>
              </a:spcAft>
              <a:buSzPts val="2800"/>
              <a:buNone/>
              <a:defRPr/>
            </a:lvl8pPr>
            <a:lvl9pPr lvl="8" algn="ctr">
              <a:lnSpc>
                <a:spcPct val="90000"/>
              </a:lnSpc>
              <a:spcBef>
                <a:spcPts val="0"/>
              </a:spcBef>
              <a:spcAft>
                <a:spcPts val="0"/>
              </a:spcAft>
              <a:buSzPts val="2800"/>
              <a:buNone/>
              <a:defRPr/>
            </a:lvl9pPr>
          </a:lstStyle>
          <a:p/>
        </p:txBody>
      </p:sp>
      <p:sp>
        <p:nvSpPr>
          <p:cNvPr id="71" name="Google Shape;71;p15"/>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90000"/>
              </a:lnSpc>
              <a:spcBef>
                <a:spcPts val="0"/>
              </a:spcBef>
              <a:spcAft>
                <a:spcPts val="0"/>
              </a:spcAft>
              <a:buSzPts val="1400"/>
              <a:buChar char="■"/>
              <a:defRPr/>
            </a:lvl6pPr>
            <a:lvl7pPr indent="-317500" lvl="6" marL="3200400" algn="l">
              <a:lnSpc>
                <a:spcPct val="90000"/>
              </a:lnSpc>
              <a:spcBef>
                <a:spcPts val="0"/>
              </a:spcBef>
              <a:spcAft>
                <a:spcPts val="0"/>
              </a:spcAft>
              <a:buSzPts val="1400"/>
              <a:buChar char="●"/>
              <a:defRPr/>
            </a:lvl7pPr>
            <a:lvl8pPr indent="-317500" lvl="7" marL="3657600" algn="l">
              <a:lnSpc>
                <a:spcPct val="90000"/>
              </a:lnSpc>
              <a:spcBef>
                <a:spcPts val="0"/>
              </a:spcBef>
              <a:spcAft>
                <a:spcPts val="0"/>
              </a:spcAft>
              <a:buSzPts val="1400"/>
              <a:buChar char="○"/>
              <a:defRPr/>
            </a:lvl8pPr>
            <a:lvl9pPr indent="-317500" lvl="8" marL="4114800" algn="l">
              <a:lnSpc>
                <a:spcPct val="90000"/>
              </a:lnSpc>
              <a:spcBef>
                <a:spcPts val="0"/>
              </a:spcBef>
              <a:spcAft>
                <a:spcPts val="0"/>
              </a:spcAft>
              <a:buSzPts val="1400"/>
              <a:buChar char="■"/>
              <a:defRPr/>
            </a:lvl9pPr>
          </a:lstStyle>
          <a:p/>
        </p:txBody>
      </p:sp>
      <p:sp>
        <p:nvSpPr>
          <p:cNvPr id="72" name="Google Shape;72;p15"/>
          <p:cNvSpPr txBox="1"/>
          <p:nvPr>
            <p:ph idx="12" type="sldNum"/>
          </p:nvPr>
        </p:nvSpPr>
        <p:spPr>
          <a:xfrm>
            <a:off x="8472458" y="6217623"/>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3" name="Shape 73"/>
        <p:cNvGrpSpPr/>
        <p:nvPr/>
      </p:nvGrpSpPr>
      <p:grpSpPr>
        <a:xfrm>
          <a:off x="0" y="0"/>
          <a:ext cx="0" cy="0"/>
          <a:chOff x="0" y="0"/>
          <a:chExt cx="0" cy="0"/>
        </a:xfrm>
      </p:grpSpPr>
      <p:sp>
        <p:nvSpPr>
          <p:cNvPr id="74" name="Google Shape;74;p16"/>
          <p:cNvSpPr txBox="1"/>
          <p:nvPr>
            <p:ph type="title"/>
          </p:nvPr>
        </p:nvSpPr>
        <p:spPr>
          <a:xfrm>
            <a:off x="311700" y="2867800"/>
            <a:ext cx="8520600" cy="1122300"/>
          </a:xfrm>
          <a:prstGeom prst="rect">
            <a:avLst/>
          </a:prstGeom>
          <a:noFill/>
          <a:ln>
            <a:noFill/>
          </a:ln>
        </p:spPr>
        <p:txBody>
          <a:bodyPr anchorCtr="0" anchor="ctr" bIns="91425" lIns="91425" spcFirstLastPara="1" rIns="91425" wrap="square" tIns="91425">
            <a:normAutofit/>
          </a:bodyPr>
          <a:lstStyle>
            <a:lvl1pPr lvl="0" algn="ctr">
              <a:lnSpc>
                <a:spcPct val="90000"/>
              </a:lnSpc>
              <a:spcBef>
                <a:spcPts val="0"/>
              </a:spcBef>
              <a:spcAft>
                <a:spcPts val="0"/>
              </a:spcAft>
              <a:buSzPts val="3600"/>
              <a:buNone/>
              <a:defRPr sz="3600"/>
            </a:lvl1pPr>
            <a:lvl2pPr lvl="1" algn="ctr">
              <a:lnSpc>
                <a:spcPct val="90000"/>
              </a:lnSpc>
              <a:spcBef>
                <a:spcPts val="0"/>
              </a:spcBef>
              <a:spcAft>
                <a:spcPts val="0"/>
              </a:spcAft>
              <a:buSzPts val="3600"/>
              <a:buNone/>
              <a:defRPr sz="3600"/>
            </a:lvl2pPr>
            <a:lvl3pPr lvl="2" algn="ctr">
              <a:lnSpc>
                <a:spcPct val="90000"/>
              </a:lnSpc>
              <a:spcBef>
                <a:spcPts val="0"/>
              </a:spcBef>
              <a:spcAft>
                <a:spcPts val="0"/>
              </a:spcAft>
              <a:buSzPts val="3600"/>
              <a:buNone/>
              <a:defRPr sz="3600"/>
            </a:lvl3pPr>
            <a:lvl4pPr lvl="3" algn="ctr">
              <a:lnSpc>
                <a:spcPct val="90000"/>
              </a:lnSpc>
              <a:spcBef>
                <a:spcPts val="0"/>
              </a:spcBef>
              <a:spcAft>
                <a:spcPts val="0"/>
              </a:spcAft>
              <a:buSzPts val="3600"/>
              <a:buNone/>
              <a:defRPr sz="3600"/>
            </a:lvl4pPr>
            <a:lvl5pPr lvl="4" algn="ctr">
              <a:lnSpc>
                <a:spcPct val="90000"/>
              </a:lnSpc>
              <a:spcBef>
                <a:spcPts val="0"/>
              </a:spcBef>
              <a:spcAft>
                <a:spcPts val="0"/>
              </a:spcAft>
              <a:buSzPts val="3600"/>
              <a:buNone/>
              <a:defRPr sz="3600"/>
            </a:lvl5pPr>
            <a:lvl6pPr lvl="5" algn="ctr">
              <a:lnSpc>
                <a:spcPct val="90000"/>
              </a:lnSpc>
              <a:spcBef>
                <a:spcPts val="0"/>
              </a:spcBef>
              <a:spcAft>
                <a:spcPts val="0"/>
              </a:spcAft>
              <a:buSzPts val="3600"/>
              <a:buNone/>
              <a:defRPr sz="3600"/>
            </a:lvl6pPr>
            <a:lvl7pPr lvl="6" algn="ctr">
              <a:lnSpc>
                <a:spcPct val="90000"/>
              </a:lnSpc>
              <a:spcBef>
                <a:spcPts val="0"/>
              </a:spcBef>
              <a:spcAft>
                <a:spcPts val="0"/>
              </a:spcAft>
              <a:buSzPts val="3600"/>
              <a:buNone/>
              <a:defRPr sz="3600"/>
            </a:lvl7pPr>
            <a:lvl8pPr lvl="7" algn="ctr">
              <a:lnSpc>
                <a:spcPct val="90000"/>
              </a:lnSpc>
              <a:spcBef>
                <a:spcPts val="0"/>
              </a:spcBef>
              <a:spcAft>
                <a:spcPts val="0"/>
              </a:spcAft>
              <a:buSzPts val="3600"/>
              <a:buNone/>
              <a:defRPr sz="3600"/>
            </a:lvl8pPr>
            <a:lvl9pPr lvl="8" algn="ctr">
              <a:lnSpc>
                <a:spcPct val="90000"/>
              </a:lnSpc>
              <a:spcBef>
                <a:spcPts val="0"/>
              </a:spcBef>
              <a:spcAft>
                <a:spcPts val="0"/>
              </a:spcAft>
              <a:buSzPts val="3600"/>
              <a:buNone/>
              <a:defRPr sz="3600"/>
            </a:lvl9pPr>
          </a:lstStyle>
          <a:p/>
        </p:txBody>
      </p:sp>
      <p:sp>
        <p:nvSpPr>
          <p:cNvPr id="75" name="Google Shape;75;p16"/>
          <p:cNvSpPr txBox="1"/>
          <p:nvPr>
            <p:ph idx="12" type="sldNum"/>
          </p:nvPr>
        </p:nvSpPr>
        <p:spPr>
          <a:xfrm>
            <a:off x="8472458" y="6217623"/>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76" name="Shape 76"/>
        <p:cNvGrpSpPr/>
        <p:nvPr/>
      </p:nvGrpSpPr>
      <p:grpSpPr>
        <a:xfrm>
          <a:off x="0" y="0"/>
          <a:ext cx="0" cy="0"/>
          <a:chOff x="0" y="0"/>
          <a:chExt cx="0" cy="0"/>
        </a:xfrm>
      </p:grpSpPr>
      <p:sp>
        <p:nvSpPr>
          <p:cNvPr id="77" name="Google Shape;77;p17"/>
          <p:cNvSpPr txBox="1"/>
          <p:nvPr>
            <p:ph type="title"/>
          </p:nvPr>
        </p:nvSpPr>
        <p:spPr>
          <a:xfrm>
            <a:off x="623888" y="1709739"/>
            <a:ext cx="7886700" cy="2852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5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8" name="Google Shape;78;p17"/>
          <p:cNvSpPr txBox="1"/>
          <p:nvPr>
            <p:ph idx="1" type="body"/>
          </p:nvPr>
        </p:nvSpPr>
        <p:spPr>
          <a:xfrm>
            <a:off x="623888" y="4589464"/>
            <a:ext cx="7886700" cy="1500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sz="1800"/>
            </a:lvl1pPr>
            <a:lvl2pPr indent="-228600" lvl="1" marL="914400" algn="l">
              <a:lnSpc>
                <a:spcPct val="100000"/>
              </a:lnSpc>
              <a:spcBef>
                <a:spcPts val="300"/>
              </a:spcBef>
              <a:spcAft>
                <a:spcPts val="0"/>
              </a:spcAft>
              <a:buClr>
                <a:schemeClr val="dk1"/>
              </a:buClr>
              <a:buSzPts val="2000"/>
              <a:buFont typeface="Arial"/>
              <a:buNone/>
              <a:defRPr sz="1500"/>
            </a:lvl2pPr>
            <a:lvl3pPr indent="-228600" lvl="2" marL="1371600" algn="l">
              <a:lnSpc>
                <a:spcPct val="100000"/>
              </a:lnSpc>
              <a:spcBef>
                <a:spcPts val="270"/>
              </a:spcBef>
              <a:spcAft>
                <a:spcPts val="0"/>
              </a:spcAft>
              <a:buClr>
                <a:schemeClr val="dk1"/>
              </a:buClr>
              <a:buSzPts val="1800"/>
              <a:buFont typeface="Arial"/>
              <a:buNone/>
              <a:defRPr sz="1350"/>
            </a:lvl3pPr>
            <a:lvl4pPr indent="-228600" lvl="3" marL="1828800" algn="l">
              <a:lnSpc>
                <a:spcPct val="100000"/>
              </a:lnSpc>
              <a:spcBef>
                <a:spcPts val="240"/>
              </a:spcBef>
              <a:spcAft>
                <a:spcPts val="0"/>
              </a:spcAft>
              <a:buClr>
                <a:schemeClr val="dk1"/>
              </a:buClr>
              <a:buSzPts val="1600"/>
              <a:buFont typeface="Arial"/>
              <a:buNone/>
              <a:defRPr sz="1200"/>
            </a:lvl4pPr>
            <a:lvl5pPr indent="-228600" lvl="4" marL="2286000" algn="l">
              <a:lnSpc>
                <a:spcPct val="100000"/>
              </a:lnSpc>
              <a:spcBef>
                <a:spcPts val="240"/>
              </a:spcBef>
              <a:spcAft>
                <a:spcPts val="0"/>
              </a:spcAft>
              <a:buClr>
                <a:schemeClr val="dk1"/>
              </a:buClr>
              <a:buSzPts val="1600"/>
              <a:buFont typeface="Arial"/>
              <a:buNone/>
              <a:defRPr sz="1200"/>
            </a:lvl5pPr>
            <a:lvl6pPr indent="-228600" lvl="5" marL="2743200" algn="l">
              <a:lnSpc>
                <a:spcPct val="90000"/>
              </a:lnSpc>
              <a:spcBef>
                <a:spcPts val="375"/>
              </a:spcBef>
              <a:spcAft>
                <a:spcPts val="0"/>
              </a:spcAft>
              <a:buClr>
                <a:schemeClr val="dk1"/>
              </a:buClr>
              <a:buSzPts val="1600"/>
              <a:buNone/>
              <a:defRPr sz="1200"/>
            </a:lvl6pPr>
            <a:lvl7pPr indent="-228600" lvl="6" marL="3200400" algn="l">
              <a:lnSpc>
                <a:spcPct val="90000"/>
              </a:lnSpc>
              <a:spcBef>
                <a:spcPts val="375"/>
              </a:spcBef>
              <a:spcAft>
                <a:spcPts val="0"/>
              </a:spcAft>
              <a:buClr>
                <a:schemeClr val="dk1"/>
              </a:buClr>
              <a:buSzPts val="1600"/>
              <a:buNone/>
              <a:defRPr sz="1200"/>
            </a:lvl7pPr>
            <a:lvl8pPr indent="-228600" lvl="7" marL="3657600" algn="l">
              <a:lnSpc>
                <a:spcPct val="90000"/>
              </a:lnSpc>
              <a:spcBef>
                <a:spcPts val="375"/>
              </a:spcBef>
              <a:spcAft>
                <a:spcPts val="0"/>
              </a:spcAft>
              <a:buClr>
                <a:schemeClr val="dk1"/>
              </a:buClr>
              <a:buSzPts val="1600"/>
              <a:buNone/>
              <a:defRPr sz="1200"/>
            </a:lvl8pPr>
            <a:lvl9pPr indent="-228600" lvl="8" marL="4114800" algn="l">
              <a:lnSpc>
                <a:spcPct val="90000"/>
              </a:lnSpc>
              <a:spcBef>
                <a:spcPts val="375"/>
              </a:spcBef>
              <a:spcAft>
                <a:spcPts val="0"/>
              </a:spcAft>
              <a:buClr>
                <a:schemeClr val="dk1"/>
              </a:buClr>
              <a:buSzPts val="1600"/>
              <a:buNone/>
              <a:defRPr sz="1200"/>
            </a:lvl9pPr>
          </a:lstStyle>
          <a:p/>
        </p:txBody>
      </p:sp>
      <p:sp>
        <p:nvSpPr>
          <p:cNvPr id="79" name="Google Shape;79;p17"/>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7"/>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7"/>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2" name="Shape 82"/>
        <p:cNvGrpSpPr/>
        <p:nvPr/>
      </p:nvGrpSpPr>
      <p:grpSpPr>
        <a:xfrm>
          <a:off x="0" y="0"/>
          <a:ext cx="0" cy="0"/>
          <a:chOff x="0" y="0"/>
          <a:chExt cx="0" cy="0"/>
        </a:xfrm>
      </p:grpSpPr>
      <p:sp>
        <p:nvSpPr>
          <p:cNvPr id="83" name="Google Shape;83;p18"/>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4" name="Google Shape;84;p18"/>
          <p:cNvSpPr txBox="1"/>
          <p:nvPr>
            <p:ph idx="1" type="body"/>
          </p:nvPr>
        </p:nvSpPr>
        <p:spPr>
          <a:xfrm>
            <a:off x="304800" y="1447800"/>
            <a:ext cx="4191000" cy="50292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5" name="Google Shape;85;p18"/>
          <p:cNvSpPr txBox="1"/>
          <p:nvPr>
            <p:ph idx="2" type="body"/>
          </p:nvPr>
        </p:nvSpPr>
        <p:spPr>
          <a:xfrm>
            <a:off x="4648200" y="1447800"/>
            <a:ext cx="4191000" cy="50292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6" name="Google Shape;86;p18"/>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8"/>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9" name="Shape 89"/>
        <p:cNvGrpSpPr/>
        <p:nvPr/>
      </p:nvGrpSpPr>
      <p:grpSpPr>
        <a:xfrm>
          <a:off x="0" y="0"/>
          <a:ext cx="0" cy="0"/>
          <a:chOff x="0" y="0"/>
          <a:chExt cx="0" cy="0"/>
        </a:xfrm>
      </p:grpSpPr>
      <p:sp>
        <p:nvSpPr>
          <p:cNvPr id="90" name="Google Shape;90;p19"/>
          <p:cNvSpPr txBox="1"/>
          <p:nvPr>
            <p:ph type="title"/>
          </p:nvPr>
        </p:nvSpPr>
        <p:spPr>
          <a:xfrm>
            <a:off x="630238" y="365125"/>
            <a:ext cx="7886700" cy="1325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1" name="Google Shape;91;p19"/>
          <p:cNvSpPr txBox="1"/>
          <p:nvPr>
            <p:ph idx="1" type="body"/>
          </p:nvPr>
        </p:nvSpPr>
        <p:spPr>
          <a:xfrm>
            <a:off x="630239" y="1681163"/>
            <a:ext cx="3868800" cy="8238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b="1" sz="1800"/>
            </a:lvl1pPr>
            <a:lvl2pPr indent="-228600" lvl="1" marL="914400" algn="l">
              <a:lnSpc>
                <a:spcPct val="100000"/>
              </a:lnSpc>
              <a:spcBef>
                <a:spcPts val="300"/>
              </a:spcBef>
              <a:spcAft>
                <a:spcPts val="0"/>
              </a:spcAft>
              <a:buClr>
                <a:schemeClr val="dk1"/>
              </a:buClr>
              <a:buSzPts val="2000"/>
              <a:buFont typeface="Arial"/>
              <a:buNone/>
              <a:defRPr b="1" sz="1500"/>
            </a:lvl2pPr>
            <a:lvl3pPr indent="-228600" lvl="2" marL="1371600" algn="l">
              <a:lnSpc>
                <a:spcPct val="100000"/>
              </a:lnSpc>
              <a:spcBef>
                <a:spcPts val="270"/>
              </a:spcBef>
              <a:spcAft>
                <a:spcPts val="0"/>
              </a:spcAft>
              <a:buClr>
                <a:schemeClr val="dk1"/>
              </a:buClr>
              <a:buSzPts val="1800"/>
              <a:buFont typeface="Arial"/>
              <a:buNone/>
              <a:defRPr b="1" sz="1350"/>
            </a:lvl3pPr>
            <a:lvl4pPr indent="-228600" lvl="3" marL="1828800" algn="l">
              <a:lnSpc>
                <a:spcPct val="100000"/>
              </a:lnSpc>
              <a:spcBef>
                <a:spcPts val="240"/>
              </a:spcBef>
              <a:spcAft>
                <a:spcPts val="0"/>
              </a:spcAft>
              <a:buClr>
                <a:schemeClr val="dk1"/>
              </a:buClr>
              <a:buSzPts val="1600"/>
              <a:buFont typeface="Arial"/>
              <a:buNone/>
              <a:defRPr b="1" sz="1200"/>
            </a:lvl4pPr>
            <a:lvl5pPr indent="-228600" lvl="4" marL="2286000" algn="l">
              <a:lnSpc>
                <a:spcPct val="100000"/>
              </a:lnSpc>
              <a:spcBef>
                <a:spcPts val="240"/>
              </a:spcBef>
              <a:spcAft>
                <a:spcPts val="0"/>
              </a:spcAft>
              <a:buClr>
                <a:schemeClr val="dk1"/>
              </a:buClr>
              <a:buSzPts val="1600"/>
              <a:buFont typeface="Arial"/>
              <a:buNone/>
              <a:defRPr b="1" sz="1200"/>
            </a:lvl5pPr>
            <a:lvl6pPr indent="-228600" lvl="5" marL="2743200" algn="l">
              <a:lnSpc>
                <a:spcPct val="90000"/>
              </a:lnSpc>
              <a:spcBef>
                <a:spcPts val="375"/>
              </a:spcBef>
              <a:spcAft>
                <a:spcPts val="0"/>
              </a:spcAft>
              <a:buClr>
                <a:schemeClr val="dk1"/>
              </a:buClr>
              <a:buSzPts val="1600"/>
              <a:buNone/>
              <a:defRPr b="1" sz="1200"/>
            </a:lvl6pPr>
            <a:lvl7pPr indent="-228600" lvl="6" marL="3200400" algn="l">
              <a:lnSpc>
                <a:spcPct val="90000"/>
              </a:lnSpc>
              <a:spcBef>
                <a:spcPts val="375"/>
              </a:spcBef>
              <a:spcAft>
                <a:spcPts val="0"/>
              </a:spcAft>
              <a:buClr>
                <a:schemeClr val="dk1"/>
              </a:buClr>
              <a:buSzPts val="1600"/>
              <a:buNone/>
              <a:defRPr b="1" sz="1200"/>
            </a:lvl7pPr>
            <a:lvl8pPr indent="-228600" lvl="7" marL="3657600" algn="l">
              <a:lnSpc>
                <a:spcPct val="90000"/>
              </a:lnSpc>
              <a:spcBef>
                <a:spcPts val="375"/>
              </a:spcBef>
              <a:spcAft>
                <a:spcPts val="0"/>
              </a:spcAft>
              <a:buClr>
                <a:schemeClr val="dk1"/>
              </a:buClr>
              <a:buSzPts val="1600"/>
              <a:buNone/>
              <a:defRPr b="1" sz="1200"/>
            </a:lvl8pPr>
            <a:lvl9pPr indent="-228600" lvl="8" marL="4114800" algn="l">
              <a:lnSpc>
                <a:spcPct val="90000"/>
              </a:lnSpc>
              <a:spcBef>
                <a:spcPts val="375"/>
              </a:spcBef>
              <a:spcAft>
                <a:spcPts val="0"/>
              </a:spcAft>
              <a:buClr>
                <a:schemeClr val="dk1"/>
              </a:buClr>
              <a:buSzPts val="1600"/>
              <a:buNone/>
              <a:defRPr b="1" sz="1200"/>
            </a:lvl9pPr>
          </a:lstStyle>
          <a:p/>
        </p:txBody>
      </p:sp>
      <p:sp>
        <p:nvSpPr>
          <p:cNvPr id="92" name="Google Shape;92;p19"/>
          <p:cNvSpPr txBox="1"/>
          <p:nvPr>
            <p:ph idx="2" type="body"/>
          </p:nvPr>
        </p:nvSpPr>
        <p:spPr>
          <a:xfrm>
            <a:off x="630239" y="2505075"/>
            <a:ext cx="3868800" cy="39879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3" name="Google Shape;93;p19"/>
          <p:cNvSpPr txBox="1"/>
          <p:nvPr>
            <p:ph idx="3" type="body"/>
          </p:nvPr>
        </p:nvSpPr>
        <p:spPr>
          <a:xfrm>
            <a:off x="4629150" y="1681163"/>
            <a:ext cx="3887700" cy="8238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b="1" sz="1800"/>
            </a:lvl1pPr>
            <a:lvl2pPr indent="-228600" lvl="1" marL="914400" algn="l">
              <a:lnSpc>
                <a:spcPct val="100000"/>
              </a:lnSpc>
              <a:spcBef>
                <a:spcPts val="300"/>
              </a:spcBef>
              <a:spcAft>
                <a:spcPts val="0"/>
              </a:spcAft>
              <a:buClr>
                <a:schemeClr val="dk1"/>
              </a:buClr>
              <a:buSzPts val="2000"/>
              <a:buFont typeface="Arial"/>
              <a:buNone/>
              <a:defRPr b="1" sz="1500"/>
            </a:lvl2pPr>
            <a:lvl3pPr indent="-228600" lvl="2" marL="1371600" algn="l">
              <a:lnSpc>
                <a:spcPct val="100000"/>
              </a:lnSpc>
              <a:spcBef>
                <a:spcPts val="270"/>
              </a:spcBef>
              <a:spcAft>
                <a:spcPts val="0"/>
              </a:spcAft>
              <a:buClr>
                <a:schemeClr val="dk1"/>
              </a:buClr>
              <a:buSzPts val="1800"/>
              <a:buFont typeface="Arial"/>
              <a:buNone/>
              <a:defRPr b="1" sz="1350"/>
            </a:lvl3pPr>
            <a:lvl4pPr indent="-228600" lvl="3" marL="1828800" algn="l">
              <a:lnSpc>
                <a:spcPct val="100000"/>
              </a:lnSpc>
              <a:spcBef>
                <a:spcPts val="240"/>
              </a:spcBef>
              <a:spcAft>
                <a:spcPts val="0"/>
              </a:spcAft>
              <a:buClr>
                <a:schemeClr val="dk1"/>
              </a:buClr>
              <a:buSzPts val="1600"/>
              <a:buFont typeface="Arial"/>
              <a:buNone/>
              <a:defRPr b="1" sz="1200"/>
            </a:lvl4pPr>
            <a:lvl5pPr indent="-228600" lvl="4" marL="2286000" algn="l">
              <a:lnSpc>
                <a:spcPct val="100000"/>
              </a:lnSpc>
              <a:spcBef>
                <a:spcPts val="240"/>
              </a:spcBef>
              <a:spcAft>
                <a:spcPts val="0"/>
              </a:spcAft>
              <a:buClr>
                <a:schemeClr val="dk1"/>
              </a:buClr>
              <a:buSzPts val="1600"/>
              <a:buFont typeface="Arial"/>
              <a:buNone/>
              <a:defRPr b="1" sz="1200"/>
            </a:lvl5pPr>
            <a:lvl6pPr indent="-228600" lvl="5" marL="2743200" algn="l">
              <a:lnSpc>
                <a:spcPct val="90000"/>
              </a:lnSpc>
              <a:spcBef>
                <a:spcPts val="375"/>
              </a:spcBef>
              <a:spcAft>
                <a:spcPts val="0"/>
              </a:spcAft>
              <a:buClr>
                <a:schemeClr val="dk1"/>
              </a:buClr>
              <a:buSzPts val="1600"/>
              <a:buNone/>
              <a:defRPr b="1" sz="1200"/>
            </a:lvl6pPr>
            <a:lvl7pPr indent="-228600" lvl="6" marL="3200400" algn="l">
              <a:lnSpc>
                <a:spcPct val="90000"/>
              </a:lnSpc>
              <a:spcBef>
                <a:spcPts val="375"/>
              </a:spcBef>
              <a:spcAft>
                <a:spcPts val="0"/>
              </a:spcAft>
              <a:buClr>
                <a:schemeClr val="dk1"/>
              </a:buClr>
              <a:buSzPts val="1600"/>
              <a:buNone/>
              <a:defRPr b="1" sz="1200"/>
            </a:lvl7pPr>
            <a:lvl8pPr indent="-228600" lvl="7" marL="3657600" algn="l">
              <a:lnSpc>
                <a:spcPct val="90000"/>
              </a:lnSpc>
              <a:spcBef>
                <a:spcPts val="375"/>
              </a:spcBef>
              <a:spcAft>
                <a:spcPts val="0"/>
              </a:spcAft>
              <a:buClr>
                <a:schemeClr val="dk1"/>
              </a:buClr>
              <a:buSzPts val="1600"/>
              <a:buNone/>
              <a:defRPr b="1" sz="1200"/>
            </a:lvl8pPr>
            <a:lvl9pPr indent="-228600" lvl="8" marL="4114800" algn="l">
              <a:lnSpc>
                <a:spcPct val="90000"/>
              </a:lnSpc>
              <a:spcBef>
                <a:spcPts val="375"/>
              </a:spcBef>
              <a:spcAft>
                <a:spcPts val="0"/>
              </a:spcAft>
              <a:buClr>
                <a:schemeClr val="dk1"/>
              </a:buClr>
              <a:buSzPts val="1600"/>
              <a:buNone/>
              <a:defRPr b="1" sz="1200"/>
            </a:lvl9pPr>
          </a:lstStyle>
          <a:p/>
        </p:txBody>
      </p:sp>
      <p:sp>
        <p:nvSpPr>
          <p:cNvPr id="94" name="Google Shape;94;p19"/>
          <p:cNvSpPr txBox="1"/>
          <p:nvPr>
            <p:ph idx="4" type="body"/>
          </p:nvPr>
        </p:nvSpPr>
        <p:spPr>
          <a:xfrm>
            <a:off x="4629150" y="2505075"/>
            <a:ext cx="3887700" cy="39879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5" name="Google Shape;95;p19"/>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9"/>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9"/>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8" name="Shape 98"/>
        <p:cNvGrpSpPr/>
        <p:nvPr/>
      </p:nvGrpSpPr>
      <p:grpSpPr>
        <a:xfrm>
          <a:off x="0" y="0"/>
          <a:ext cx="0" cy="0"/>
          <a:chOff x="0" y="0"/>
          <a:chExt cx="0" cy="0"/>
        </a:xfrm>
      </p:grpSpPr>
      <p:sp>
        <p:nvSpPr>
          <p:cNvPr id="99" name="Google Shape;99;p20"/>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0" name="Google Shape;100;p20"/>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0"/>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0"/>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3" name="Shape 103"/>
        <p:cNvGrpSpPr/>
        <p:nvPr/>
      </p:nvGrpSpPr>
      <p:grpSpPr>
        <a:xfrm>
          <a:off x="0" y="0"/>
          <a:ext cx="0" cy="0"/>
          <a:chOff x="0" y="0"/>
          <a:chExt cx="0" cy="0"/>
        </a:xfrm>
      </p:grpSpPr>
      <p:sp>
        <p:nvSpPr>
          <p:cNvPr id="104" name="Google Shape;104;p21"/>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1"/>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1"/>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7" name="Shape 107"/>
        <p:cNvGrpSpPr/>
        <p:nvPr/>
      </p:nvGrpSpPr>
      <p:grpSpPr>
        <a:xfrm>
          <a:off x="0" y="0"/>
          <a:ext cx="0" cy="0"/>
          <a:chOff x="0" y="0"/>
          <a:chExt cx="0" cy="0"/>
        </a:xfrm>
      </p:grpSpPr>
      <p:sp>
        <p:nvSpPr>
          <p:cNvPr id="108" name="Google Shape;108;p22"/>
          <p:cNvSpPr txBox="1"/>
          <p:nvPr>
            <p:ph type="title"/>
          </p:nvPr>
        </p:nvSpPr>
        <p:spPr>
          <a:xfrm>
            <a:off x="630239" y="457200"/>
            <a:ext cx="2949600" cy="16002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24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9" name="Google Shape;109;p22"/>
          <p:cNvSpPr txBox="1"/>
          <p:nvPr>
            <p:ph idx="1" type="body"/>
          </p:nvPr>
        </p:nvSpPr>
        <p:spPr>
          <a:xfrm>
            <a:off x="3887788" y="987425"/>
            <a:ext cx="4629300" cy="5489700"/>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480"/>
              </a:spcBef>
              <a:spcAft>
                <a:spcPts val="0"/>
              </a:spcAft>
              <a:buClr>
                <a:schemeClr val="dk1"/>
              </a:buClr>
              <a:buSzPts val="3200"/>
              <a:buChar char="▪"/>
              <a:defRPr sz="2400"/>
            </a:lvl1pPr>
            <a:lvl2pPr indent="-406400" lvl="1" marL="914400" algn="l">
              <a:lnSpc>
                <a:spcPct val="100000"/>
              </a:lnSpc>
              <a:spcBef>
                <a:spcPts val="420"/>
              </a:spcBef>
              <a:spcAft>
                <a:spcPts val="0"/>
              </a:spcAft>
              <a:buClr>
                <a:schemeClr val="dk1"/>
              </a:buClr>
              <a:buSzPts val="2800"/>
              <a:buFont typeface="Arial"/>
              <a:buChar char="–"/>
              <a:defRPr sz="2100"/>
            </a:lvl2pPr>
            <a:lvl3pPr indent="-381000" lvl="2" marL="1371600" algn="l">
              <a:lnSpc>
                <a:spcPct val="100000"/>
              </a:lnSpc>
              <a:spcBef>
                <a:spcPts val="360"/>
              </a:spcBef>
              <a:spcAft>
                <a:spcPts val="0"/>
              </a:spcAft>
              <a:buClr>
                <a:schemeClr val="dk1"/>
              </a:buClr>
              <a:buSzPts val="2400"/>
              <a:buFont typeface="Arial"/>
              <a:buChar char="•"/>
              <a:defRPr sz="1800"/>
            </a:lvl3pPr>
            <a:lvl4pPr indent="-355600" lvl="3" marL="1828800" algn="l">
              <a:lnSpc>
                <a:spcPct val="100000"/>
              </a:lnSpc>
              <a:spcBef>
                <a:spcPts val="300"/>
              </a:spcBef>
              <a:spcAft>
                <a:spcPts val="0"/>
              </a:spcAft>
              <a:buClr>
                <a:schemeClr val="dk1"/>
              </a:buClr>
              <a:buSzPts val="2000"/>
              <a:buFont typeface="Arial"/>
              <a:buChar char="–"/>
              <a:defRPr sz="1500"/>
            </a:lvl4pPr>
            <a:lvl5pPr indent="-355600" lvl="4" marL="2286000" algn="l">
              <a:lnSpc>
                <a:spcPct val="100000"/>
              </a:lnSpc>
              <a:spcBef>
                <a:spcPts val="300"/>
              </a:spcBef>
              <a:spcAft>
                <a:spcPts val="0"/>
              </a:spcAft>
              <a:buClr>
                <a:schemeClr val="dk1"/>
              </a:buClr>
              <a:buSzPts val="2000"/>
              <a:buFont typeface="Arial"/>
              <a:buChar char="»"/>
              <a:defRPr sz="1500"/>
            </a:lvl5pPr>
            <a:lvl6pPr indent="-355600" lvl="5" marL="2743200" algn="l">
              <a:lnSpc>
                <a:spcPct val="90000"/>
              </a:lnSpc>
              <a:spcBef>
                <a:spcPts val="375"/>
              </a:spcBef>
              <a:spcAft>
                <a:spcPts val="0"/>
              </a:spcAft>
              <a:buClr>
                <a:schemeClr val="dk1"/>
              </a:buClr>
              <a:buSzPts val="2000"/>
              <a:buChar char="•"/>
              <a:defRPr sz="1500"/>
            </a:lvl6pPr>
            <a:lvl7pPr indent="-355600" lvl="6" marL="3200400" algn="l">
              <a:lnSpc>
                <a:spcPct val="90000"/>
              </a:lnSpc>
              <a:spcBef>
                <a:spcPts val="375"/>
              </a:spcBef>
              <a:spcAft>
                <a:spcPts val="0"/>
              </a:spcAft>
              <a:buClr>
                <a:schemeClr val="dk1"/>
              </a:buClr>
              <a:buSzPts val="2000"/>
              <a:buChar char="•"/>
              <a:defRPr sz="1500"/>
            </a:lvl7pPr>
            <a:lvl8pPr indent="-355600" lvl="7" marL="3657600" algn="l">
              <a:lnSpc>
                <a:spcPct val="90000"/>
              </a:lnSpc>
              <a:spcBef>
                <a:spcPts val="375"/>
              </a:spcBef>
              <a:spcAft>
                <a:spcPts val="0"/>
              </a:spcAft>
              <a:buClr>
                <a:schemeClr val="dk1"/>
              </a:buClr>
              <a:buSzPts val="2000"/>
              <a:buChar char="•"/>
              <a:defRPr sz="1500"/>
            </a:lvl8pPr>
            <a:lvl9pPr indent="-355600" lvl="8" marL="4114800" algn="l">
              <a:lnSpc>
                <a:spcPct val="90000"/>
              </a:lnSpc>
              <a:spcBef>
                <a:spcPts val="375"/>
              </a:spcBef>
              <a:spcAft>
                <a:spcPts val="0"/>
              </a:spcAft>
              <a:buClr>
                <a:schemeClr val="dk1"/>
              </a:buClr>
              <a:buSzPts val="2000"/>
              <a:buChar char="•"/>
              <a:defRPr sz="1500"/>
            </a:lvl9pPr>
          </a:lstStyle>
          <a:p/>
        </p:txBody>
      </p:sp>
      <p:sp>
        <p:nvSpPr>
          <p:cNvPr id="110" name="Google Shape;110;p22"/>
          <p:cNvSpPr txBox="1"/>
          <p:nvPr>
            <p:ph idx="2" type="body"/>
          </p:nvPr>
        </p:nvSpPr>
        <p:spPr>
          <a:xfrm>
            <a:off x="630239" y="2057399"/>
            <a:ext cx="2949600" cy="4293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40"/>
              </a:spcBef>
              <a:spcAft>
                <a:spcPts val="0"/>
              </a:spcAft>
              <a:buClr>
                <a:schemeClr val="dk1"/>
              </a:buClr>
              <a:buSzPts val="1600"/>
              <a:buNone/>
              <a:defRPr sz="1200"/>
            </a:lvl1pPr>
            <a:lvl2pPr indent="-228600" lvl="1" marL="914400" algn="l">
              <a:lnSpc>
                <a:spcPct val="100000"/>
              </a:lnSpc>
              <a:spcBef>
                <a:spcPts val="210"/>
              </a:spcBef>
              <a:spcAft>
                <a:spcPts val="0"/>
              </a:spcAft>
              <a:buClr>
                <a:schemeClr val="dk1"/>
              </a:buClr>
              <a:buSzPts val="1400"/>
              <a:buFont typeface="Arial"/>
              <a:buNone/>
              <a:defRPr sz="1050"/>
            </a:lvl2pPr>
            <a:lvl3pPr indent="-228600" lvl="2" marL="1371600" algn="l">
              <a:lnSpc>
                <a:spcPct val="100000"/>
              </a:lnSpc>
              <a:spcBef>
                <a:spcPts val="180"/>
              </a:spcBef>
              <a:spcAft>
                <a:spcPts val="0"/>
              </a:spcAft>
              <a:buClr>
                <a:schemeClr val="dk1"/>
              </a:buClr>
              <a:buSzPts val="1200"/>
              <a:buFont typeface="Arial"/>
              <a:buNone/>
              <a:defRPr sz="900"/>
            </a:lvl3pPr>
            <a:lvl4pPr indent="-228600" lvl="3" marL="1828800" algn="l">
              <a:lnSpc>
                <a:spcPct val="100000"/>
              </a:lnSpc>
              <a:spcBef>
                <a:spcPts val="150"/>
              </a:spcBef>
              <a:spcAft>
                <a:spcPts val="0"/>
              </a:spcAft>
              <a:buClr>
                <a:schemeClr val="dk1"/>
              </a:buClr>
              <a:buSzPts val="1000"/>
              <a:buFont typeface="Arial"/>
              <a:buNone/>
              <a:defRPr sz="750"/>
            </a:lvl4pPr>
            <a:lvl5pPr indent="-228600" lvl="4" marL="2286000" algn="l">
              <a:lnSpc>
                <a:spcPct val="100000"/>
              </a:lnSpc>
              <a:spcBef>
                <a:spcPts val="150"/>
              </a:spcBef>
              <a:spcAft>
                <a:spcPts val="0"/>
              </a:spcAft>
              <a:buClr>
                <a:schemeClr val="dk1"/>
              </a:buClr>
              <a:buSzPts val="1000"/>
              <a:buFont typeface="Arial"/>
              <a:buNone/>
              <a:defRPr sz="750"/>
            </a:lvl5pPr>
            <a:lvl6pPr indent="-228600" lvl="5" marL="2743200" algn="l">
              <a:lnSpc>
                <a:spcPct val="90000"/>
              </a:lnSpc>
              <a:spcBef>
                <a:spcPts val="375"/>
              </a:spcBef>
              <a:spcAft>
                <a:spcPts val="0"/>
              </a:spcAft>
              <a:buClr>
                <a:schemeClr val="dk1"/>
              </a:buClr>
              <a:buSzPts val="1000"/>
              <a:buNone/>
              <a:defRPr sz="750"/>
            </a:lvl6pPr>
            <a:lvl7pPr indent="-228600" lvl="6" marL="3200400" algn="l">
              <a:lnSpc>
                <a:spcPct val="90000"/>
              </a:lnSpc>
              <a:spcBef>
                <a:spcPts val="375"/>
              </a:spcBef>
              <a:spcAft>
                <a:spcPts val="0"/>
              </a:spcAft>
              <a:buClr>
                <a:schemeClr val="dk1"/>
              </a:buClr>
              <a:buSzPts val="1000"/>
              <a:buNone/>
              <a:defRPr sz="750"/>
            </a:lvl7pPr>
            <a:lvl8pPr indent="-228600" lvl="7" marL="3657600" algn="l">
              <a:lnSpc>
                <a:spcPct val="90000"/>
              </a:lnSpc>
              <a:spcBef>
                <a:spcPts val="375"/>
              </a:spcBef>
              <a:spcAft>
                <a:spcPts val="0"/>
              </a:spcAft>
              <a:buClr>
                <a:schemeClr val="dk1"/>
              </a:buClr>
              <a:buSzPts val="1000"/>
              <a:buNone/>
              <a:defRPr sz="750"/>
            </a:lvl8pPr>
            <a:lvl9pPr indent="-228600" lvl="8" marL="4114800" algn="l">
              <a:lnSpc>
                <a:spcPct val="90000"/>
              </a:lnSpc>
              <a:spcBef>
                <a:spcPts val="375"/>
              </a:spcBef>
              <a:spcAft>
                <a:spcPts val="0"/>
              </a:spcAft>
              <a:buClr>
                <a:schemeClr val="dk1"/>
              </a:buClr>
              <a:buSzPts val="1000"/>
              <a:buNone/>
              <a:defRPr sz="750"/>
            </a:lvl9pPr>
          </a:lstStyle>
          <a:p/>
        </p:txBody>
      </p:sp>
      <p:sp>
        <p:nvSpPr>
          <p:cNvPr id="111" name="Google Shape;111;p22"/>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2"/>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2"/>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4" name="Shape 114"/>
        <p:cNvGrpSpPr/>
        <p:nvPr/>
      </p:nvGrpSpPr>
      <p:grpSpPr>
        <a:xfrm>
          <a:off x="0" y="0"/>
          <a:ext cx="0" cy="0"/>
          <a:chOff x="0" y="0"/>
          <a:chExt cx="0" cy="0"/>
        </a:xfrm>
      </p:grpSpPr>
      <p:sp>
        <p:nvSpPr>
          <p:cNvPr id="115" name="Google Shape;115;p23"/>
          <p:cNvSpPr txBox="1"/>
          <p:nvPr>
            <p:ph type="title"/>
          </p:nvPr>
        </p:nvSpPr>
        <p:spPr>
          <a:xfrm>
            <a:off x="630239" y="457200"/>
            <a:ext cx="2949600" cy="16002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24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6" name="Google Shape;116;p23"/>
          <p:cNvSpPr/>
          <p:nvPr>
            <p:ph idx="2" type="pic"/>
          </p:nvPr>
        </p:nvSpPr>
        <p:spPr>
          <a:xfrm>
            <a:off x="3887788" y="987425"/>
            <a:ext cx="4629300" cy="5489700"/>
          </a:xfrm>
          <a:prstGeom prst="rect">
            <a:avLst/>
          </a:prstGeom>
          <a:noFill/>
          <a:ln>
            <a:noFill/>
          </a:ln>
        </p:spPr>
      </p:sp>
      <p:sp>
        <p:nvSpPr>
          <p:cNvPr id="117" name="Google Shape;117;p23"/>
          <p:cNvSpPr txBox="1"/>
          <p:nvPr>
            <p:ph idx="1" type="body"/>
          </p:nvPr>
        </p:nvSpPr>
        <p:spPr>
          <a:xfrm>
            <a:off x="630239" y="2057399"/>
            <a:ext cx="2949600" cy="4293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40"/>
              </a:spcBef>
              <a:spcAft>
                <a:spcPts val="0"/>
              </a:spcAft>
              <a:buClr>
                <a:schemeClr val="dk1"/>
              </a:buClr>
              <a:buSzPts val="1600"/>
              <a:buNone/>
              <a:defRPr sz="1200"/>
            </a:lvl1pPr>
            <a:lvl2pPr indent="-228600" lvl="1" marL="914400" algn="l">
              <a:lnSpc>
                <a:spcPct val="100000"/>
              </a:lnSpc>
              <a:spcBef>
                <a:spcPts val="210"/>
              </a:spcBef>
              <a:spcAft>
                <a:spcPts val="0"/>
              </a:spcAft>
              <a:buClr>
                <a:schemeClr val="dk1"/>
              </a:buClr>
              <a:buSzPts val="1400"/>
              <a:buFont typeface="Arial"/>
              <a:buNone/>
              <a:defRPr sz="1050"/>
            </a:lvl2pPr>
            <a:lvl3pPr indent="-228600" lvl="2" marL="1371600" algn="l">
              <a:lnSpc>
                <a:spcPct val="100000"/>
              </a:lnSpc>
              <a:spcBef>
                <a:spcPts val="180"/>
              </a:spcBef>
              <a:spcAft>
                <a:spcPts val="0"/>
              </a:spcAft>
              <a:buClr>
                <a:schemeClr val="dk1"/>
              </a:buClr>
              <a:buSzPts val="1200"/>
              <a:buFont typeface="Arial"/>
              <a:buNone/>
              <a:defRPr sz="900"/>
            </a:lvl3pPr>
            <a:lvl4pPr indent="-228600" lvl="3" marL="1828800" algn="l">
              <a:lnSpc>
                <a:spcPct val="100000"/>
              </a:lnSpc>
              <a:spcBef>
                <a:spcPts val="150"/>
              </a:spcBef>
              <a:spcAft>
                <a:spcPts val="0"/>
              </a:spcAft>
              <a:buClr>
                <a:schemeClr val="dk1"/>
              </a:buClr>
              <a:buSzPts val="1000"/>
              <a:buFont typeface="Arial"/>
              <a:buNone/>
              <a:defRPr sz="750"/>
            </a:lvl4pPr>
            <a:lvl5pPr indent="-228600" lvl="4" marL="2286000" algn="l">
              <a:lnSpc>
                <a:spcPct val="100000"/>
              </a:lnSpc>
              <a:spcBef>
                <a:spcPts val="150"/>
              </a:spcBef>
              <a:spcAft>
                <a:spcPts val="0"/>
              </a:spcAft>
              <a:buClr>
                <a:schemeClr val="dk1"/>
              </a:buClr>
              <a:buSzPts val="1000"/>
              <a:buFont typeface="Arial"/>
              <a:buNone/>
              <a:defRPr sz="750"/>
            </a:lvl5pPr>
            <a:lvl6pPr indent="-228600" lvl="5" marL="2743200" algn="l">
              <a:lnSpc>
                <a:spcPct val="90000"/>
              </a:lnSpc>
              <a:spcBef>
                <a:spcPts val="375"/>
              </a:spcBef>
              <a:spcAft>
                <a:spcPts val="0"/>
              </a:spcAft>
              <a:buClr>
                <a:schemeClr val="dk1"/>
              </a:buClr>
              <a:buSzPts val="1000"/>
              <a:buNone/>
              <a:defRPr sz="750"/>
            </a:lvl6pPr>
            <a:lvl7pPr indent="-228600" lvl="6" marL="3200400" algn="l">
              <a:lnSpc>
                <a:spcPct val="90000"/>
              </a:lnSpc>
              <a:spcBef>
                <a:spcPts val="375"/>
              </a:spcBef>
              <a:spcAft>
                <a:spcPts val="0"/>
              </a:spcAft>
              <a:buClr>
                <a:schemeClr val="dk1"/>
              </a:buClr>
              <a:buSzPts val="1000"/>
              <a:buNone/>
              <a:defRPr sz="750"/>
            </a:lvl7pPr>
            <a:lvl8pPr indent="-228600" lvl="7" marL="3657600" algn="l">
              <a:lnSpc>
                <a:spcPct val="90000"/>
              </a:lnSpc>
              <a:spcBef>
                <a:spcPts val="375"/>
              </a:spcBef>
              <a:spcAft>
                <a:spcPts val="0"/>
              </a:spcAft>
              <a:buClr>
                <a:schemeClr val="dk1"/>
              </a:buClr>
              <a:buSzPts val="1000"/>
              <a:buNone/>
              <a:defRPr sz="750"/>
            </a:lvl8pPr>
            <a:lvl9pPr indent="-228600" lvl="8" marL="4114800" algn="l">
              <a:lnSpc>
                <a:spcPct val="90000"/>
              </a:lnSpc>
              <a:spcBef>
                <a:spcPts val="375"/>
              </a:spcBef>
              <a:spcAft>
                <a:spcPts val="0"/>
              </a:spcAft>
              <a:buClr>
                <a:schemeClr val="dk1"/>
              </a:buClr>
              <a:buSzPts val="1000"/>
              <a:buNone/>
              <a:defRPr sz="750"/>
            </a:lvl9pPr>
          </a:lstStyle>
          <a:p/>
        </p:txBody>
      </p:sp>
      <p:sp>
        <p:nvSpPr>
          <p:cNvPr id="118" name="Google Shape;118;p23"/>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3"/>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3"/>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1" name="Shape 121"/>
        <p:cNvGrpSpPr/>
        <p:nvPr/>
      </p:nvGrpSpPr>
      <p:grpSpPr>
        <a:xfrm>
          <a:off x="0" y="0"/>
          <a:ext cx="0" cy="0"/>
          <a:chOff x="0" y="0"/>
          <a:chExt cx="0" cy="0"/>
        </a:xfrm>
      </p:grpSpPr>
      <p:sp>
        <p:nvSpPr>
          <p:cNvPr id="122" name="Google Shape;122;p24"/>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3" name="Google Shape;123;p24"/>
          <p:cNvSpPr txBox="1"/>
          <p:nvPr>
            <p:ph idx="1" type="body"/>
          </p:nvPr>
        </p:nvSpPr>
        <p:spPr>
          <a:xfrm rot="5400000">
            <a:off x="2057400" y="-304800"/>
            <a:ext cx="5029200" cy="85344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24" name="Google Shape;124;p24"/>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4"/>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4"/>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7" name="Shape 127"/>
        <p:cNvGrpSpPr/>
        <p:nvPr/>
      </p:nvGrpSpPr>
      <p:grpSpPr>
        <a:xfrm>
          <a:off x="0" y="0"/>
          <a:ext cx="0" cy="0"/>
          <a:chOff x="0" y="0"/>
          <a:chExt cx="0" cy="0"/>
        </a:xfrm>
      </p:grpSpPr>
      <p:sp>
        <p:nvSpPr>
          <p:cNvPr id="128" name="Google Shape;128;p25"/>
          <p:cNvSpPr txBox="1"/>
          <p:nvPr>
            <p:ph type="title"/>
          </p:nvPr>
        </p:nvSpPr>
        <p:spPr>
          <a:xfrm rot="5400000">
            <a:off x="4724400" y="2362200"/>
            <a:ext cx="6096000" cy="21336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9" name="Google Shape;129;p25"/>
          <p:cNvSpPr txBox="1"/>
          <p:nvPr>
            <p:ph idx="1" type="body"/>
          </p:nvPr>
        </p:nvSpPr>
        <p:spPr>
          <a:xfrm rot="5400000">
            <a:off x="381000" y="304800"/>
            <a:ext cx="6096000" cy="62484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0" name="Google Shape;130;p25"/>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5"/>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25"/>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33" name="Shape 133"/>
        <p:cNvGrpSpPr/>
        <p:nvPr/>
      </p:nvGrpSpPr>
      <p:grpSpPr>
        <a:xfrm>
          <a:off x="0" y="0"/>
          <a:ext cx="0" cy="0"/>
          <a:chOff x="0" y="0"/>
          <a:chExt cx="0" cy="0"/>
        </a:xfrm>
      </p:grpSpPr>
      <p:sp>
        <p:nvSpPr>
          <p:cNvPr id="134" name="Google Shape;134;p26"/>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35" name="Google Shape;135;p26"/>
          <p:cNvSpPr txBox="1"/>
          <p:nvPr>
            <p:ph idx="1" type="body"/>
          </p:nvPr>
        </p:nvSpPr>
        <p:spPr>
          <a:xfrm>
            <a:off x="315913" y="1066800"/>
            <a:ext cx="41784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6" name="Google Shape;136;p26"/>
          <p:cNvSpPr txBox="1"/>
          <p:nvPr>
            <p:ph idx="2" type="body"/>
          </p:nvPr>
        </p:nvSpPr>
        <p:spPr>
          <a:xfrm>
            <a:off x="4646614" y="10668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7" name="Google Shape;137;p26"/>
          <p:cNvSpPr txBox="1"/>
          <p:nvPr>
            <p:ph idx="3" type="body"/>
          </p:nvPr>
        </p:nvSpPr>
        <p:spPr>
          <a:xfrm>
            <a:off x="315913" y="3771900"/>
            <a:ext cx="41784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8" name="Google Shape;138;p26"/>
          <p:cNvSpPr txBox="1"/>
          <p:nvPr>
            <p:ph idx="4" type="body"/>
          </p:nvPr>
        </p:nvSpPr>
        <p:spPr>
          <a:xfrm>
            <a:off x="4646614" y="37719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9" name="Google Shape;139;p26"/>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26"/>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6"/>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over Content" type="txOverObj">
  <p:cSld name="TEXT_OVER_OBJECT">
    <p:spTree>
      <p:nvGrpSpPr>
        <p:cNvPr id="142" name="Shape 142"/>
        <p:cNvGrpSpPr/>
        <p:nvPr/>
      </p:nvGrpSpPr>
      <p:grpSpPr>
        <a:xfrm>
          <a:off x="0" y="0"/>
          <a:ext cx="0" cy="0"/>
          <a:chOff x="0" y="0"/>
          <a:chExt cx="0" cy="0"/>
        </a:xfrm>
      </p:grpSpPr>
      <p:sp>
        <p:nvSpPr>
          <p:cNvPr id="143" name="Google Shape;143;p27"/>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44" name="Google Shape;144;p27"/>
          <p:cNvSpPr txBox="1"/>
          <p:nvPr>
            <p:ph idx="1" type="body"/>
          </p:nvPr>
        </p:nvSpPr>
        <p:spPr>
          <a:xfrm>
            <a:off x="315914" y="1066800"/>
            <a:ext cx="85107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5" name="Google Shape;145;p27"/>
          <p:cNvSpPr txBox="1"/>
          <p:nvPr>
            <p:ph idx="2" type="body"/>
          </p:nvPr>
        </p:nvSpPr>
        <p:spPr>
          <a:xfrm>
            <a:off x="315914" y="3771900"/>
            <a:ext cx="85107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6" name="Google Shape;146;p27"/>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27"/>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7"/>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9" name="Shape 149"/>
        <p:cNvGrpSpPr/>
        <p:nvPr/>
      </p:nvGrpSpPr>
      <p:grpSpPr>
        <a:xfrm>
          <a:off x="0" y="0"/>
          <a:ext cx="0" cy="0"/>
          <a:chOff x="0" y="0"/>
          <a:chExt cx="0" cy="0"/>
        </a:xfrm>
      </p:grpSpPr>
      <p:sp>
        <p:nvSpPr>
          <p:cNvPr id="150" name="Google Shape;150;p28"/>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51" name="Google Shape;151;p28"/>
          <p:cNvSpPr txBox="1"/>
          <p:nvPr>
            <p:ph idx="1" type="body"/>
          </p:nvPr>
        </p:nvSpPr>
        <p:spPr>
          <a:xfrm>
            <a:off x="315913" y="1066800"/>
            <a:ext cx="4178400" cy="5257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2" name="Google Shape;152;p28"/>
          <p:cNvSpPr txBox="1"/>
          <p:nvPr>
            <p:ph idx="2" type="body"/>
          </p:nvPr>
        </p:nvSpPr>
        <p:spPr>
          <a:xfrm>
            <a:off x="4646614" y="10668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3" name="Google Shape;153;p28"/>
          <p:cNvSpPr txBox="1"/>
          <p:nvPr>
            <p:ph idx="3" type="body"/>
          </p:nvPr>
        </p:nvSpPr>
        <p:spPr>
          <a:xfrm>
            <a:off x="4646614" y="37719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4" name="Google Shape;154;p28"/>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28"/>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28"/>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9.xml"/><Relationship Id="rId10" Type="http://schemas.openxmlformats.org/officeDocument/2006/relationships/slideLayout" Target="../slideLayouts/slideLayout18.xml"/><Relationship Id="rId13" Type="http://schemas.openxmlformats.org/officeDocument/2006/relationships/slideLayout" Target="../slideLayouts/slideLayout21.xml"/><Relationship Id="rId12" Type="http://schemas.openxmlformats.org/officeDocument/2006/relationships/slideLayout" Target="../slideLayouts/slideLayout20.xml"/><Relationship Id="rId1" Type="http://schemas.openxmlformats.org/officeDocument/2006/relationships/image" Target="../media/image5.jpg"/><Relationship Id="rId2" Type="http://schemas.openxmlformats.org/officeDocument/2006/relationships/image" Target="../media/image3.jpg"/><Relationship Id="rId3" Type="http://schemas.openxmlformats.org/officeDocument/2006/relationships/image" Target="../media/image4.jpg"/><Relationship Id="rId4" Type="http://schemas.openxmlformats.org/officeDocument/2006/relationships/slideLayout" Target="../slideLayouts/slideLayout12.xml"/><Relationship Id="rId9" Type="http://schemas.openxmlformats.org/officeDocument/2006/relationships/slideLayout" Target="../slideLayouts/slideLayout17.xml"/><Relationship Id="rId15" Type="http://schemas.openxmlformats.org/officeDocument/2006/relationships/slideLayout" Target="../slideLayouts/slideLayout23.xml"/><Relationship Id="rId14" Type="http://schemas.openxmlformats.org/officeDocument/2006/relationships/slideLayout" Target="../slideLayouts/slideLayout22.xml"/><Relationship Id="rId17" Type="http://schemas.openxmlformats.org/officeDocument/2006/relationships/slideLayout" Target="../slideLayouts/slideLayout25.xml"/><Relationship Id="rId16" Type="http://schemas.openxmlformats.org/officeDocument/2006/relationships/slideLayout" Target="../slideLayouts/slideLayout24.xml"/><Relationship Id="rId5" Type="http://schemas.openxmlformats.org/officeDocument/2006/relationships/slideLayout" Target="../slideLayouts/slideLayout13.xml"/><Relationship Id="rId19" Type="http://schemas.openxmlformats.org/officeDocument/2006/relationships/theme" Target="../theme/theme2.xml"/><Relationship Id="rId6" Type="http://schemas.openxmlformats.org/officeDocument/2006/relationships/slideLayout" Target="../slideLayouts/slideLayout14.xml"/><Relationship Id="rId18" Type="http://schemas.openxmlformats.org/officeDocument/2006/relationships/slideLayout" Target="../slideLayouts/slideLayout26.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1pPr>
            <a:lvl2pPr lvl="1"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2pPr>
            <a:lvl3pPr lvl="2"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3pPr>
            <a:lvl4pPr lvl="3"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4pPr>
            <a:lvl5pPr lvl="4"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5pPr>
            <a:lvl6pPr lvl="5"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6pPr>
            <a:lvl7pPr lvl="6"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7pPr>
            <a:lvl8pPr lvl="7"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8pPr>
            <a:lvl9pPr lvl="8"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9pPr>
          </a:lstStyle>
          <a:p/>
        </p:txBody>
      </p:sp>
      <p:sp>
        <p:nvSpPr>
          <p:cNvPr id="52" name="Google Shape;52;p13"/>
          <p:cNvSpPr txBox="1"/>
          <p:nvPr>
            <p:ph idx="1" type="body"/>
          </p:nvPr>
        </p:nvSpPr>
        <p:spPr>
          <a:xfrm>
            <a:off x="304800" y="1447800"/>
            <a:ext cx="8534400" cy="5029200"/>
          </a:xfrm>
          <a:prstGeom prst="rect">
            <a:avLst/>
          </a:prstGeom>
          <a:noFill/>
          <a:ln>
            <a:noFill/>
          </a:ln>
        </p:spPr>
        <p:txBody>
          <a:bodyPr anchorCtr="0" anchor="t" bIns="45700" lIns="91425" spcFirstLastPara="1" rIns="91425" wrap="square" tIns="45700">
            <a:noAutofit/>
          </a:bodyPr>
          <a:lstStyle>
            <a:lvl1pPr indent="-387350" lvl="0" marL="457200" marR="0" rtl="0" algn="l">
              <a:lnSpc>
                <a:spcPct val="100000"/>
              </a:lnSpc>
              <a:spcBef>
                <a:spcPts val="500"/>
              </a:spcBef>
              <a:spcAft>
                <a:spcPts val="0"/>
              </a:spcAft>
              <a:buClr>
                <a:schemeClr val="dk1"/>
              </a:buClr>
              <a:buSzPts val="2500"/>
              <a:buFont typeface="Noto Sans Symbols"/>
              <a:buChar char="▪"/>
              <a:defRPr b="1" i="0" sz="25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30200" lvl="4" marL="22860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pic>
        <p:nvPicPr>
          <p:cNvPr descr="blue strip copy" id="53" name="Google Shape;53;p13"/>
          <p:cNvPicPr preferRelativeResize="0"/>
          <p:nvPr/>
        </p:nvPicPr>
        <p:blipFill rotWithShape="1">
          <a:blip r:embed="rId1">
            <a:alphaModFix/>
          </a:blip>
          <a:srcRect b="0" l="0" r="0" t="0"/>
          <a:stretch/>
        </p:blipFill>
        <p:spPr>
          <a:xfrm>
            <a:off x="1" y="0"/>
            <a:ext cx="9140825" cy="377825"/>
          </a:xfrm>
          <a:prstGeom prst="rect">
            <a:avLst/>
          </a:prstGeom>
          <a:noFill/>
          <a:ln>
            <a:noFill/>
          </a:ln>
        </p:spPr>
      </p:pic>
      <p:pic>
        <p:nvPicPr>
          <p:cNvPr descr="blue strip copy" id="54" name="Google Shape;54;p13"/>
          <p:cNvPicPr preferRelativeResize="0"/>
          <p:nvPr/>
        </p:nvPicPr>
        <p:blipFill rotWithShape="1">
          <a:blip r:embed="rId2">
            <a:alphaModFix/>
          </a:blip>
          <a:srcRect b="0" l="0" r="0" t="0"/>
          <a:stretch/>
        </p:blipFill>
        <p:spPr>
          <a:xfrm>
            <a:off x="3176" y="6480176"/>
            <a:ext cx="9140825" cy="377825"/>
          </a:xfrm>
          <a:prstGeom prst="rect">
            <a:avLst/>
          </a:prstGeom>
          <a:noFill/>
          <a:ln>
            <a:noFill/>
          </a:ln>
        </p:spPr>
      </p:pic>
      <p:pic>
        <p:nvPicPr>
          <p:cNvPr descr="Nevada_N" id="55" name="Google Shape;55;p13"/>
          <p:cNvPicPr preferRelativeResize="0"/>
          <p:nvPr/>
        </p:nvPicPr>
        <p:blipFill rotWithShape="1">
          <a:blip r:embed="rId3">
            <a:alphaModFix/>
          </a:blip>
          <a:srcRect b="0" l="0" r="0" t="0"/>
          <a:stretch/>
        </p:blipFill>
        <p:spPr>
          <a:xfrm>
            <a:off x="152401" y="98425"/>
            <a:ext cx="1120775" cy="1120775"/>
          </a:xfrm>
          <a:prstGeom prst="rect">
            <a:avLst/>
          </a:prstGeom>
          <a:noFill/>
          <a:ln>
            <a:noFill/>
          </a:ln>
        </p:spPr>
      </p:pic>
      <p:sp>
        <p:nvSpPr>
          <p:cNvPr id="56" name="Google Shape;56;p13"/>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57" name="Google Shape;57;p13"/>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58" name="Google Shape;58;p13"/>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github.com/varunagrawal/tiny-faces-pytorch"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https://github.com/key-chi/tiny-masses"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type="ctrTitle"/>
          </p:nvPr>
        </p:nvSpPr>
        <p:spPr>
          <a:xfrm>
            <a:off x="190500" y="2150175"/>
            <a:ext cx="8763000" cy="1278900"/>
          </a:xfrm>
          <a:prstGeom prst="rect">
            <a:avLst/>
          </a:prstGeom>
          <a:noFill/>
          <a:ln>
            <a:noFill/>
          </a:ln>
        </p:spPr>
        <p:txBody>
          <a:bodyPr anchorCtr="0" anchor="b" bIns="91425" lIns="91425" spcFirstLastPara="1" rIns="91425" wrap="square" tIns="91425">
            <a:normAutofit/>
          </a:bodyPr>
          <a:lstStyle/>
          <a:p>
            <a:pPr indent="0" lvl="0" marL="0" rtl="0" algn="ctr">
              <a:lnSpc>
                <a:spcPct val="90000"/>
              </a:lnSpc>
              <a:spcBef>
                <a:spcPts val="0"/>
              </a:spcBef>
              <a:spcAft>
                <a:spcPts val="0"/>
              </a:spcAft>
              <a:buSzPts val="1400"/>
              <a:buNone/>
            </a:pPr>
            <a:r>
              <a:rPr lang="en"/>
              <a:t>Finding Tiny Masses</a:t>
            </a:r>
            <a:endParaRPr/>
          </a:p>
          <a:p>
            <a:pPr indent="0" lvl="0" marL="0" rtl="0" algn="ctr">
              <a:lnSpc>
                <a:spcPct val="90000"/>
              </a:lnSpc>
              <a:spcBef>
                <a:spcPts val="0"/>
              </a:spcBef>
              <a:spcAft>
                <a:spcPts val="0"/>
              </a:spcAft>
              <a:buSzPts val="1400"/>
              <a:buNone/>
            </a:pPr>
            <a:r>
              <a:rPr lang="en" sz="1588"/>
              <a:t>Interim Report</a:t>
            </a:r>
            <a:endParaRPr sz="1588"/>
          </a:p>
        </p:txBody>
      </p:sp>
      <p:sp>
        <p:nvSpPr>
          <p:cNvPr id="162" name="Google Shape;162;p29"/>
          <p:cNvSpPr txBox="1"/>
          <p:nvPr>
            <p:ph idx="1" type="subTitle"/>
          </p:nvPr>
        </p:nvSpPr>
        <p:spPr>
          <a:xfrm>
            <a:off x="152400" y="3458825"/>
            <a:ext cx="8991600" cy="533400"/>
          </a:xfrm>
          <a:prstGeom prst="rect">
            <a:avLst/>
          </a:prstGeom>
          <a:noFill/>
          <a:ln>
            <a:noFill/>
          </a:ln>
        </p:spPr>
        <p:txBody>
          <a:bodyPr anchorCtr="0" anchor="t" bIns="91425" lIns="91425" spcFirstLastPara="1" rIns="91425" wrap="square" tIns="91425">
            <a:normAutofit fontScale="77500" lnSpcReduction="20000"/>
          </a:bodyPr>
          <a:lstStyle/>
          <a:p>
            <a:pPr indent="0" lvl="0" marL="0" rtl="0" algn="ctr">
              <a:lnSpc>
                <a:spcPct val="100000"/>
              </a:lnSpc>
              <a:spcBef>
                <a:spcPts val="0"/>
              </a:spcBef>
              <a:spcAft>
                <a:spcPts val="0"/>
              </a:spcAft>
              <a:buSzPct val="333333"/>
              <a:buNone/>
            </a:pPr>
            <a:r>
              <a:rPr lang="en"/>
              <a:t>Presented by Kelly Chinander &amp; Ronald Du</a:t>
            </a:r>
            <a:endParaRPr/>
          </a:p>
          <a:p>
            <a:pPr indent="0" lvl="0" marL="0" rtl="0" algn="ctr">
              <a:lnSpc>
                <a:spcPct val="100000"/>
              </a:lnSpc>
              <a:spcBef>
                <a:spcPts val="0"/>
              </a:spcBef>
              <a:spcAft>
                <a:spcPts val="0"/>
              </a:spcAft>
              <a:buSzPct val="333333"/>
              <a:buNone/>
            </a:pPr>
            <a:r>
              <a:rPr lang="en"/>
              <a:t>November 20th,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MIAS dataset setup</a:t>
            </a:r>
            <a:endParaRPr/>
          </a:p>
        </p:txBody>
      </p:sp>
      <p:sp>
        <p:nvSpPr>
          <p:cNvPr id="215" name="Google Shape;215;p38"/>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1800"/>
              <a:t>For an initial dataset to work with, we downloaded the MIAS dataset linked from the course webpage. We chose this dataset because of its small file size and consistent structure. The label information was pulled from the info.txt file in the dataset and isolated into a file in our repository. For reproducibility, setup instructions in our project’s README.md include where to install the imagery data in our project structure.</a:t>
            </a:r>
            <a:endParaRPr b="0" sz="1800"/>
          </a:p>
          <a:p>
            <a:pPr indent="0" lvl="0" marL="0" rtl="0" algn="l">
              <a:lnSpc>
                <a:spcPct val="115000"/>
              </a:lnSpc>
              <a:spcBef>
                <a:spcPts val="0"/>
              </a:spcBef>
              <a:spcAft>
                <a:spcPts val="0"/>
              </a:spcAft>
              <a:buClr>
                <a:schemeClr val="dk1"/>
              </a:buClr>
              <a:buSzPts val="1100"/>
              <a:buFont typeface="Arial"/>
              <a:buNone/>
            </a:pPr>
            <a:r>
              <a:t/>
            </a:r>
            <a:endParaRPr b="0" sz="1800"/>
          </a:p>
          <a:p>
            <a:pPr indent="0" lvl="0" marL="0" rtl="0" algn="l">
              <a:lnSpc>
                <a:spcPct val="115000"/>
              </a:lnSpc>
              <a:spcBef>
                <a:spcPts val="0"/>
              </a:spcBef>
              <a:spcAft>
                <a:spcPts val="0"/>
              </a:spcAft>
              <a:buClr>
                <a:schemeClr val="dk1"/>
              </a:buClr>
              <a:buSzPts val="1100"/>
              <a:buFont typeface="Arial"/>
              <a:buNone/>
            </a:pPr>
            <a:r>
              <a:rPr b="0" lang="en" sz="1800"/>
              <a:t>With the MIAS dataset available to work with, we implemented the Python code to load the imagery into a tensor for PyTorch to be able to use. Then we made the functionality to decode the label strings to create tensors of the classification and bounding box. We also created utility functions that displayed imagery from the dataset with Matplotlib and the information from the labels.</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rPr>
              <a:t>MIAS dataset setup</a:t>
            </a:r>
            <a:endParaRPr/>
          </a:p>
        </p:txBody>
      </p:sp>
      <p:sp>
        <p:nvSpPr>
          <p:cNvPr id="221" name="Google Shape;221;p39"/>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1800"/>
              <a:t>Display results from the MIAS dataset</a:t>
            </a:r>
            <a:endParaRPr b="0"/>
          </a:p>
        </p:txBody>
      </p:sp>
      <p:pic>
        <p:nvPicPr>
          <p:cNvPr id="222" name="Google Shape;222;p39"/>
          <p:cNvPicPr preferRelativeResize="0"/>
          <p:nvPr/>
        </p:nvPicPr>
        <p:blipFill>
          <a:blip r:embed="rId3">
            <a:alphaModFix/>
          </a:blip>
          <a:stretch>
            <a:fillRect/>
          </a:stretch>
        </p:blipFill>
        <p:spPr>
          <a:xfrm>
            <a:off x="152400" y="2228850"/>
            <a:ext cx="8839200" cy="4229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4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Machine Learning framework</a:t>
            </a:r>
            <a:endParaRPr/>
          </a:p>
        </p:txBody>
      </p:sp>
      <p:sp>
        <p:nvSpPr>
          <p:cNvPr id="228" name="Google Shape;228;p40"/>
          <p:cNvSpPr txBox="1"/>
          <p:nvPr>
            <p:ph idx="1" type="body"/>
          </p:nvPr>
        </p:nvSpPr>
        <p:spPr>
          <a:xfrm>
            <a:off x="311700" y="1536625"/>
            <a:ext cx="6472800" cy="4555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0" lang="en" sz="1200"/>
              <a:t>With the environment and dataset completed, we were then able to create a basic machine learning framework that we would fill out as we completed portions of the development. This framework is structured with scripts specific to each of the major components of machine learning:</a:t>
            </a:r>
            <a:endParaRPr sz="1200"/>
          </a:p>
          <a:p>
            <a:pPr indent="0" lvl="0" marL="0" rtl="0" algn="l">
              <a:spcBef>
                <a:spcPts val="0"/>
              </a:spcBef>
              <a:spcAft>
                <a:spcPts val="0"/>
              </a:spcAft>
              <a:buNone/>
            </a:pPr>
            <a:r>
              <a:t/>
            </a:r>
            <a:endParaRPr sz="1200"/>
          </a:p>
          <a:p>
            <a:pPr indent="-304800" lvl="0" marL="457200" rtl="0" algn="l">
              <a:lnSpc>
                <a:spcPct val="115000"/>
              </a:lnSpc>
              <a:spcBef>
                <a:spcPts val="0"/>
              </a:spcBef>
              <a:spcAft>
                <a:spcPts val="0"/>
              </a:spcAft>
              <a:buSzPts val="1200"/>
              <a:buFont typeface="Arial"/>
              <a:buChar char="●"/>
            </a:pPr>
            <a:r>
              <a:rPr b="0" lang="en" sz="1200"/>
              <a:t>config.py</a:t>
            </a:r>
            <a:endParaRPr b="0" sz="1200"/>
          </a:p>
          <a:p>
            <a:pPr indent="-304800" lvl="1" marL="914400" rtl="0" algn="l">
              <a:lnSpc>
                <a:spcPct val="115000"/>
              </a:lnSpc>
              <a:spcBef>
                <a:spcPts val="0"/>
              </a:spcBef>
              <a:spcAft>
                <a:spcPts val="0"/>
              </a:spcAft>
              <a:buSzPts val="1200"/>
              <a:buChar char="○"/>
            </a:pPr>
            <a:r>
              <a:rPr lang="en" sz="1200"/>
              <a:t>Contains configurations items like batch size, learning rate, etc</a:t>
            </a:r>
            <a:endParaRPr sz="1200"/>
          </a:p>
          <a:p>
            <a:pPr indent="-304800" lvl="0" marL="457200" rtl="0" algn="l">
              <a:lnSpc>
                <a:spcPct val="115000"/>
              </a:lnSpc>
              <a:spcBef>
                <a:spcPts val="0"/>
              </a:spcBef>
              <a:spcAft>
                <a:spcPts val="0"/>
              </a:spcAft>
              <a:buSzPts val="1200"/>
              <a:buFont typeface="Arial"/>
              <a:buChar char="●"/>
            </a:pPr>
            <a:r>
              <a:rPr b="0" lang="en" sz="1200"/>
              <a:t>data_loader.py</a:t>
            </a:r>
            <a:endParaRPr b="0" sz="1200"/>
          </a:p>
          <a:p>
            <a:pPr indent="-304800" lvl="1" marL="914400" rtl="0" algn="l">
              <a:lnSpc>
                <a:spcPct val="115000"/>
              </a:lnSpc>
              <a:spcBef>
                <a:spcPts val="0"/>
              </a:spcBef>
              <a:spcAft>
                <a:spcPts val="0"/>
              </a:spcAft>
              <a:buSzPts val="1200"/>
              <a:buChar char="○"/>
            </a:pPr>
            <a:r>
              <a:rPr lang="en" sz="1200"/>
              <a:t>Logic for loading the MIAS dataset and creating PyTorch tensors from it</a:t>
            </a:r>
            <a:endParaRPr sz="1200"/>
          </a:p>
          <a:p>
            <a:pPr indent="-304800" lvl="0" marL="457200" rtl="0" algn="l">
              <a:lnSpc>
                <a:spcPct val="115000"/>
              </a:lnSpc>
              <a:spcBef>
                <a:spcPts val="0"/>
              </a:spcBef>
              <a:spcAft>
                <a:spcPts val="0"/>
              </a:spcAft>
              <a:buSzPts val="1200"/>
              <a:buFont typeface="Arial"/>
              <a:buChar char="●"/>
            </a:pPr>
            <a:r>
              <a:rPr b="0" lang="en" sz="1200"/>
              <a:t>eval.py</a:t>
            </a:r>
            <a:endParaRPr b="0" sz="1200"/>
          </a:p>
          <a:p>
            <a:pPr indent="-304800" lvl="1" marL="914400" rtl="0" algn="l">
              <a:lnSpc>
                <a:spcPct val="115000"/>
              </a:lnSpc>
              <a:spcBef>
                <a:spcPts val="0"/>
              </a:spcBef>
              <a:spcAft>
                <a:spcPts val="0"/>
              </a:spcAft>
              <a:buSzPts val="1200"/>
              <a:buChar char="○"/>
            </a:pPr>
            <a:r>
              <a:rPr lang="en" sz="1200"/>
              <a:t>Functionality for running evaluations of the model on a provided dataset</a:t>
            </a:r>
            <a:endParaRPr sz="1200"/>
          </a:p>
          <a:p>
            <a:pPr indent="-304800" lvl="0" marL="457200" rtl="0" algn="l">
              <a:lnSpc>
                <a:spcPct val="115000"/>
              </a:lnSpc>
              <a:spcBef>
                <a:spcPts val="0"/>
              </a:spcBef>
              <a:spcAft>
                <a:spcPts val="0"/>
              </a:spcAft>
              <a:buSzPts val="1200"/>
              <a:buFont typeface="Arial"/>
              <a:buChar char="●"/>
            </a:pPr>
            <a:r>
              <a:rPr b="0" lang="en" sz="1200"/>
              <a:t>main.py</a:t>
            </a:r>
            <a:endParaRPr b="0" sz="1200"/>
          </a:p>
          <a:p>
            <a:pPr indent="-304800" lvl="1" marL="914400" rtl="0" algn="l">
              <a:lnSpc>
                <a:spcPct val="115000"/>
              </a:lnSpc>
              <a:spcBef>
                <a:spcPts val="0"/>
              </a:spcBef>
              <a:spcAft>
                <a:spcPts val="0"/>
              </a:spcAft>
              <a:buSzPts val="1200"/>
              <a:buChar char="○"/>
            </a:pPr>
            <a:r>
              <a:rPr lang="en" sz="1200"/>
              <a:t>The main entry point for our project, responsible for orchestrating model creation, training and evaluation</a:t>
            </a:r>
            <a:endParaRPr sz="1200"/>
          </a:p>
          <a:p>
            <a:pPr indent="-304800" lvl="0" marL="457200" rtl="0" algn="l">
              <a:lnSpc>
                <a:spcPct val="115000"/>
              </a:lnSpc>
              <a:spcBef>
                <a:spcPts val="0"/>
              </a:spcBef>
              <a:spcAft>
                <a:spcPts val="0"/>
              </a:spcAft>
              <a:buSzPts val="1200"/>
              <a:buFont typeface="Arial"/>
              <a:buChar char="●"/>
            </a:pPr>
            <a:r>
              <a:rPr b="0" lang="en" sz="1200"/>
              <a:t>model.py</a:t>
            </a:r>
            <a:endParaRPr b="0" sz="1200"/>
          </a:p>
          <a:p>
            <a:pPr indent="-304800" lvl="1" marL="914400" rtl="0" algn="l">
              <a:lnSpc>
                <a:spcPct val="115000"/>
              </a:lnSpc>
              <a:spcBef>
                <a:spcPts val="0"/>
              </a:spcBef>
              <a:spcAft>
                <a:spcPts val="0"/>
              </a:spcAft>
              <a:buSzPts val="1200"/>
              <a:buChar char="○"/>
            </a:pPr>
            <a:r>
              <a:rPr lang="en" sz="1200"/>
              <a:t>Definition of the model we are using</a:t>
            </a:r>
            <a:endParaRPr sz="1200"/>
          </a:p>
          <a:p>
            <a:pPr indent="-304800" lvl="0" marL="457200" rtl="0" algn="l">
              <a:lnSpc>
                <a:spcPct val="115000"/>
              </a:lnSpc>
              <a:spcBef>
                <a:spcPts val="0"/>
              </a:spcBef>
              <a:spcAft>
                <a:spcPts val="0"/>
              </a:spcAft>
              <a:buSzPts val="1200"/>
              <a:buFont typeface="Arial"/>
              <a:buChar char="●"/>
            </a:pPr>
            <a:r>
              <a:rPr b="0" lang="en" sz="1200"/>
              <a:t>predict.py</a:t>
            </a:r>
            <a:endParaRPr b="0" sz="1200"/>
          </a:p>
          <a:p>
            <a:pPr indent="-304800" lvl="1" marL="914400" rtl="0" algn="l">
              <a:lnSpc>
                <a:spcPct val="115000"/>
              </a:lnSpc>
              <a:spcBef>
                <a:spcPts val="0"/>
              </a:spcBef>
              <a:spcAft>
                <a:spcPts val="0"/>
              </a:spcAft>
              <a:buSzPts val="1200"/>
              <a:buChar char="○"/>
            </a:pPr>
            <a:r>
              <a:rPr lang="en" sz="1200"/>
              <a:t>Logic for making a prediction on an image given a model</a:t>
            </a:r>
            <a:endParaRPr sz="1200"/>
          </a:p>
          <a:p>
            <a:pPr indent="-304800" lvl="0" marL="457200" rtl="0" algn="l">
              <a:lnSpc>
                <a:spcPct val="115000"/>
              </a:lnSpc>
              <a:spcBef>
                <a:spcPts val="0"/>
              </a:spcBef>
              <a:spcAft>
                <a:spcPts val="0"/>
              </a:spcAft>
              <a:buSzPts val="1200"/>
              <a:buFont typeface="Arial"/>
              <a:buChar char="●"/>
            </a:pPr>
            <a:r>
              <a:rPr b="0" lang="en" sz="1200"/>
              <a:t>train.py</a:t>
            </a:r>
            <a:endParaRPr b="0" sz="1200"/>
          </a:p>
          <a:p>
            <a:pPr indent="-304800" lvl="1" marL="914400" rtl="0" algn="l">
              <a:lnSpc>
                <a:spcPct val="115000"/>
              </a:lnSpc>
              <a:spcBef>
                <a:spcPts val="0"/>
              </a:spcBef>
              <a:spcAft>
                <a:spcPts val="0"/>
              </a:spcAft>
              <a:buSzPts val="1200"/>
              <a:buChar char="○"/>
            </a:pPr>
            <a:r>
              <a:rPr lang="en" sz="1200"/>
              <a:t>Functionality to train a given model</a:t>
            </a:r>
            <a:endParaRPr sz="1200"/>
          </a:p>
          <a:p>
            <a:pPr indent="-304800" lvl="0" marL="457200" rtl="0" algn="l">
              <a:lnSpc>
                <a:spcPct val="115000"/>
              </a:lnSpc>
              <a:spcBef>
                <a:spcPts val="0"/>
              </a:spcBef>
              <a:spcAft>
                <a:spcPts val="0"/>
              </a:spcAft>
              <a:buSzPts val="1200"/>
              <a:buFont typeface="Arial"/>
              <a:buChar char="●"/>
            </a:pPr>
            <a:r>
              <a:rPr b="0" lang="en" sz="1200"/>
              <a:t>utils.py</a:t>
            </a:r>
            <a:endParaRPr b="0" sz="1200"/>
          </a:p>
          <a:p>
            <a:pPr indent="-304800" lvl="1" marL="914400" rtl="0" algn="l">
              <a:lnSpc>
                <a:spcPct val="115000"/>
              </a:lnSpc>
              <a:spcBef>
                <a:spcPts val="0"/>
              </a:spcBef>
              <a:spcAft>
                <a:spcPts val="0"/>
              </a:spcAft>
              <a:buSzPts val="1200"/>
              <a:buChar char="○"/>
            </a:pPr>
            <a:r>
              <a:rPr lang="en" sz="1200"/>
              <a:t>Utility functions to be used elsewhere in the code</a:t>
            </a:r>
            <a:endParaRPr sz="1200"/>
          </a:p>
        </p:txBody>
      </p:sp>
      <p:pic>
        <p:nvPicPr>
          <p:cNvPr id="229" name="Google Shape;229;p40"/>
          <p:cNvPicPr preferRelativeResize="0"/>
          <p:nvPr/>
        </p:nvPicPr>
        <p:blipFill>
          <a:blip r:embed="rId3">
            <a:alphaModFix/>
          </a:blip>
          <a:stretch>
            <a:fillRect/>
          </a:stretch>
        </p:blipFill>
        <p:spPr>
          <a:xfrm>
            <a:off x="6784425" y="1104363"/>
            <a:ext cx="2047875" cy="54197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Transfer Learning model</a:t>
            </a:r>
            <a:endParaRPr/>
          </a:p>
        </p:txBody>
      </p:sp>
      <p:sp>
        <p:nvSpPr>
          <p:cNvPr id="235" name="Google Shape;235;p41"/>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000"/>
              <a:t>After completing the basic machine learning framework, we created a model to start experimenting with. We chose to start with a pretrained model, opting for the ResNet101 model for image classification. This model was the top performing model from Finding Tiny Faces, though like that paper we can easily swap out the underlying pretrained model for experimentation.</a:t>
            </a:r>
            <a:endParaRPr b="0" sz="2000"/>
          </a:p>
          <a:p>
            <a:pPr indent="0" lvl="0" marL="0" rtl="0" algn="l">
              <a:lnSpc>
                <a:spcPct val="115000"/>
              </a:lnSpc>
              <a:spcBef>
                <a:spcPts val="0"/>
              </a:spcBef>
              <a:spcAft>
                <a:spcPts val="0"/>
              </a:spcAft>
              <a:buClr>
                <a:schemeClr val="dk1"/>
              </a:buClr>
              <a:buSzPts val="1100"/>
              <a:buFont typeface="Arial"/>
              <a:buNone/>
            </a:pPr>
            <a:r>
              <a:t/>
            </a:r>
            <a:endParaRPr b="0" sz="2000"/>
          </a:p>
          <a:p>
            <a:pPr indent="0" lvl="0" marL="0" rtl="0" algn="l">
              <a:lnSpc>
                <a:spcPct val="115000"/>
              </a:lnSpc>
              <a:spcBef>
                <a:spcPts val="0"/>
              </a:spcBef>
              <a:spcAft>
                <a:spcPts val="0"/>
              </a:spcAft>
              <a:buClr>
                <a:schemeClr val="dk1"/>
              </a:buClr>
              <a:buSzPts val="1100"/>
              <a:buFont typeface="Arial"/>
              <a:buNone/>
            </a:pPr>
            <a:r>
              <a:rPr b="0" lang="en" sz="2000"/>
              <a:t>Then we added a new Linear layer to the model and trained the model with the new layer on our MIAS dataset imagery and labels. Since the dataset is small, training is pretty quick. The training function uses cross-entropy loss for loss calculations and stochastic gradient descent for the optimizer.</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Transfer Learning model</a:t>
            </a:r>
            <a:endParaRPr/>
          </a:p>
        </p:txBody>
      </p:sp>
      <p:pic>
        <p:nvPicPr>
          <p:cNvPr id="241" name="Google Shape;241;p42"/>
          <p:cNvPicPr preferRelativeResize="0"/>
          <p:nvPr/>
        </p:nvPicPr>
        <p:blipFill>
          <a:blip r:embed="rId3">
            <a:alphaModFix/>
          </a:blip>
          <a:stretch>
            <a:fillRect/>
          </a:stretch>
        </p:blipFill>
        <p:spPr>
          <a:xfrm>
            <a:off x="1777439" y="1444538"/>
            <a:ext cx="5589124" cy="473937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Custom Learning model</a:t>
            </a:r>
            <a:endParaRPr/>
          </a:p>
        </p:txBody>
      </p:sp>
      <p:sp>
        <p:nvSpPr>
          <p:cNvPr id="247" name="Google Shape;247;p4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1600"/>
              <a:t>We are also working on implementing a custom model using PyTorch Lightning based off of Finding Tiny Faces and related papers on SWIN transformers. </a:t>
            </a:r>
            <a:endParaRPr b="0" sz="1600"/>
          </a:p>
          <a:p>
            <a:pPr indent="0" lvl="0" marL="0" rtl="0" algn="l">
              <a:lnSpc>
                <a:spcPct val="115000"/>
              </a:lnSpc>
              <a:spcBef>
                <a:spcPts val="0"/>
              </a:spcBef>
              <a:spcAft>
                <a:spcPts val="0"/>
              </a:spcAft>
              <a:buNone/>
            </a:pPr>
            <a:r>
              <a:t/>
            </a:r>
            <a:endParaRPr b="0" sz="1600"/>
          </a:p>
          <a:p>
            <a:pPr indent="0" lvl="0" marL="0" rtl="0" algn="l">
              <a:lnSpc>
                <a:spcPct val="115000"/>
              </a:lnSpc>
              <a:spcBef>
                <a:spcPts val="0"/>
              </a:spcBef>
              <a:spcAft>
                <a:spcPts val="0"/>
              </a:spcAft>
              <a:buNone/>
            </a:pPr>
            <a:r>
              <a:rPr b="0" lang="en" sz="1600"/>
              <a:t>Our custom model will eventually include SWIN transformer blocks and currently is made up of a 1024x1024 CNN layer with a 2D convolution, using the full resolution of the MIAS dataset. The feature channels are connected to three linear layers and the ReLU activation function is used. </a:t>
            </a:r>
            <a:endParaRPr b="0" sz="1600"/>
          </a:p>
          <a:p>
            <a:pPr indent="0" lvl="0" marL="0" rtl="0" algn="l">
              <a:lnSpc>
                <a:spcPct val="115000"/>
              </a:lnSpc>
              <a:spcBef>
                <a:spcPts val="0"/>
              </a:spcBef>
              <a:spcAft>
                <a:spcPts val="0"/>
              </a:spcAft>
              <a:buNone/>
            </a:pPr>
            <a:r>
              <a:t/>
            </a:r>
            <a:endParaRPr b="0" sz="1600"/>
          </a:p>
          <a:p>
            <a:pPr indent="0" lvl="0" marL="0" rtl="0" algn="l">
              <a:lnSpc>
                <a:spcPct val="115000"/>
              </a:lnSpc>
              <a:spcBef>
                <a:spcPts val="0"/>
              </a:spcBef>
              <a:spcAft>
                <a:spcPts val="0"/>
              </a:spcAft>
              <a:buNone/>
            </a:pPr>
            <a:r>
              <a:rPr b="0" lang="en" sz="1600"/>
              <a:t>Our losses for the custom model are also currently high but we are working on improving this. Our biggest issue is using the relatively small MIAS dataset since I am currently hard drive space constrained and am working on fixing this. We believe that our losses for the custom model can be improved by refining the model and by adding the CBIS-DDSM dataset. </a:t>
            </a:r>
            <a:endParaRPr b="0" sz="1600"/>
          </a:p>
          <a:p>
            <a:pPr indent="0" lvl="0" marL="0" rtl="0" algn="l">
              <a:lnSpc>
                <a:spcPct val="115000"/>
              </a:lnSpc>
              <a:spcBef>
                <a:spcPts val="0"/>
              </a:spcBef>
              <a:spcAft>
                <a:spcPts val="0"/>
              </a:spcAft>
              <a:buNone/>
            </a:pPr>
            <a:r>
              <a:t/>
            </a:r>
            <a:endParaRPr b="0" sz="1600"/>
          </a:p>
          <a:p>
            <a:pPr indent="0" lvl="0" marL="0" rtl="0" algn="l">
              <a:lnSpc>
                <a:spcPct val="115000"/>
              </a:lnSpc>
              <a:spcBef>
                <a:spcPts val="0"/>
              </a:spcBef>
              <a:spcAft>
                <a:spcPts val="0"/>
              </a:spcAft>
              <a:buNone/>
            </a:pPr>
            <a:r>
              <a:rPr b="0" lang="en" sz="1600"/>
              <a:t>We are also working hard to improve our model architecture to be optimized for small mass detections by using SWIN transformer blocks to take advantage of sliding windows. </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Custom Learning model</a:t>
            </a:r>
            <a:endParaRPr/>
          </a:p>
        </p:txBody>
      </p:sp>
      <p:pic>
        <p:nvPicPr>
          <p:cNvPr id="253" name="Google Shape;253;p44"/>
          <p:cNvPicPr preferRelativeResize="0"/>
          <p:nvPr/>
        </p:nvPicPr>
        <p:blipFill>
          <a:blip r:embed="rId3">
            <a:alphaModFix/>
          </a:blip>
          <a:stretch>
            <a:fillRect/>
          </a:stretch>
        </p:blipFill>
        <p:spPr>
          <a:xfrm>
            <a:off x="831575" y="1512150"/>
            <a:ext cx="7480851" cy="4604149"/>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5"/>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Remaining Tasks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4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Expand model capabilities</a:t>
            </a:r>
            <a:endParaRPr/>
          </a:p>
        </p:txBody>
      </p:sp>
      <p:sp>
        <p:nvSpPr>
          <p:cNvPr id="264" name="Google Shape;264;p46"/>
          <p:cNvSpPr txBox="1"/>
          <p:nvPr>
            <p:ph idx="1" type="body"/>
          </p:nvPr>
        </p:nvSpPr>
        <p:spPr>
          <a:xfrm>
            <a:off x="311700" y="1536633"/>
            <a:ext cx="8520600" cy="4555200"/>
          </a:xfrm>
          <a:prstGeom prst="rect">
            <a:avLst/>
          </a:prstGeom>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b="0" lang="en" sz="2400"/>
              <a:t>We need to expand on our models’ capabilities. Currently, our models are set up for image classification as a first step, but image detection requires both image classification and image localization capabilities.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There will need to be modifications to the models to handle creating a bounding box around the objects in the mammograms that the model identifies.</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Models such as Faster R-CNN, YOLO, and SSD are potential options for detection oriented pretrained models.</a:t>
            </a:r>
            <a:endParaRPr b="0" sz="2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7"/>
          <p:cNvSpPr txBox="1"/>
          <p:nvPr>
            <p:ph type="title"/>
          </p:nvPr>
        </p:nvSpPr>
        <p:spPr>
          <a:xfrm>
            <a:off x="311700" y="593367"/>
            <a:ext cx="8520600" cy="7635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Implement scaling</a:t>
            </a:r>
            <a:endParaRPr/>
          </a:p>
          <a:p>
            <a:pPr indent="0" lvl="0" marL="0" rtl="0" algn="ctr">
              <a:spcBef>
                <a:spcPts val="0"/>
              </a:spcBef>
              <a:spcAft>
                <a:spcPts val="0"/>
              </a:spcAft>
              <a:buNone/>
            </a:pPr>
            <a:r>
              <a:rPr lang="en"/>
              <a:t>and sliding window detection</a:t>
            </a:r>
            <a:endParaRPr/>
          </a:p>
        </p:txBody>
      </p:sp>
      <p:sp>
        <p:nvSpPr>
          <p:cNvPr id="270" name="Google Shape;270;p4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2200"/>
              <a:t>The main contribution from the Finding Tiny Faces paper was the evaluation logic combining the outputs from the model when passed multiple variations of the input imagery at different scales. </a:t>
            </a:r>
            <a:endParaRPr b="0" sz="2200"/>
          </a:p>
          <a:p>
            <a:pPr indent="0" lvl="0" marL="0" rtl="0" algn="l">
              <a:lnSpc>
                <a:spcPct val="115000"/>
              </a:lnSpc>
              <a:spcBef>
                <a:spcPts val="0"/>
              </a:spcBef>
              <a:spcAft>
                <a:spcPts val="0"/>
              </a:spcAft>
              <a:buNone/>
            </a:pPr>
            <a:r>
              <a:t/>
            </a:r>
            <a:endParaRPr b="0" sz="2200"/>
          </a:p>
          <a:p>
            <a:pPr indent="0" lvl="0" marL="0" rtl="0" algn="l">
              <a:lnSpc>
                <a:spcPct val="115000"/>
              </a:lnSpc>
              <a:spcBef>
                <a:spcPts val="0"/>
              </a:spcBef>
              <a:spcAft>
                <a:spcPts val="0"/>
              </a:spcAft>
              <a:buNone/>
            </a:pPr>
            <a:r>
              <a:rPr b="0" lang="en" sz="2200"/>
              <a:t>Our data_loader.py and eval.py scripts will be expanded to use this technique by taking the image to evaluate, resizing it, and making multiple predictions on those images. </a:t>
            </a:r>
            <a:endParaRPr b="0" sz="2200"/>
          </a:p>
          <a:p>
            <a:pPr indent="0" lvl="0" marL="0" rtl="0" algn="l">
              <a:lnSpc>
                <a:spcPct val="115000"/>
              </a:lnSpc>
              <a:spcBef>
                <a:spcPts val="0"/>
              </a:spcBef>
              <a:spcAft>
                <a:spcPts val="0"/>
              </a:spcAft>
              <a:buNone/>
            </a:pPr>
            <a:r>
              <a:t/>
            </a:r>
            <a:endParaRPr b="0" sz="2200"/>
          </a:p>
          <a:p>
            <a:pPr indent="0" lvl="0" marL="0" rtl="0" algn="l">
              <a:lnSpc>
                <a:spcPct val="115000"/>
              </a:lnSpc>
              <a:spcBef>
                <a:spcPts val="0"/>
              </a:spcBef>
              <a:spcAft>
                <a:spcPts val="0"/>
              </a:spcAft>
              <a:buClr>
                <a:schemeClr val="dk1"/>
              </a:buClr>
              <a:buSzPts val="1100"/>
              <a:buFont typeface="Arial"/>
              <a:buNone/>
            </a:pPr>
            <a:r>
              <a:rPr b="0" lang="en" sz="2200"/>
              <a:t>For the case of scaling the image up, we will need to use a sliding window technique to pass chunks of the higher-res image to the model.</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p>
            <a:pPr indent="457200" lvl="0" marL="914400" rtl="0" algn="l">
              <a:lnSpc>
                <a:spcPct val="90000"/>
              </a:lnSpc>
              <a:spcBef>
                <a:spcPts val="0"/>
              </a:spcBef>
              <a:spcAft>
                <a:spcPts val="0"/>
              </a:spcAft>
              <a:buSzPts val="2800"/>
              <a:buNone/>
            </a:pPr>
            <a:r>
              <a:rPr lang="en"/>
              <a:t>Slides</a:t>
            </a:r>
            <a:endParaRPr/>
          </a:p>
        </p:txBody>
      </p:sp>
      <p:sp>
        <p:nvSpPr>
          <p:cNvPr id="168" name="Google Shape;168;p30"/>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p>
            <a:pPr indent="-350075" lvl="0" marL="457200" rtl="0" algn="l">
              <a:lnSpc>
                <a:spcPct val="80000"/>
              </a:lnSpc>
              <a:spcBef>
                <a:spcPts val="0"/>
              </a:spcBef>
              <a:spcAft>
                <a:spcPts val="0"/>
              </a:spcAft>
              <a:buSzPts val="1975"/>
              <a:buAutoNum type="arabicPeriod"/>
            </a:pPr>
            <a:r>
              <a:rPr lang="en" sz="1975"/>
              <a:t>Overview</a:t>
            </a:r>
            <a:endParaRPr sz="1975"/>
          </a:p>
          <a:p>
            <a:pPr indent="-333692" lvl="1" marL="914400" rtl="0" algn="l">
              <a:lnSpc>
                <a:spcPct val="80000"/>
              </a:lnSpc>
              <a:spcBef>
                <a:spcPts val="0"/>
              </a:spcBef>
              <a:spcAft>
                <a:spcPts val="0"/>
              </a:spcAft>
              <a:buSzPts val="1920"/>
              <a:buAutoNum type="alphaLcPeriod"/>
            </a:pPr>
            <a:r>
              <a:rPr lang="en" sz="1920"/>
              <a:t>Project Inspiration</a:t>
            </a:r>
            <a:endParaRPr sz="1920"/>
          </a:p>
          <a:p>
            <a:pPr indent="-333692" lvl="1" marL="914400" rtl="0" algn="l">
              <a:lnSpc>
                <a:spcPct val="80000"/>
              </a:lnSpc>
              <a:spcBef>
                <a:spcPts val="0"/>
              </a:spcBef>
              <a:spcAft>
                <a:spcPts val="0"/>
              </a:spcAft>
              <a:buSzPts val="1920"/>
              <a:buAutoNum type="alphaLcPeriod"/>
            </a:pPr>
            <a:r>
              <a:rPr lang="en" sz="1920"/>
              <a:t>Proposal Recap</a:t>
            </a:r>
            <a:endParaRPr sz="1920"/>
          </a:p>
          <a:p>
            <a:pPr indent="-350075" lvl="0" marL="457200" rtl="0" algn="l">
              <a:lnSpc>
                <a:spcPct val="80000"/>
              </a:lnSpc>
              <a:spcBef>
                <a:spcPts val="0"/>
              </a:spcBef>
              <a:spcAft>
                <a:spcPts val="0"/>
              </a:spcAft>
              <a:buSzPts val="1975"/>
              <a:buAutoNum type="arabicPeriod"/>
            </a:pPr>
            <a:r>
              <a:rPr lang="en" sz="1975"/>
              <a:t>Completed Efforts</a:t>
            </a:r>
            <a:endParaRPr sz="1975"/>
          </a:p>
          <a:p>
            <a:pPr indent="-333692" lvl="1" marL="914400" rtl="0" algn="l">
              <a:lnSpc>
                <a:spcPct val="80000"/>
              </a:lnSpc>
              <a:spcBef>
                <a:spcPts val="0"/>
              </a:spcBef>
              <a:spcAft>
                <a:spcPts val="0"/>
              </a:spcAft>
              <a:buSzPts val="1920"/>
              <a:buAutoNum type="alphaLcPeriod"/>
            </a:pPr>
            <a:r>
              <a:rPr lang="en" sz="1920"/>
              <a:t>Running source project</a:t>
            </a:r>
            <a:endParaRPr sz="1920"/>
          </a:p>
          <a:p>
            <a:pPr indent="-350519" lvl="1" marL="914400" rtl="0" algn="l">
              <a:lnSpc>
                <a:spcPct val="80000"/>
              </a:lnSpc>
              <a:spcBef>
                <a:spcPts val="0"/>
              </a:spcBef>
              <a:spcAft>
                <a:spcPts val="0"/>
              </a:spcAft>
              <a:buSzPts val="1920"/>
              <a:buAutoNum type="alphaLcPeriod"/>
            </a:pPr>
            <a:r>
              <a:rPr lang="en" sz="1920"/>
              <a:t>Project setup</a:t>
            </a:r>
            <a:endParaRPr sz="1920"/>
          </a:p>
          <a:p>
            <a:pPr indent="-350519" lvl="1" marL="914400" rtl="0" algn="l">
              <a:lnSpc>
                <a:spcPct val="80000"/>
              </a:lnSpc>
              <a:spcBef>
                <a:spcPts val="0"/>
              </a:spcBef>
              <a:spcAft>
                <a:spcPts val="0"/>
              </a:spcAft>
              <a:buSzPts val="1920"/>
              <a:buAutoNum type="alphaLcPeriod"/>
            </a:pPr>
            <a:r>
              <a:rPr lang="en" sz="1920"/>
              <a:t>MIAS dataset setup</a:t>
            </a:r>
            <a:endParaRPr sz="1920"/>
          </a:p>
          <a:p>
            <a:pPr indent="-333692" lvl="1" marL="914400" rtl="0" algn="l">
              <a:lnSpc>
                <a:spcPct val="80000"/>
              </a:lnSpc>
              <a:spcBef>
                <a:spcPts val="0"/>
              </a:spcBef>
              <a:spcAft>
                <a:spcPts val="0"/>
              </a:spcAft>
              <a:buSzPts val="1920"/>
              <a:buAutoNum type="alphaLcPeriod"/>
            </a:pPr>
            <a:r>
              <a:rPr lang="en" sz="1920"/>
              <a:t>ML framework</a:t>
            </a:r>
            <a:endParaRPr sz="1920"/>
          </a:p>
          <a:p>
            <a:pPr indent="-333692" lvl="1" marL="914400" rtl="0" algn="l">
              <a:lnSpc>
                <a:spcPct val="80000"/>
              </a:lnSpc>
              <a:spcBef>
                <a:spcPts val="0"/>
              </a:spcBef>
              <a:spcAft>
                <a:spcPts val="0"/>
              </a:spcAft>
              <a:buSzPts val="1920"/>
              <a:buAutoNum type="alphaLcPeriod"/>
            </a:pPr>
            <a:r>
              <a:rPr lang="en" sz="1920"/>
              <a:t>Transfer Learning model</a:t>
            </a:r>
            <a:endParaRPr sz="1920"/>
          </a:p>
          <a:p>
            <a:pPr indent="-350519" lvl="1" marL="914400" rtl="0" algn="l">
              <a:lnSpc>
                <a:spcPct val="80000"/>
              </a:lnSpc>
              <a:spcBef>
                <a:spcPts val="0"/>
              </a:spcBef>
              <a:spcAft>
                <a:spcPts val="0"/>
              </a:spcAft>
              <a:buSzPts val="1920"/>
              <a:buAutoNum type="alphaLcPeriod"/>
            </a:pPr>
            <a:r>
              <a:rPr lang="en" sz="1920"/>
              <a:t>Custom Learning model</a:t>
            </a:r>
            <a:endParaRPr sz="1920"/>
          </a:p>
          <a:p>
            <a:pPr indent="-350075" lvl="0" marL="457200" rtl="0" algn="l">
              <a:lnSpc>
                <a:spcPct val="80000"/>
              </a:lnSpc>
              <a:spcBef>
                <a:spcPts val="0"/>
              </a:spcBef>
              <a:spcAft>
                <a:spcPts val="0"/>
              </a:spcAft>
              <a:buSzPts val="1975"/>
              <a:buAutoNum type="arabicPeriod"/>
            </a:pPr>
            <a:r>
              <a:rPr lang="en" sz="1975"/>
              <a:t>Remaining Tasks</a:t>
            </a:r>
            <a:endParaRPr sz="1975"/>
          </a:p>
          <a:p>
            <a:pPr indent="-333692" lvl="1" marL="914400" rtl="0" algn="l">
              <a:lnSpc>
                <a:spcPct val="80000"/>
              </a:lnSpc>
              <a:spcBef>
                <a:spcPts val="0"/>
              </a:spcBef>
              <a:spcAft>
                <a:spcPts val="0"/>
              </a:spcAft>
              <a:buSzPts val="1920"/>
              <a:buAutoNum type="alphaLcPeriod"/>
            </a:pPr>
            <a:r>
              <a:rPr lang="en" sz="1920"/>
              <a:t>Expand model capabilities</a:t>
            </a:r>
            <a:endParaRPr sz="1920"/>
          </a:p>
          <a:p>
            <a:pPr indent="-333692" lvl="1" marL="914400" rtl="0" algn="l">
              <a:lnSpc>
                <a:spcPct val="80000"/>
              </a:lnSpc>
              <a:spcBef>
                <a:spcPts val="0"/>
              </a:spcBef>
              <a:spcAft>
                <a:spcPts val="0"/>
              </a:spcAft>
              <a:buSzPts val="1920"/>
              <a:buAutoNum type="alphaLcPeriod"/>
            </a:pPr>
            <a:r>
              <a:rPr lang="en" sz="1920"/>
              <a:t>Implement scaling and sliding window detection</a:t>
            </a:r>
            <a:endParaRPr sz="1920"/>
          </a:p>
          <a:p>
            <a:pPr indent="-333692" lvl="1" marL="914400" rtl="0" algn="l">
              <a:lnSpc>
                <a:spcPct val="80000"/>
              </a:lnSpc>
              <a:spcBef>
                <a:spcPts val="0"/>
              </a:spcBef>
              <a:spcAft>
                <a:spcPts val="0"/>
              </a:spcAft>
              <a:buSzPts val="1920"/>
              <a:buAutoNum type="alphaLcPeriod"/>
            </a:pPr>
            <a:r>
              <a:rPr lang="en" sz="1920"/>
              <a:t>Add more datasets</a:t>
            </a:r>
            <a:endParaRPr sz="1920"/>
          </a:p>
          <a:p>
            <a:pPr indent="-333692" lvl="1" marL="914400" rtl="0" algn="l">
              <a:lnSpc>
                <a:spcPct val="80000"/>
              </a:lnSpc>
              <a:spcBef>
                <a:spcPts val="0"/>
              </a:spcBef>
              <a:spcAft>
                <a:spcPts val="0"/>
              </a:spcAft>
              <a:buSzPts val="1920"/>
              <a:buAutoNum type="alphaLcPeriod"/>
            </a:pPr>
            <a:r>
              <a:rPr lang="en" sz="1920"/>
              <a:t>Model comparisons</a:t>
            </a:r>
            <a:endParaRPr sz="1920"/>
          </a:p>
          <a:p>
            <a:pPr indent="-333692" lvl="1" marL="914400" rtl="0" algn="l">
              <a:lnSpc>
                <a:spcPct val="80000"/>
              </a:lnSpc>
              <a:spcBef>
                <a:spcPts val="0"/>
              </a:spcBef>
              <a:spcAft>
                <a:spcPts val="0"/>
              </a:spcAft>
              <a:buSzPts val="1920"/>
              <a:buAutoNum type="alphaLcPeriod"/>
            </a:pPr>
            <a:r>
              <a:rPr lang="en" sz="1920"/>
              <a:t>Goal adjustment</a:t>
            </a:r>
            <a:endParaRPr sz="1920"/>
          </a:p>
          <a:p>
            <a:pPr indent="-333692" lvl="1" marL="914400" rtl="0" algn="l">
              <a:lnSpc>
                <a:spcPct val="80000"/>
              </a:lnSpc>
              <a:spcBef>
                <a:spcPts val="0"/>
              </a:spcBef>
              <a:spcAft>
                <a:spcPts val="0"/>
              </a:spcAft>
              <a:buSzPts val="1920"/>
              <a:buAutoNum type="alphaLcPeriod"/>
            </a:pPr>
            <a:r>
              <a:rPr lang="en" sz="1920"/>
              <a:t>Updates</a:t>
            </a:r>
            <a:endParaRPr sz="1920"/>
          </a:p>
          <a:p>
            <a:pPr indent="-350075" lvl="0" marL="457200" rtl="0" algn="l">
              <a:lnSpc>
                <a:spcPct val="80000"/>
              </a:lnSpc>
              <a:spcBef>
                <a:spcPts val="0"/>
              </a:spcBef>
              <a:spcAft>
                <a:spcPts val="0"/>
              </a:spcAft>
              <a:buSzPts val="1975"/>
              <a:buAutoNum type="arabicPeriod"/>
            </a:pPr>
            <a:r>
              <a:rPr lang="en" sz="1975"/>
              <a:t>Questions?</a:t>
            </a:r>
            <a:endParaRPr sz="1975"/>
          </a:p>
          <a:p>
            <a:pPr indent="-350075" lvl="0" marL="457200" rtl="0" algn="l">
              <a:lnSpc>
                <a:spcPct val="80000"/>
              </a:lnSpc>
              <a:spcBef>
                <a:spcPts val="0"/>
              </a:spcBef>
              <a:spcAft>
                <a:spcPts val="0"/>
              </a:spcAft>
              <a:buSzPts val="1975"/>
              <a:buAutoNum type="arabicPeriod"/>
            </a:pPr>
            <a:r>
              <a:rPr lang="en" sz="1975"/>
              <a:t>References</a:t>
            </a:r>
            <a:endParaRPr sz="1975"/>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Add more datasets</a:t>
            </a:r>
            <a:endParaRPr/>
          </a:p>
        </p:txBody>
      </p:sp>
      <p:sp>
        <p:nvSpPr>
          <p:cNvPr id="276" name="Google Shape;276;p48"/>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For our initial development, we started with the MIAS dataset, but it is quite small compared to other available datasets.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rPr b="0" lang="en" sz="2400"/>
              <a:t>We will expand our data_loader.py script to be able to import downloaded imagery from multiple data sources, and will target adding the INBreast and CBIS-DDSM imagery.</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Model comparisons</a:t>
            </a:r>
            <a:endParaRPr/>
          </a:p>
        </p:txBody>
      </p:sp>
      <p:sp>
        <p:nvSpPr>
          <p:cNvPr id="282" name="Google Shape;282;p49"/>
          <p:cNvSpPr txBox="1"/>
          <p:nvPr>
            <p:ph idx="1" type="body"/>
          </p:nvPr>
        </p:nvSpPr>
        <p:spPr>
          <a:xfrm>
            <a:off x="311700" y="1536633"/>
            <a:ext cx="8520600" cy="4555200"/>
          </a:xfrm>
          <a:prstGeom prst="rect">
            <a:avLst/>
          </a:prstGeom>
        </p:spPr>
        <p:txBody>
          <a:bodyPr anchorCtr="0" anchor="t" bIns="91425" lIns="91425" spcFirstLastPara="1" rIns="91425" wrap="square" tIns="91425">
            <a:normAutofit fontScale="92500" lnSpcReduction="20000"/>
          </a:bodyPr>
          <a:lstStyle/>
          <a:p>
            <a:pPr indent="0" lvl="0" marL="0" rtl="0" algn="l">
              <a:lnSpc>
                <a:spcPct val="115000"/>
              </a:lnSpc>
              <a:spcBef>
                <a:spcPts val="0"/>
              </a:spcBef>
              <a:spcAft>
                <a:spcPts val="0"/>
              </a:spcAft>
              <a:buNone/>
            </a:pPr>
            <a:r>
              <a:rPr b="0" lang="en" sz="2400"/>
              <a:t>Once we have more data imagery available and better test accuracy, we can experiment with different models and hyper-parameters.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In the case of the transfer learning models, swapping out the pretrained models would provide interesting insights.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For the custom models, there is a lot of experimentation we can do on the structure of it.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For both, experimenting with various loss calculations, optimizers, and other components might provide interesting comparisons as well.</a:t>
            </a:r>
            <a:endParaRPr sz="2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5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Goal adjustment</a:t>
            </a:r>
            <a:endParaRPr/>
          </a:p>
        </p:txBody>
      </p:sp>
      <p:sp>
        <p:nvSpPr>
          <p:cNvPr id="288" name="Google Shape;288;p50"/>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400"/>
              <a:t>Currently, our goals for our project don’t appear to need much change, but we have refined our understanding of what we want to do and how to get there.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None/>
            </a:pPr>
            <a:r>
              <a:rPr b="0" lang="en" sz="2400"/>
              <a:t>We feel we are on track with the project and can accomplish interesting experiments with it!</a:t>
            </a:r>
            <a:endParaRPr b="0" sz="24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Updates</a:t>
            </a:r>
            <a:endParaRPr/>
          </a:p>
        </p:txBody>
      </p:sp>
      <p:sp>
        <p:nvSpPr>
          <p:cNvPr id="294" name="Google Shape;294;p51"/>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b="0" lang="en" sz="2000"/>
              <a:t>Added data augmentation - 90 degree rotations, applied CLAHE</a:t>
            </a:r>
            <a:endParaRPr b="0" sz="2000"/>
          </a:p>
          <a:p>
            <a:pPr indent="-355600" lvl="0" marL="457200" rtl="0" algn="l">
              <a:spcBef>
                <a:spcPts val="0"/>
              </a:spcBef>
              <a:spcAft>
                <a:spcPts val="0"/>
              </a:spcAft>
              <a:buSzPts val="2000"/>
              <a:buChar char="●"/>
            </a:pPr>
            <a:r>
              <a:rPr b="0" lang="en" sz="2000"/>
              <a:t>Also added logic for preserving bounding box location through rotation</a:t>
            </a:r>
            <a:endParaRPr b="0" sz="2000"/>
          </a:p>
          <a:p>
            <a:pPr indent="-355600" lvl="0" marL="457200" rtl="0" algn="l">
              <a:spcBef>
                <a:spcPts val="0"/>
              </a:spcBef>
              <a:spcAft>
                <a:spcPts val="0"/>
              </a:spcAft>
              <a:buSzPts val="2000"/>
              <a:buChar char="●"/>
            </a:pPr>
            <a:r>
              <a:rPr b="0" lang="en" sz="2000"/>
              <a:t>Current model does classification on 7 classes, not just a binary yes/no</a:t>
            </a:r>
            <a:endParaRPr b="0" sz="2000"/>
          </a:p>
          <a:p>
            <a:pPr indent="-355600" lvl="0" marL="457200" rtl="0" algn="l">
              <a:spcBef>
                <a:spcPts val="0"/>
              </a:spcBef>
              <a:spcAft>
                <a:spcPts val="0"/>
              </a:spcAft>
              <a:buSzPts val="2000"/>
              <a:buChar char="●"/>
            </a:pPr>
            <a:r>
              <a:rPr b="0" lang="en" sz="2000"/>
              <a:t>Tried both ResNet-101 and ResNet-50 so far, results below are with ResNet-50</a:t>
            </a:r>
            <a:endParaRPr b="0" sz="2000"/>
          </a:p>
          <a:p>
            <a:pPr indent="-355600" lvl="0" marL="457200" rtl="0" algn="l">
              <a:spcBef>
                <a:spcPts val="0"/>
              </a:spcBef>
              <a:spcAft>
                <a:spcPts val="0"/>
              </a:spcAft>
              <a:buSzPts val="2000"/>
              <a:buChar char="●"/>
            </a:pPr>
            <a:r>
              <a:rPr b="0" lang="en" sz="2000"/>
              <a:t>Started with 0.001 learning rate, now using 0.0002 and 0.0003</a:t>
            </a:r>
            <a:endParaRPr b="0" sz="2000"/>
          </a:p>
          <a:p>
            <a:pPr indent="-355600" lvl="0" marL="457200" rtl="0" algn="l">
              <a:spcBef>
                <a:spcPts val="0"/>
              </a:spcBef>
              <a:spcAft>
                <a:spcPts val="0"/>
              </a:spcAft>
              <a:buSzPts val="2000"/>
              <a:buChar char="●"/>
            </a:pPr>
            <a:r>
              <a:rPr b="0" lang="en" sz="2000"/>
              <a:t>Switch from SGD to Adam optimizer, getting much better results now</a:t>
            </a:r>
            <a:endParaRPr b="0" sz="2000"/>
          </a:p>
          <a:p>
            <a:pPr indent="-355600" lvl="0" marL="457200" rtl="0" algn="l">
              <a:spcBef>
                <a:spcPts val="0"/>
              </a:spcBef>
              <a:spcAft>
                <a:spcPts val="0"/>
              </a:spcAft>
              <a:buSzPts val="2000"/>
              <a:buChar char="●"/>
            </a:pPr>
            <a:r>
              <a:rPr b="0" lang="en" sz="2000"/>
              <a:t>Increased num_epochs now that Adam is actually learning past the first epoch</a:t>
            </a:r>
            <a:endParaRPr b="0" sz="2000"/>
          </a:p>
          <a:p>
            <a:pPr indent="-355600" lvl="0" marL="457200" rtl="0" algn="l">
              <a:spcBef>
                <a:spcPts val="0"/>
              </a:spcBef>
              <a:spcAft>
                <a:spcPts val="0"/>
              </a:spcAft>
              <a:buSzPts val="2000"/>
              <a:buChar char="●"/>
            </a:pPr>
            <a:r>
              <a:rPr b="0" lang="en" sz="2000"/>
              <a:t>Training accuracy and validation accuracy seem to top out about epoch 12, then start dropping</a:t>
            </a:r>
            <a:endParaRPr b="0" sz="2000"/>
          </a:p>
          <a:p>
            <a:pPr indent="0" lvl="0" marL="0" rtl="0" algn="l">
              <a:spcBef>
                <a:spcPts val="0"/>
              </a:spcBef>
              <a:spcAft>
                <a:spcPts val="0"/>
              </a:spcAft>
              <a:buClr>
                <a:schemeClr val="dk1"/>
              </a:buClr>
              <a:buSzPts val="1100"/>
              <a:buFont typeface="Arial"/>
              <a:buNone/>
            </a:pPr>
            <a:r>
              <a:t/>
            </a:r>
            <a:endParaRPr b="0" sz="14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5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Updates</a:t>
            </a:r>
            <a:endParaRPr/>
          </a:p>
        </p:txBody>
      </p:sp>
      <p:sp>
        <p:nvSpPr>
          <p:cNvPr id="300" name="Google Shape;300;p52"/>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Sample test results with ResNet-50 setup, Adam optimizer, and data augmentation:</a:t>
            </a:r>
            <a:endParaRPr sz="1600"/>
          </a:p>
          <a:p>
            <a:pPr indent="0" lvl="0" marL="0" rtl="0" algn="l">
              <a:spcBef>
                <a:spcPts val="0"/>
              </a:spcBef>
              <a:spcAft>
                <a:spcPts val="0"/>
              </a:spcAft>
              <a:buNone/>
            </a:pPr>
            <a:r>
              <a:t/>
            </a:r>
            <a:endParaRPr b="0" sz="1600"/>
          </a:p>
          <a:p>
            <a:pPr indent="0" lvl="0" marL="0" rtl="0" algn="l">
              <a:spcBef>
                <a:spcPts val="0"/>
              </a:spcBef>
              <a:spcAft>
                <a:spcPts val="0"/>
              </a:spcAft>
              <a:buNone/>
            </a:pPr>
            <a:r>
              <a:rPr b="0" lang="en" sz="1600"/>
              <a:t>5 epochs, 0.0003 LR: final test acc 73.1518</a:t>
            </a:r>
            <a:endParaRPr b="0" sz="1600"/>
          </a:p>
          <a:p>
            <a:pPr indent="0" lvl="0" marL="0" rtl="0" algn="l">
              <a:spcBef>
                <a:spcPts val="0"/>
              </a:spcBef>
              <a:spcAft>
                <a:spcPts val="0"/>
              </a:spcAft>
              <a:buNone/>
            </a:pPr>
            <a:r>
              <a:rPr b="0" lang="en" sz="1600"/>
              <a:t>5 epochs, 0.0002 LR: final test acc 79.7665</a:t>
            </a:r>
            <a:endParaRPr b="0" sz="1600"/>
          </a:p>
          <a:p>
            <a:pPr indent="0" lvl="0" marL="0" rtl="0" algn="l">
              <a:spcBef>
                <a:spcPts val="0"/>
              </a:spcBef>
              <a:spcAft>
                <a:spcPts val="0"/>
              </a:spcAft>
              <a:buClr>
                <a:schemeClr val="dk1"/>
              </a:buClr>
              <a:buSzPts val="1100"/>
              <a:buFont typeface="Arial"/>
              <a:buNone/>
            </a:pPr>
            <a:r>
              <a:rPr b="0" lang="en" sz="1600"/>
              <a:t>5 epochs, 0.0001 LR: final test acc 71.9844</a:t>
            </a:r>
            <a:endParaRPr b="0" sz="1600"/>
          </a:p>
          <a:p>
            <a:pPr indent="0" lvl="0" marL="0" rtl="0" algn="l">
              <a:spcBef>
                <a:spcPts val="0"/>
              </a:spcBef>
              <a:spcAft>
                <a:spcPts val="0"/>
              </a:spcAft>
              <a:buNone/>
            </a:pPr>
            <a:r>
              <a:t/>
            </a:r>
            <a:endParaRPr b="0" sz="1600"/>
          </a:p>
          <a:p>
            <a:pPr indent="0" lvl="0" marL="0" rtl="0" algn="l">
              <a:spcBef>
                <a:spcPts val="0"/>
              </a:spcBef>
              <a:spcAft>
                <a:spcPts val="0"/>
              </a:spcAft>
              <a:buClr>
                <a:schemeClr val="dk1"/>
              </a:buClr>
              <a:buSzPts val="1100"/>
              <a:buFont typeface="Arial"/>
              <a:buNone/>
            </a:pPr>
            <a:r>
              <a:rPr b="0" lang="en" sz="1600"/>
              <a:t>10 epochs, 0.0004 LR: final test acc 77.8210</a:t>
            </a:r>
            <a:endParaRPr b="0" sz="1600"/>
          </a:p>
          <a:p>
            <a:pPr indent="0" lvl="0" marL="0" rtl="0" algn="l">
              <a:spcBef>
                <a:spcPts val="0"/>
              </a:spcBef>
              <a:spcAft>
                <a:spcPts val="0"/>
              </a:spcAft>
              <a:buNone/>
            </a:pPr>
            <a:r>
              <a:rPr b="0" lang="en" sz="1600"/>
              <a:t>10 epochs, 0.0003 LR: final test acc 80.5447</a:t>
            </a:r>
            <a:endParaRPr b="0" sz="1600"/>
          </a:p>
          <a:p>
            <a:pPr indent="0" lvl="0" marL="0" rtl="0" algn="l">
              <a:spcBef>
                <a:spcPts val="0"/>
              </a:spcBef>
              <a:spcAft>
                <a:spcPts val="0"/>
              </a:spcAft>
              <a:buNone/>
            </a:pPr>
            <a:r>
              <a:rPr b="0" lang="en" sz="1600"/>
              <a:t>10 epochs, 0.0002 LR: final test acc 78.5992</a:t>
            </a:r>
            <a:endParaRPr b="0" sz="1600"/>
          </a:p>
          <a:p>
            <a:pPr indent="0" lvl="0" marL="0" rtl="0" algn="l">
              <a:spcBef>
                <a:spcPts val="0"/>
              </a:spcBef>
              <a:spcAft>
                <a:spcPts val="0"/>
              </a:spcAft>
              <a:buNone/>
            </a:pPr>
            <a:r>
              <a:rPr b="0" lang="en" sz="1600"/>
              <a:t>10 epochs, 0.0001 LR: final test acc 84.4358</a:t>
            </a:r>
            <a:endParaRPr b="0" sz="1600"/>
          </a:p>
          <a:p>
            <a:pPr indent="0" lvl="0" marL="0" rtl="0" algn="l">
              <a:spcBef>
                <a:spcPts val="0"/>
              </a:spcBef>
              <a:spcAft>
                <a:spcPts val="0"/>
              </a:spcAft>
              <a:buNone/>
            </a:pPr>
            <a:r>
              <a:rPr b="0" lang="en" sz="1600"/>
              <a:t>10 epochs, 0.00009 LR: final test acc 82.8794</a:t>
            </a:r>
            <a:endParaRPr b="0" sz="1600"/>
          </a:p>
          <a:p>
            <a:pPr indent="0" lvl="0" marL="0" rtl="0" algn="l">
              <a:spcBef>
                <a:spcPts val="0"/>
              </a:spcBef>
              <a:spcAft>
                <a:spcPts val="0"/>
              </a:spcAft>
              <a:buNone/>
            </a:pPr>
            <a:r>
              <a:rPr b="0" lang="en" sz="1600"/>
              <a:t>10 epochs, 0.00008 LR: final test acc 79.7665</a:t>
            </a:r>
            <a:endParaRPr b="0" sz="1600"/>
          </a:p>
          <a:p>
            <a:pPr indent="0" lvl="0" marL="0" rtl="0" algn="l">
              <a:spcBef>
                <a:spcPts val="0"/>
              </a:spcBef>
              <a:spcAft>
                <a:spcPts val="0"/>
              </a:spcAft>
              <a:buNone/>
            </a:pPr>
            <a:r>
              <a:rPr b="0" lang="en" sz="1600"/>
              <a:t>10 epochs, 0.00007 LR: final test acc 75.0973</a:t>
            </a:r>
            <a:endParaRPr b="0" sz="1600"/>
          </a:p>
          <a:p>
            <a:pPr indent="0" lvl="0" marL="0" rtl="0" algn="l">
              <a:spcBef>
                <a:spcPts val="0"/>
              </a:spcBef>
              <a:spcAft>
                <a:spcPts val="0"/>
              </a:spcAft>
              <a:buNone/>
            </a:pPr>
            <a:r>
              <a:t/>
            </a:r>
            <a:endParaRPr b="0" sz="1600"/>
          </a:p>
          <a:p>
            <a:pPr indent="0" lvl="0" marL="0" rtl="0" algn="l">
              <a:spcBef>
                <a:spcPts val="0"/>
              </a:spcBef>
              <a:spcAft>
                <a:spcPts val="0"/>
              </a:spcAft>
              <a:buNone/>
            </a:pPr>
            <a:r>
              <a:rPr b="0" lang="en" sz="1600"/>
              <a:t>20 epochs, 0.0003 LR: final test acc 81.3230</a:t>
            </a:r>
            <a:endParaRPr b="0" sz="1600"/>
          </a:p>
          <a:p>
            <a:pPr indent="0" lvl="0" marL="0" rtl="0" algn="l">
              <a:spcBef>
                <a:spcPts val="0"/>
              </a:spcBef>
              <a:spcAft>
                <a:spcPts val="0"/>
              </a:spcAft>
              <a:buNone/>
            </a:pPr>
            <a:r>
              <a:rPr b="0" lang="en" sz="1600"/>
              <a:t>20 epochs, 0.0002 LR: final test acc 78.9883</a:t>
            </a:r>
            <a:endParaRPr b="0" sz="1600"/>
          </a:p>
          <a:p>
            <a:pPr indent="0" lvl="0" marL="0" rtl="0" algn="l">
              <a:spcBef>
                <a:spcPts val="0"/>
              </a:spcBef>
              <a:spcAft>
                <a:spcPts val="0"/>
              </a:spcAft>
              <a:buClr>
                <a:schemeClr val="dk1"/>
              </a:buClr>
              <a:buSzPts val="1100"/>
              <a:buFont typeface="Arial"/>
              <a:buNone/>
            </a:pPr>
            <a:r>
              <a:rPr b="0" lang="en" sz="1600"/>
              <a:t>20 epochs, 0.0001 LR: final test acc 78.9883</a:t>
            </a:r>
            <a:endParaRPr b="0" sz="16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Questions?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5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References</a:t>
            </a:r>
            <a:endParaRPr/>
          </a:p>
        </p:txBody>
      </p:sp>
      <p:sp>
        <p:nvSpPr>
          <p:cNvPr id="311" name="Google Shape;311;p5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Font typeface="Arial"/>
              <a:buChar char="●"/>
            </a:pPr>
            <a:r>
              <a:rPr b="0" lang="en" sz="1800"/>
              <a:t>Peiyun Hu, Deva Ramanan. “Finding Tiny Faces”, CVPR 2017.</a:t>
            </a:r>
            <a:endParaRPr b="0"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1"/>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Overview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Project Inspiration</a:t>
            </a:r>
            <a:endParaRPr/>
          </a:p>
        </p:txBody>
      </p:sp>
      <p:sp>
        <p:nvSpPr>
          <p:cNvPr id="179" name="Google Shape;179;p32"/>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2000"/>
              <a:t>Our term project, Finding Tiny Masses, was inspired by the paper “Finding Tiny Faces” by Peiyun Hu and Deva Ramanan [1]. </a:t>
            </a:r>
            <a:endParaRPr b="0" sz="2000"/>
          </a:p>
          <a:p>
            <a:pPr indent="0" lvl="0" marL="0" rtl="0" algn="l">
              <a:lnSpc>
                <a:spcPct val="115000"/>
              </a:lnSpc>
              <a:spcBef>
                <a:spcPts val="0"/>
              </a:spcBef>
              <a:spcAft>
                <a:spcPts val="0"/>
              </a:spcAft>
              <a:buNone/>
            </a:pPr>
            <a:r>
              <a:t/>
            </a:r>
            <a:endParaRPr b="0" sz="2000"/>
          </a:p>
          <a:p>
            <a:pPr indent="0" lvl="0" marL="0" rtl="0" algn="l">
              <a:lnSpc>
                <a:spcPct val="115000"/>
              </a:lnSpc>
              <a:spcBef>
                <a:spcPts val="0"/>
              </a:spcBef>
              <a:spcAft>
                <a:spcPts val="0"/>
              </a:spcAft>
              <a:buNone/>
            </a:pPr>
            <a:r>
              <a:rPr b="0" lang="en" sz="2000"/>
              <a:t>The premise of Finding Tiny Faces was to improve object detection (specifically faces) in crowded pictures by training the model on scale-invariant images of faces, and then during evaluation combine the outputs from the model when passed multiple variations of the input imagery at different scales. </a:t>
            </a:r>
            <a:endParaRPr b="0" sz="2000"/>
          </a:p>
          <a:p>
            <a:pPr indent="0" lvl="0" marL="0" rtl="0" algn="l">
              <a:lnSpc>
                <a:spcPct val="115000"/>
              </a:lnSpc>
              <a:spcBef>
                <a:spcPts val="0"/>
              </a:spcBef>
              <a:spcAft>
                <a:spcPts val="0"/>
              </a:spcAft>
              <a:buNone/>
            </a:pPr>
            <a:r>
              <a:t/>
            </a:r>
            <a:endParaRPr b="0" sz="2000"/>
          </a:p>
          <a:p>
            <a:pPr indent="0" lvl="0" marL="0" rtl="0" algn="l">
              <a:lnSpc>
                <a:spcPct val="115000"/>
              </a:lnSpc>
              <a:spcBef>
                <a:spcPts val="0"/>
              </a:spcBef>
              <a:spcAft>
                <a:spcPts val="0"/>
              </a:spcAft>
              <a:buClr>
                <a:schemeClr val="dk1"/>
              </a:buClr>
              <a:buSzPts val="1100"/>
              <a:buFont typeface="Arial"/>
              <a:buNone/>
            </a:pPr>
            <a:r>
              <a:rPr b="0" lang="en" sz="2000"/>
              <a:t>The end result was that the model was better at detecting faces of different sizes in the image.</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Proposal Recap</a:t>
            </a:r>
            <a:endParaRPr/>
          </a:p>
        </p:txBody>
      </p:sp>
      <p:sp>
        <p:nvSpPr>
          <p:cNvPr id="185" name="Google Shape;185;p33"/>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400"/>
              <a:t>For our project Finding Tiny Masses, we proposed that the techniques in Finding Tiny Faces could be applied to mass detection in mammograms to improve small mass detection.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Clr>
                <a:schemeClr val="dk1"/>
              </a:buClr>
              <a:buSzPts val="1100"/>
              <a:buFont typeface="Arial"/>
              <a:buNone/>
            </a:pPr>
            <a:r>
              <a:rPr b="0" lang="en" sz="2400"/>
              <a:t>By training a model to detect masses and then evaluating the model with different scaled variations of the input image, we propose that the model will be better at picking out small masses in the mammograms.</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Completed Efforts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Running source project</a:t>
            </a:r>
            <a:endParaRPr/>
          </a:p>
        </p:txBody>
      </p:sp>
      <p:sp>
        <p:nvSpPr>
          <p:cNvPr id="196" name="Google Shape;196;p35"/>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400"/>
              <a:t>The first step we completed was to run the Finding Tiny Faces project to ensure repeatability and to use as a reference during future development.</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Clr>
                <a:schemeClr val="dk1"/>
              </a:buClr>
              <a:buSzPts val="1100"/>
              <a:buFont typeface="Arial"/>
              <a:buNone/>
            </a:pPr>
            <a:r>
              <a:rPr b="0" lang="en" sz="2400"/>
              <a:t>We ran the PyTorch port of the project found here:</a:t>
            </a:r>
            <a:br>
              <a:rPr b="0" lang="en" sz="2400"/>
            </a:br>
            <a:r>
              <a:rPr b="0" lang="en" sz="2400" u="sng">
                <a:solidFill>
                  <a:schemeClr val="hlink"/>
                </a:solidFill>
                <a:hlinkClick r:id="rId3"/>
              </a:rPr>
              <a:t>https://github.com/varunagrawal/tiny-faces-pytorch</a:t>
            </a:r>
            <a:r>
              <a:rPr b="0" lang="en" sz="2400"/>
              <a:t> </a:t>
            </a:r>
            <a:endParaRPr b="0" sz="2400"/>
          </a:p>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Project setup</a:t>
            </a:r>
            <a:endParaRPr/>
          </a:p>
        </p:txBody>
      </p:sp>
      <p:sp>
        <p:nvSpPr>
          <p:cNvPr id="202" name="Google Shape;202;p36"/>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100"/>
              <a:t>The next step completed was the project setup. We created our GitHub repo for collaboration between team members.</a:t>
            </a:r>
            <a:endParaRPr b="0" sz="2100"/>
          </a:p>
          <a:p>
            <a:pPr indent="0" lvl="0" marL="0" rtl="0" algn="l">
              <a:lnSpc>
                <a:spcPct val="115000"/>
              </a:lnSpc>
              <a:spcBef>
                <a:spcPts val="0"/>
              </a:spcBef>
              <a:spcAft>
                <a:spcPts val="0"/>
              </a:spcAft>
              <a:buNone/>
            </a:pPr>
            <a:r>
              <a:t/>
            </a:r>
            <a:endParaRPr b="0" sz="2100"/>
          </a:p>
          <a:p>
            <a:pPr indent="0" lvl="0" marL="0" rtl="0" algn="l">
              <a:lnSpc>
                <a:spcPct val="115000"/>
              </a:lnSpc>
              <a:spcBef>
                <a:spcPts val="0"/>
              </a:spcBef>
              <a:spcAft>
                <a:spcPts val="0"/>
              </a:spcAft>
              <a:buNone/>
            </a:pPr>
            <a:r>
              <a:rPr b="0" lang="en" sz="2100"/>
              <a:t>Then we configured our development environments for this project. We are both running VS Code 2022 as our IDE with the Python 3.11 interpreter. We also had to configure PyTorch and CUDA for our machines, which had a little bit of variation because Ronald is developing on Windows 11 and Kelly is developing on Debian 12. </a:t>
            </a:r>
            <a:endParaRPr b="0" sz="2100"/>
          </a:p>
          <a:p>
            <a:pPr indent="0" lvl="0" marL="0" rtl="0" algn="l">
              <a:lnSpc>
                <a:spcPct val="115000"/>
              </a:lnSpc>
              <a:spcBef>
                <a:spcPts val="0"/>
              </a:spcBef>
              <a:spcAft>
                <a:spcPts val="0"/>
              </a:spcAft>
              <a:buNone/>
            </a:pPr>
            <a:r>
              <a:t/>
            </a:r>
            <a:endParaRPr b="0" sz="2100"/>
          </a:p>
          <a:p>
            <a:pPr indent="0" lvl="0" marL="0" rtl="0" algn="l">
              <a:lnSpc>
                <a:spcPct val="115000"/>
              </a:lnSpc>
              <a:spcBef>
                <a:spcPts val="0"/>
              </a:spcBef>
              <a:spcAft>
                <a:spcPts val="0"/>
              </a:spcAft>
              <a:buNone/>
            </a:pPr>
            <a:r>
              <a:rPr b="0" lang="en" sz="2100"/>
              <a:t>Finally, we ran test projects on our systems to ensure all of the functionality we would need was working correctly.</a:t>
            </a:r>
            <a:endParaRPr b="0"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Project</a:t>
            </a:r>
            <a:r>
              <a:rPr lang="en"/>
              <a:t> setup</a:t>
            </a:r>
            <a:endParaRPr/>
          </a:p>
        </p:txBody>
      </p:sp>
      <p:sp>
        <p:nvSpPr>
          <p:cNvPr id="208" name="Google Shape;208;p37"/>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1800"/>
              <a:t>The repo is currently hosted privately under Kelly’s account at </a:t>
            </a:r>
            <a:r>
              <a:rPr b="0" lang="en" sz="1800" u="sng">
                <a:solidFill>
                  <a:srgbClr val="1155CC"/>
                </a:solidFill>
                <a:hlinkClick r:id="rId3">
                  <a:extLst>
                    <a:ext uri="{A12FA001-AC4F-418D-AE19-62706E023703}">
                      <ahyp:hlinkClr val="tx"/>
                    </a:ext>
                  </a:extLst>
                </a:hlinkClick>
              </a:rPr>
              <a:t>https://github.com/key-chi/tiny-masses</a:t>
            </a:r>
            <a:r>
              <a:rPr b="0" lang="en" sz="1800"/>
              <a:t>.</a:t>
            </a:r>
            <a:endParaRPr sz="1800"/>
          </a:p>
          <a:p>
            <a:pPr indent="0" lvl="0" marL="0" rtl="0" algn="l">
              <a:spcBef>
                <a:spcPts val="0"/>
              </a:spcBef>
              <a:spcAft>
                <a:spcPts val="0"/>
              </a:spcAft>
              <a:buNone/>
            </a:pPr>
            <a:r>
              <a:t/>
            </a:r>
            <a:endParaRPr/>
          </a:p>
        </p:txBody>
      </p:sp>
      <p:pic>
        <p:nvPicPr>
          <p:cNvPr id="209" name="Google Shape;209;p37"/>
          <p:cNvPicPr preferRelativeResize="0"/>
          <p:nvPr/>
        </p:nvPicPr>
        <p:blipFill>
          <a:blip r:embed="rId4">
            <a:alphaModFix/>
          </a:blip>
          <a:stretch>
            <a:fillRect/>
          </a:stretch>
        </p:blipFill>
        <p:spPr>
          <a:xfrm>
            <a:off x="1594112" y="2464900"/>
            <a:ext cx="5955774" cy="3626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UNR-landscape">
  <a:themeElements>
    <a:clrScheme name="2_UNR-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