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92" r:id="rId3"/>
    <p:sldMasterId id="2147483720" r:id="rId4"/>
    <p:sldMasterId id="2147483708" r:id="rId5"/>
    <p:sldMasterId id="2147483804" r:id="rId6"/>
    <p:sldMasterId id="2147483756" r:id="rId7"/>
    <p:sldMasterId id="2147483828" r:id="rId8"/>
    <p:sldMasterId id="2147483860" r:id="rId9"/>
  </p:sldMasterIdLst>
  <p:notesMasterIdLst>
    <p:notesMasterId r:id="rId26"/>
  </p:notesMasterIdLst>
  <p:handoutMasterIdLst>
    <p:handoutMasterId r:id="rId27"/>
  </p:handoutMasterIdLst>
  <p:sldIdLst>
    <p:sldId id="331" r:id="rId10"/>
    <p:sldId id="345" r:id="rId11"/>
    <p:sldId id="346" r:id="rId12"/>
    <p:sldId id="347" r:id="rId13"/>
    <p:sldId id="348" r:id="rId14"/>
    <p:sldId id="349" r:id="rId15"/>
    <p:sldId id="358" r:id="rId16"/>
    <p:sldId id="359" r:id="rId17"/>
    <p:sldId id="352" r:id="rId18"/>
    <p:sldId id="353" r:id="rId19"/>
    <p:sldId id="354" r:id="rId20"/>
    <p:sldId id="355" r:id="rId21"/>
    <p:sldId id="356" r:id="rId22"/>
    <p:sldId id="357" r:id="rId23"/>
    <p:sldId id="361" r:id="rId24"/>
    <p:sldId id="3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2"/>
    <a:srgbClr val="041E41"/>
    <a:srgbClr val="FE9700"/>
    <a:srgbClr val="FFFFFF"/>
    <a:srgbClr val="FF9D0D"/>
    <a:srgbClr val="003060"/>
    <a:srgbClr val="E07900"/>
    <a:srgbClr val="FEC039"/>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7948" autoAdjust="0"/>
  </p:normalViewPr>
  <p:slideViewPr>
    <p:cSldViewPr snapToGrid="0">
      <p:cViewPr varScale="1">
        <p:scale>
          <a:sx n="129" d="100"/>
          <a:sy n="129" d="100"/>
        </p:scale>
        <p:origin x="1148" y="80"/>
      </p:cViewPr>
      <p:guideLst/>
    </p:cSldViewPr>
  </p:slideViewPr>
  <p:outlineViewPr>
    <p:cViewPr>
      <p:scale>
        <a:sx n="33" d="100"/>
        <a:sy n="33" d="100"/>
      </p:scale>
      <p:origin x="0" y="-1698"/>
    </p:cViewPr>
  </p:outlineViewPr>
  <p:notesTextViewPr>
    <p:cViewPr>
      <p:scale>
        <a:sx n="1" d="1"/>
        <a:sy n="1" d="1"/>
      </p:scale>
      <p:origin x="0" y="0"/>
    </p:cViewPr>
  </p:notesTextViewPr>
  <p:notesViewPr>
    <p:cSldViewPr snapToGrid="0">
      <p:cViewPr varScale="1">
        <p:scale>
          <a:sx n="84" d="100"/>
          <a:sy n="84" d="100"/>
        </p:scale>
        <p:origin x="319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313429-FA61-4323-B36C-31F43BC484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5E375D-A2DF-42BD-8F7E-808BAA6975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DC043D-1A2A-4343-A715-A6AA75A05754}" type="datetimeFigureOut">
              <a:rPr lang="en-US" smtClean="0"/>
              <a:t>10/10/2023</a:t>
            </a:fld>
            <a:endParaRPr lang="en-US"/>
          </a:p>
        </p:txBody>
      </p:sp>
      <p:sp>
        <p:nvSpPr>
          <p:cNvPr id="4" name="Footer Placeholder 3">
            <a:extLst>
              <a:ext uri="{FF2B5EF4-FFF2-40B4-BE49-F238E27FC236}">
                <a16:creationId xmlns:a16="http://schemas.microsoft.com/office/drawing/2014/main" id="{8B0A50A6-1F81-458B-9E06-B424F35FB1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42B0FE-5223-46C6-95CC-E70687BB77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7D4FEF-18C2-4899-9F38-2F4928FAF985}" type="slidenum">
              <a:rPr lang="en-US" smtClean="0"/>
              <a:t>‹#›</a:t>
            </a:fld>
            <a:endParaRPr lang="en-US"/>
          </a:p>
        </p:txBody>
      </p:sp>
    </p:spTree>
    <p:extLst>
      <p:ext uri="{BB962C8B-B14F-4D97-AF65-F5344CB8AC3E}">
        <p14:creationId xmlns:p14="http://schemas.microsoft.com/office/powerpoint/2010/main" val="28442208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72313-7011-4B80-8A5B-8BB1C2B859B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4D26A-EA6F-466F-BBBC-AD3E37398646}" type="slidenum">
              <a:rPr lang="en-US" smtClean="0"/>
              <a:t>‹#›</a:t>
            </a:fld>
            <a:endParaRPr lang="en-US"/>
          </a:p>
        </p:txBody>
      </p:sp>
    </p:spTree>
    <p:extLst>
      <p:ext uri="{BB962C8B-B14F-4D97-AF65-F5344CB8AC3E}">
        <p14:creationId xmlns:p14="http://schemas.microsoft.com/office/powerpoint/2010/main" val="34337338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a:t>
            </a:fld>
            <a:endParaRPr lang="en-US"/>
          </a:p>
        </p:txBody>
      </p:sp>
    </p:spTree>
    <p:extLst>
      <p:ext uri="{BB962C8B-B14F-4D97-AF65-F5344CB8AC3E}">
        <p14:creationId xmlns:p14="http://schemas.microsoft.com/office/powerpoint/2010/main" val="3363005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15</a:t>
            </a:fld>
            <a:endParaRPr lang="en-US"/>
          </a:p>
        </p:txBody>
      </p:sp>
    </p:spTree>
    <p:extLst>
      <p:ext uri="{BB962C8B-B14F-4D97-AF65-F5344CB8AC3E}">
        <p14:creationId xmlns:p14="http://schemas.microsoft.com/office/powerpoint/2010/main" val="193700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16</a:t>
            </a:fld>
            <a:endParaRPr lang="en-US"/>
          </a:p>
        </p:txBody>
      </p:sp>
    </p:spTree>
    <p:extLst>
      <p:ext uri="{BB962C8B-B14F-4D97-AF65-F5344CB8AC3E}">
        <p14:creationId xmlns:p14="http://schemas.microsoft.com/office/powerpoint/2010/main" val="78625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4</a:t>
            </a:fld>
            <a:endParaRPr lang="en-US"/>
          </a:p>
        </p:txBody>
      </p:sp>
    </p:spTree>
    <p:extLst>
      <p:ext uri="{BB962C8B-B14F-4D97-AF65-F5344CB8AC3E}">
        <p14:creationId xmlns:p14="http://schemas.microsoft.com/office/powerpoint/2010/main" val="126813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5</a:t>
            </a:fld>
            <a:endParaRPr lang="en-US"/>
          </a:p>
        </p:txBody>
      </p:sp>
    </p:spTree>
    <p:extLst>
      <p:ext uri="{BB962C8B-B14F-4D97-AF65-F5344CB8AC3E}">
        <p14:creationId xmlns:p14="http://schemas.microsoft.com/office/powerpoint/2010/main" val="95205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6</a:t>
            </a:fld>
            <a:endParaRPr lang="en-US"/>
          </a:p>
        </p:txBody>
      </p:sp>
    </p:spTree>
    <p:extLst>
      <p:ext uri="{BB962C8B-B14F-4D97-AF65-F5344CB8AC3E}">
        <p14:creationId xmlns:p14="http://schemas.microsoft.com/office/powerpoint/2010/main" val="400359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10</a:t>
            </a:fld>
            <a:endParaRPr lang="en-US"/>
          </a:p>
        </p:txBody>
      </p:sp>
    </p:spTree>
    <p:extLst>
      <p:ext uri="{BB962C8B-B14F-4D97-AF65-F5344CB8AC3E}">
        <p14:creationId xmlns:p14="http://schemas.microsoft.com/office/powerpoint/2010/main" val="68743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11</a:t>
            </a:fld>
            <a:endParaRPr lang="en-US"/>
          </a:p>
        </p:txBody>
      </p:sp>
    </p:spTree>
    <p:extLst>
      <p:ext uri="{BB962C8B-B14F-4D97-AF65-F5344CB8AC3E}">
        <p14:creationId xmlns:p14="http://schemas.microsoft.com/office/powerpoint/2010/main" val="267383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12</a:t>
            </a:fld>
            <a:endParaRPr lang="en-US"/>
          </a:p>
        </p:txBody>
      </p:sp>
    </p:spTree>
    <p:extLst>
      <p:ext uri="{BB962C8B-B14F-4D97-AF65-F5344CB8AC3E}">
        <p14:creationId xmlns:p14="http://schemas.microsoft.com/office/powerpoint/2010/main" val="102879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13</a:t>
            </a:fld>
            <a:endParaRPr lang="en-US"/>
          </a:p>
        </p:txBody>
      </p:sp>
    </p:spTree>
    <p:extLst>
      <p:ext uri="{BB962C8B-B14F-4D97-AF65-F5344CB8AC3E}">
        <p14:creationId xmlns:p14="http://schemas.microsoft.com/office/powerpoint/2010/main" val="1471271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4D26A-EA6F-466F-BBBC-AD3E37398646}" type="slidenum">
              <a:rPr lang="en-US" smtClean="0"/>
              <a:t>14</a:t>
            </a:fld>
            <a:endParaRPr lang="en-US"/>
          </a:p>
        </p:txBody>
      </p:sp>
    </p:spTree>
    <p:extLst>
      <p:ext uri="{BB962C8B-B14F-4D97-AF65-F5344CB8AC3E}">
        <p14:creationId xmlns:p14="http://schemas.microsoft.com/office/powerpoint/2010/main" val="181873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A4D0689E-3B27-4EAC-A33C-C0B563B24CAD}"/>
              </a:ext>
            </a:extLst>
          </p:cNvPr>
          <p:cNvSpPr>
            <a:spLocks noGrp="1"/>
          </p:cNvSpPr>
          <p:nvPr>
            <p:ph type="body" sz="quarter" idx="13" hasCustomPrompt="1"/>
          </p:nvPr>
        </p:nvSpPr>
        <p:spPr>
          <a:xfrm>
            <a:off x="-9526" y="5383219"/>
            <a:ext cx="12192000" cy="1309687"/>
          </a:xfrm>
          <a:prstGeom prst="rect">
            <a:avLst/>
          </a:prstGeom>
        </p:spPr>
        <p:txBody>
          <a:bodyPr/>
          <a:lstStyle>
            <a:lvl1pPr marL="0" marR="0" indent="0" algn="ctr" defTabSz="914400" rtl="0" eaLnBrk="1" fontAlgn="auto" latinLnBrk="0" hangingPunct="1">
              <a:lnSpc>
                <a:spcPct val="150000"/>
              </a:lnSpc>
              <a:spcBef>
                <a:spcPts val="0"/>
              </a:spcBef>
              <a:spcAft>
                <a:spcPts val="0"/>
              </a:spcAft>
              <a:buClrTx/>
              <a:buSzTx/>
              <a:buFontTx/>
              <a:buNone/>
              <a:tabLst/>
              <a:defRPr sz="2400">
                <a:solidFill>
                  <a:srgbClr val="FE9700"/>
                </a:solidFill>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9700"/>
                </a:solidFill>
                <a:effectLst/>
                <a:uLnTx/>
                <a:uFillTx/>
                <a:latin typeface="Arial (Headings)"/>
                <a:ea typeface="+mn-ea"/>
                <a:cs typeface="+mn-cs"/>
              </a:rPr>
              <a:t>Subtitle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9700"/>
                </a:solidFill>
                <a:effectLst/>
                <a:uLnTx/>
                <a:uFillTx/>
                <a:latin typeface="Arial (Headings)"/>
                <a:ea typeface="+mn-ea"/>
                <a:cs typeface="+mn-cs"/>
              </a:rPr>
              <a:t>Date</a:t>
            </a:r>
          </a:p>
        </p:txBody>
      </p:sp>
      <p:sp>
        <p:nvSpPr>
          <p:cNvPr id="2" name="Title 1"/>
          <p:cNvSpPr>
            <a:spLocks noGrp="1"/>
          </p:cNvSpPr>
          <p:nvPr>
            <p:ph type="ctrTitle"/>
          </p:nvPr>
        </p:nvSpPr>
        <p:spPr>
          <a:xfrm>
            <a:off x="1524000" y="2107523"/>
            <a:ext cx="9144000" cy="2387600"/>
          </a:xfrm>
          <a:prstGeom prst="rect">
            <a:avLst/>
          </a:prstGeom>
        </p:spPr>
        <p:txBody>
          <a:bodyPr anchor="ctr">
            <a:normAutofit/>
          </a:bodyPr>
          <a:lstStyle>
            <a:lvl1pPr algn="ctr">
              <a:defRPr sz="4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6876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 - Image Sm - Art">
    <p:spTree>
      <p:nvGrpSpPr>
        <p:cNvPr id="1" name=""/>
        <p:cNvGrpSpPr/>
        <p:nvPr/>
      </p:nvGrpSpPr>
      <p:grpSpPr>
        <a:xfrm>
          <a:off x="0" y="0"/>
          <a:ext cx="0" cy="0"/>
          <a:chOff x="0" y="0"/>
          <a:chExt cx="0" cy="0"/>
        </a:xfrm>
      </p:grpSpPr>
      <p:pic>
        <p:nvPicPr>
          <p:cNvPr id="6" name="Picture 5" descr="Two females working on artwork at the Blackrock Press">
            <a:extLst>
              <a:ext uri="{FF2B5EF4-FFF2-40B4-BE49-F238E27FC236}">
                <a16:creationId xmlns:a16="http://schemas.microsoft.com/office/drawing/2014/main" id="{C88B28EE-2071-4AB3-AE77-0C0DFCA054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300" y="-18980"/>
            <a:ext cx="3706368" cy="5550694"/>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391368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 - Image Sm- Agriculture">
    <p:spTree>
      <p:nvGrpSpPr>
        <p:cNvPr id="1" name=""/>
        <p:cNvGrpSpPr/>
        <p:nvPr/>
      </p:nvGrpSpPr>
      <p:grpSpPr>
        <a:xfrm>
          <a:off x="0" y="0"/>
          <a:ext cx="0" cy="0"/>
          <a:chOff x="0" y="0"/>
          <a:chExt cx="0" cy="0"/>
        </a:xfrm>
      </p:grpSpPr>
      <p:pic>
        <p:nvPicPr>
          <p:cNvPr id="6" name="Picture 5" descr="Three CABNR students (one female and two males) taking measurements in an agricultural field">
            <a:extLst>
              <a:ext uri="{FF2B5EF4-FFF2-40B4-BE49-F238E27FC236}">
                <a16:creationId xmlns:a16="http://schemas.microsoft.com/office/drawing/2014/main" id="{4ED63B10-7E59-4267-91A0-45685181B3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300" y="-18979"/>
            <a:ext cx="3700272"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55471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0 Image Sm - Neuroscience - 2">
    <p:spTree>
      <p:nvGrpSpPr>
        <p:cNvPr id="1" name=""/>
        <p:cNvGrpSpPr/>
        <p:nvPr/>
      </p:nvGrpSpPr>
      <p:grpSpPr>
        <a:xfrm>
          <a:off x="0" y="0"/>
          <a:ext cx="0" cy="0"/>
          <a:chOff x="0" y="0"/>
          <a:chExt cx="0" cy="0"/>
        </a:xfrm>
      </p:grpSpPr>
      <p:pic>
        <p:nvPicPr>
          <p:cNvPr id="8" name="Picture 7" descr="A student in a neuroscience lab lifting a set of trays out of a large container of cryogenic liquid">
            <a:extLst>
              <a:ext uri="{FF2B5EF4-FFF2-40B4-BE49-F238E27FC236}">
                <a16:creationId xmlns:a16="http://schemas.microsoft.com/office/drawing/2014/main" id="{8E4A05B4-6087-491B-81B8-EE333188A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4480" y="-19776"/>
            <a:ext cx="3554847"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1576041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1 - Image Sm - Forestry">
    <p:spTree>
      <p:nvGrpSpPr>
        <p:cNvPr id="1" name=""/>
        <p:cNvGrpSpPr/>
        <p:nvPr/>
      </p:nvGrpSpPr>
      <p:grpSpPr>
        <a:xfrm>
          <a:off x="0" y="0"/>
          <a:ext cx="0" cy="0"/>
          <a:chOff x="0" y="0"/>
          <a:chExt cx="0" cy="0"/>
        </a:xfrm>
      </p:grpSpPr>
      <p:pic>
        <p:nvPicPr>
          <p:cNvPr id="7" name="Picture 6" descr="Two female students taking tree measurements at the CABNR field day">
            <a:extLst>
              <a:ext uri="{FF2B5EF4-FFF2-40B4-BE49-F238E27FC236}">
                <a16:creationId xmlns:a16="http://schemas.microsoft.com/office/drawing/2014/main" id="{8FD14F97-2551-4B39-8439-1698509FF3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9055" y="-18985"/>
            <a:ext cx="3700272"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140073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2 - Image Md - Biotechnology">
    <p:spTree>
      <p:nvGrpSpPr>
        <p:cNvPr id="1" name=""/>
        <p:cNvGrpSpPr/>
        <p:nvPr/>
      </p:nvGrpSpPr>
      <p:grpSpPr>
        <a:xfrm>
          <a:off x="0" y="0"/>
          <a:ext cx="0" cy="0"/>
          <a:chOff x="0" y="0"/>
          <a:chExt cx="0" cy="0"/>
        </a:xfrm>
      </p:grpSpPr>
      <p:pic>
        <p:nvPicPr>
          <p:cNvPr id="6" name="Picture 5" descr="Close-up view of electronic equipment - plugs and colorful wires">
            <a:extLst>
              <a:ext uri="{FF2B5EF4-FFF2-40B4-BE49-F238E27FC236}">
                <a16:creationId xmlns:a16="http://schemas.microsoft.com/office/drawing/2014/main" id="{99F4B01F-3243-4B3E-93D7-801C0071C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4501" y="-18851"/>
            <a:ext cx="4164826"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1297256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3 - Image Lg - Social Psychology - 1">
    <p:spTree>
      <p:nvGrpSpPr>
        <p:cNvPr id="1" name=""/>
        <p:cNvGrpSpPr/>
        <p:nvPr/>
      </p:nvGrpSpPr>
      <p:grpSpPr>
        <a:xfrm>
          <a:off x="0" y="0"/>
          <a:ext cx="0" cy="0"/>
          <a:chOff x="0" y="0"/>
          <a:chExt cx="0" cy="0"/>
        </a:xfrm>
      </p:grpSpPr>
      <p:pic>
        <p:nvPicPr>
          <p:cNvPr id="7" name="Picture 6" descr="A close-up view of a student hooking up signal wires to electrodes attached to a test subject's hand">
            <a:extLst>
              <a:ext uri="{FF2B5EF4-FFF2-40B4-BE49-F238E27FC236}">
                <a16:creationId xmlns:a16="http://schemas.microsoft.com/office/drawing/2014/main" id="{9213F084-3220-4CD0-BF5D-15C32F4CA2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3314" y="0"/>
            <a:ext cx="6559707" cy="5549900"/>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111550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4 - Image Md - Neuroscience - 3">
    <p:spTree>
      <p:nvGrpSpPr>
        <p:cNvPr id="1" name=""/>
        <p:cNvGrpSpPr/>
        <p:nvPr/>
      </p:nvGrpSpPr>
      <p:grpSpPr>
        <a:xfrm>
          <a:off x="0" y="0"/>
          <a:ext cx="0" cy="0"/>
          <a:chOff x="0" y="0"/>
          <a:chExt cx="0" cy="0"/>
        </a:xfrm>
      </p:grpSpPr>
      <p:pic>
        <p:nvPicPr>
          <p:cNvPr id="7" name="Picture 6" descr="Two neuroscience students: one student with an equipment headset on and another student fitting the headset">
            <a:extLst>
              <a:ext uri="{FF2B5EF4-FFF2-40B4-BE49-F238E27FC236}">
                <a16:creationId xmlns:a16="http://schemas.microsoft.com/office/drawing/2014/main" id="{19AA3166-85FA-493A-9EEA-CF75D53BC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2152" y="-19776"/>
            <a:ext cx="4980825"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4142043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5 - Image Md - Innevation Center - 1">
    <p:spTree>
      <p:nvGrpSpPr>
        <p:cNvPr id="1" name=""/>
        <p:cNvGrpSpPr/>
        <p:nvPr/>
      </p:nvGrpSpPr>
      <p:grpSpPr>
        <a:xfrm>
          <a:off x="0" y="0"/>
          <a:ext cx="0" cy="0"/>
          <a:chOff x="0" y="0"/>
          <a:chExt cx="0" cy="0"/>
        </a:xfrm>
      </p:grpSpPr>
      <p:pic>
        <p:nvPicPr>
          <p:cNvPr id="7" name="Picture 6" descr="A female and male student working on a 3D printer at the Innevation Center">
            <a:extLst>
              <a:ext uri="{FF2B5EF4-FFF2-40B4-BE49-F238E27FC236}">
                <a16:creationId xmlns:a16="http://schemas.microsoft.com/office/drawing/2014/main" id="{1A7F30FD-4E60-4506-9154-34DC6CEC3F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7908" y="-18985"/>
            <a:ext cx="5041419"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199714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6 - Image Lg - Hydrology">
    <p:spTree>
      <p:nvGrpSpPr>
        <p:cNvPr id="1" name=""/>
        <p:cNvGrpSpPr/>
        <p:nvPr/>
      </p:nvGrpSpPr>
      <p:grpSpPr>
        <a:xfrm>
          <a:off x="0" y="0"/>
          <a:ext cx="0" cy="0"/>
          <a:chOff x="0" y="0"/>
          <a:chExt cx="0" cy="0"/>
        </a:xfrm>
      </p:grpSpPr>
      <p:pic>
        <p:nvPicPr>
          <p:cNvPr id="7" name="Picture 6" descr="A male student and a female student taking hydrology measurements in the Truckee River">
            <a:extLst>
              <a:ext uri="{FF2B5EF4-FFF2-40B4-BE49-F238E27FC236}">
                <a16:creationId xmlns:a16="http://schemas.microsoft.com/office/drawing/2014/main" id="{5A92FE7D-E172-4EE2-A9C0-16CC7DB913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3889" y="-9411"/>
            <a:ext cx="5648111" cy="5543217"/>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2356194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7 - Image Lg - Business">
    <p:spTree>
      <p:nvGrpSpPr>
        <p:cNvPr id="1" name=""/>
        <p:cNvGrpSpPr/>
        <p:nvPr/>
      </p:nvGrpSpPr>
      <p:grpSpPr>
        <a:xfrm>
          <a:off x="0" y="0"/>
          <a:ext cx="0" cy="0"/>
          <a:chOff x="0" y="0"/>
          <a:chExt cx="0" cy="0"/>
        </a:xfrm>
      </p:grpSpPr>
      <p:pic>
        <p:nvPicPr>
          <p:cNvPr id="6" name="Picture 5" descr="Two females working in a computer lab">
            <a:extLst>
              <a:ext uri="{FF2B5EF4-FFF2-40B4-BE49-F238E27FC236}">
                <a16:creationId xmlns:a16="http://schemas.microsoft.com/office/drawing/2014/main" id="{EFEA7F33-94ED-4881-800D-FDD43C6BB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6935" y="-18189"/>
            <a:ext cx="5691794"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826696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pSp>
        <p:nvGrpSpPr>
          <p:cNvPr id="4" name="Group 3" descr="A group of five images: a) two students working on artwork at the Blackrock Press, b) Two people working in an anatomy lab, c) two neuroscience students: one student with an equipment headset on and one student fitting the headset,  d) two students taking tree measurements at the CABNR field day, and e) three CABNR students taking measurements in an agricultural field">
            <a:extLst>
              <a:ext uri="{FF2B5EF4-FFF2-40B4-BE49-F238E27FC236}">
                <a16:creationId xmlns:a16="http://schemas.microsoft.com/office/drawing/2014/main" id="{8D30C2EC-CB55-4826-B1E3-AF4816D6A43E}"/>
              </a:ext>
            </a:extLst>
          </p:cNvPr>
          <p:cNvGrpSpPr/>
          <p:nvPr userDrawn="1"/>
        </p:nvGrpSpPr>
        <p:grpSpPr>
          <a:xfrm>
            <a:off x="2390443" y="3179826"/>
            <a:ext cx="7399389" cy="2022866"/>
            <a:chOff x="803643" y="1427994"/>
            <a:chExt cx="7399389" cy="2022866"/>
          </a:xfrm>
        </p:grpSpPr>
        <p:pic>
          <p:nvPicPr>
            <p:cNvPr id="5" name="Picture 4" descr="Two female students working on artwork at the Blackrock Press">
              <a:extLst>
                <a:ext uri="{FF2B5EF4-FFF2-40B4-BE49-F238E27FC236}">
                  <a16:creationId xmlns:a16="http://schemas.microsoft.com/office/drawing/2014/main" id="{FD8C6D3A-4EB3-4593-B2A4-CC8AC55A603B}"/>
                </a:ext>
              </a:extLst>
            </p:cNvPr>
            <p:cNvPicPr>
              <a:picLocks noChangeAspect="1"/>
            </p:cNvPicPr>
            <p:nvPr/>
          </p:nvPicPr>
          <p:blipFill>
            <a:blip r:embed="rId2"/>
            <a:stretch>
              <a:fillRect/>
            </a:stretch>
          </p:blipFill>
          <p:spPr>
            <a:xfrm>
              <a:off x="803643" y="1433025"/>
              <a:ext cx="1345223" cy="2017835"/>
            </a:xfrm>
            <a:prstGeom prst="rect">
              <a:avLst/>
            </a:prstGeom>
          </p:spPr>
        </p:pic>
        <p:pic>
          <p:nvPicPr>
            <p:cNvPr id="6" name="Picture 5" descr="Three photos from left to right: a) Two women working in an anatomy lab, b) two neuroscience students: a female with an equipment headset on and a male student fitting the headset, and c) two female students taking tree measurements at the CABNR field day">
              <a:extLst>
                <a:ext uri="{FF2B5EF4-FFF2-40B4-BE49-F238E27FC236}">
                  <a16:creationId xmlns:a16="http://schemas.microsoft.com/office/drawing/2014/main" id="{F23BAE0F-E405-4254-8DDA-AABEC4DB7B09}"/>
                </a:ext>
              </a:extLst>
            </p:cNvPr>
            <p:cNvPicPr>
              <a:picLocks noChangeAspect="1"/>
            </p:cNvPicPr>
            <p:nvPr/>
          </p:nvPicPr>
          <p:blipFill>
            <a:blip r:embed="rId3"/>
            <a:stretch>
              <a:fillRect/>
            </a:stretch>
          </p:blipFill>
          <p:spPr>
            <a:xfrm>
              <a:off x="2219742" y="1435490"/>
              <a:ext cx="4563837" cy="2015370"/>
            </a:xfrm>
            <a:prstGeom prst="rect">
              <a:avLst/>
            </a:prstGeom>
          </p:spPr>
        </p:pic>
        <p:pic>
          <p:nvPicPr>
            <p:cNvPr id="7" name="Picture 6" descr="Three CABNR students (one female and two males) taking measurements in an agricultural field">
              <a:extLst>
                <a:ext uri="{FF2B5EF4-FFF2-40B4-BE49-F238E27FC236}">
                  <a16:creationId xmlns:a16="http://schemas.microsoft.com/office/drawing/2014/main" id="{2B0C480F-8C43-4FEF-B5E3-7BD22E89A652}"/>
                </a:ext>
              </a:extLst>
            </p:cNvPr>
            <p:cNvPicPr>
              <a:picLocks noChangeAspect="1"/>
            </p:cNvPicPr>
            <p:nvPr/>
          </p:nvPicPr>
          <p:blipFill>
            <a:blip r:embed="rId4"/>
            <a:stretch>
              <a:fillRect/>
            </a:stretch>
          </p:blipFill>
          <p:spPr>
            <a:xfrm>
              <a:off x="6854455" y="1427994"/>
              <a:ext cx="1348577" cy="2022866"/>
            </a:xfrm>
            <a:prstGeom prst="rect">
              <a:avLst/>
            </a:prstGeom>
          </p:spPr>
        </p:pic>
      </p:grpSp>
      <p:sp>
        <p:nvSpPr>
          <p:cNvPr id="10" name="Text Placeholder 9"/>
          <p:cNvSpPr>
            <a:spLocks noGrp="1"/>
          </p:cNvSpPr>
          <p:nvPr>
            <p:ph type="body" sz="quarter" idx="13" hasCustomPrompt="1"/>
          </p:nvPr>
        </p:nvSpPr>
        <p:spPr>
          <a:xfrm>
            <a:off x="-9526" y="5383219"/>
            <a:ext cx="12192000" cy="1309687"/>
          </a:xfrm>
          <a:prstGeom prst="rect">
            <a:avLst/>
          </a:prstGeom>
        </p:spPr>
        <p:txBody>
          <a:bodyPr/>
          <a:lstStyle>
            <a:lvl1pPr marL="0" marR="0" indent="0" algn="ctr" defTabSz="914400" rtl="0" eaLnBrk="1" fontAlgn="auto" latinLnBrk="0" hangingPunct="1">
              <a:lnSpc>
                <a:spcPct val="150000"/>
              </a:lnSpc>
              <a:spcBef>
                <a:spcPts val="0"/>
              </a:spcBef>
              <a:spcAft>
                <a:spcPts val="0"/>
              </a:spcAft>
              <a:buClrTx/>
              <a:buSzTx/>
              <a:buFontTx/>
              <a:buNone/>
              <a:tabLst/>
              <a:defRPr sz="2400">
                <a:solidFill>
                  <a:srgbClr val="FE9700"/>
                </a:solidFill>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9700"/>
                </a:solidFill>
                <a:effectLst/>
                <a:uLnTx/>
                <a:uFillTx/>
                <a:latin typeface="Arial (Headings)"/>
                <a:ea typeface="+mn-ea"/>
                <a:cs typeface="+mn-cs"/>
              </a:rPr>
              <a:t>Subtitle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9700"/>
                </a:solidFill>
                <a:effectLst/>
                <a:uLnTx/>
                <a:uFillTx/>
                <a:latin typeface="Arial (Headings)"/>
                <a:ea typeface="+mn-ea"/>
                <a:cs typeface="+mn-cs"/>
              </a:rPr>
              <a:t>Date</a:t>
            </a:r>
          </a:p>
        </p:txBody>
      </p:sp>
      <p:sp>
        <p:nvSpPr>
          <p:cNvPr id="2" name="Title 1"/>
          <p:cNvSpPr>
            <a:spLocks noGrp="1"/>
          </p:cNvSpPr>
          <p:nvPr>
            <p:ph type="ctrTitle"/>
          </p:nvPr>
        </p:nvSpPr>
        <p:spPr>
          <a:xfrm>
            <a:off x="1524000" y="1805567"/>
            <a:ext cx="9144000" cy="1513895"/>
          </a:xfrm>
          <a:prstGeom prst="rect">
            <a:avLst/>
          </a:prstGeom>
        </p:spPr>
        <p:txBody>
          <a:bodyPr anchor="ctr">
            <a:normAutofit/>
          </a:bodyPr>
          <a:lstStyle>
            <a:lvl1pPr algn="ctr">
              <a:defRPr sz="3600" b="1" baseline="0">
                <a:solidFill>
                  <a:schemeClr val="bg1"/>
                </a:solidFill>
                <a:latin typeface="Arial (Headings)"/>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08412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8 - Image Lg - Civil Engineering">
    <p:spTree>
      <p:nvGrpSpPr>
        <p:cNvPr id="1" name=""/>
        <p:cNvGrpSpPr/>
        <p:nvPr/>
      </p:nvGrpSpPr>
      <p:grpSpPr>
        <a:xfrm>
          <a:off x="0" y="0"/>
          <a:ext cx="0" cy="0"/>
          <a:chOff x="0" y="0"/>
          <a:chExt cx="0" cy="0"/>
        </a:xfrm>
      </p:grpSpPr>
      <p:pic>
        <p:nvPicPr>
          <p:cNvPr id="6" name="Picture 5" descr="A male student working in an earthquake engineering lab inspecting a concrete pillar">
            <a:extLst>
              <a:ext uri="{FF2B5EF4-FFF2-40B4-BE49-F238E27FC236}">
                <a16:creationId xmlns:a16="http://schemas.microsoft.com/office/drawing/2014/main" id="{04946B9B-BDD1-40A7-9565-417330EC9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32511" y="-18836"/>
            <a:ext cx="5759490" cy="5549467"/>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385586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9 - Image Lg - Social Psychology - 2">
    <p:spTree>
      <p:nvGrpSpPr>
        <p:cNvPr id="1" name=""/>
        <p:cNvGrpSpPr/>
        <p:nvPr/>
      </p:nvGrpSpPr>
      <p:grpSpPr>
        <a:xfrm>
          <a:off x="0" y="0"/>
          <a:ext cx="0" cy="0"/>
          <a:chOff x="0" y="0"/>
          <a:chExt cx="0" cy="0"/>
        </a:xfrm>
      </p:grpSpPr>
      <p:pic>
        <p:nvPicPr>
          <p:cNvPr id="7" name="Picture 6" descr="A stack of social psychology books relating to law in a courtroom setting with a group of people in the background">
            <a:extLst>
              <a:ext uri="{FF2B5EF4-FFF2-40B4-BE49-F238E27FC236}">
                <a16:creationId xmlns:a16="http://schemas.microsoft.com/office/drawing/2014/main" id="{45795F2E-ADC4-415C-B1D3-B846799F85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1295" y="-16601"/>
            <a:ext cx="5308032"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3827373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0 - Image Lg - Innevation Center - 2">
    <p:spTree>
      <p:nvGrpSpPr>
        <p:cNvPr id="1" name=""/>
        <p:cNvGrpSpPr/>
        <p:nvPr/>
      </p:nvGrpSpPr>
      <p:grpSpPr>
        <a:xfrm>
          <a:off x="0" y="0"/>
          <a:ext cx="0" cy="0"/>
          <a:chOff x="0" y="0"/>
          <a:chExt cx="0" cy="0"/>
        </a:xfrm>
      </p:grpSpPr>
      <p:pic>
        <p:nvPicPr>
          <p:cNvPr id="6" name="Picture 5" descr="Two students sitting at a table in the Innevation Center with a tablet; two other students shown in the background">
            <a:extLst>
              <a:ext uri="{FF2B5EF4-FFF2-40B4-BE49-F238E27FC236}">
                <a16:creationId xmlns:a16="http://schemas.microsoft.com/office/drawing/2014/main" id="{EF880E31-04FD-46C0-998B-CA63A2E446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2817" y="-16598"/>
            <a:ext cx="6540110"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2644679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1 - Image Lg - Electrical Engineering">
    <p:spTree>
      <p:nvGrpSpPr>
        <p:cNvPr id="1" name=""/>
        <p:cNvGrpSpPr/>
        <p:nvPr/>
      </p:nvGrpSpPr>
      <p:grpSpPr>
        <a:xfrm>
          <a:off x="0" y="0"/>
          <a:ext cx="0" cy="0"/>
          <a:chOff x="0" y="0"/>
          <a:chExt cx="0" cy="0"/>
        </a:xfrm>
      </p:grpSpPr>
      <p:pic>
        <p:nvPicPr>
          <p:cNvPr id="6" name="Picture 5" descr="A female student soldering a circuit board">
            <a:extLst>
              <a:ext uri="{FF2B5EF4-FFF2-40B4-BE49-F238E27FC236}">
                <a16:creationId xmlns:a16="http://schemas.microsoft.com/office/drawing/2014/main" id="{7701562E-169C-4D86-BAE6-FFCD28AA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4043" y="-19776"/>
            <a:ext cx="5889734"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40" y="1097280"/>
            <a:ext cx="560070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40" y="411480"/>
            <a:ext cx="5600700"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517015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8" name="Text Placeholder 2"/>
          <p:cNvSpPr>
            <a:spLocks noGrp="1"/>
          </p:cNvSpPr>
          <p:nvPr>
            <p:ph idx="1"/>
          </p:nvPr>
        </p:nvSpPr>
        <p:spPr>
          <a:xfrm>
            <a:off x="548640" y="1097280"/>
            <a:ext cx="10826496" cy="3813048"/>
          </a:xfrm>
          <a:prstGeom prst="rect">
            <a:avLst/>
          </a:prstGeom>
        </p:spPr>
        <p:txBody>
          <a:bodyPr vert="horz" lIns="91440" tIns="45720" rIns="91440" bIns="45720" rtlCol="0">
            <a:normAutofit/>
          </a:bodyPr>
          <a:lstStyle>
            <a:lvl1pPr>
              <a:defRPr sz="2200" b="0"/>
            </a:lvl1pPr>
            <a:lvl2pPr marL="800100" indent="-342900">
              <a:buFont typeface="Arial" panose="020B0604020202020204" pitchFamily="34" charset="0"/>
              <a:buChar char="•"/>
              <a:defRPr sz="2200" b="0"/>
            </a:lvl2pPr>
            <a:lvl3pPr>
              <a:defRPr sz="2200" b="0"/>
            </a:lvl3pPr>
            <a:lvl4pPr>
              <a:defRPr sz="2200" b="0"/>
            </a:lvl4pPr>
            <a:lvl5pPr>
              <a:defRPr sz="2200"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548640" y="411480"/>
            <a:ext cx="7488936" cy="612648"/>
          </a:xfrm>
          <a:prstGeom prst="rect">
            <a:avLst/>
          </a:prstGeom>
        </p:spPr>
        <p:txBody>
          <a:bodyPr vert="horz" lIns="91440" tIns="45720" rIns="91440" bIns="45720" rtlCol="0" anchor="ctr">
            <a:noAutofit/>
          </a:bodyPr>
          <a:lstStyle>
            <a:lvl1pPr>
              <a:defRPr sz="4000">
                <a:solidFill>
                  <a:srgbClr val="FE9700"/>
                </a:solidFill>
              </a:defRPr>
            </a:lvl1pPr>
          </a:lstStyle>
          <a:p>
            <a:r>
              <a:rPr lang="en-US" dirty="0"/>
              <a:t>Click to edit</a:t>
            </a:r>
          </a:p>
        </p:txBody>
      </p:sp>
    </p:spTree>
    <p:extLst>
      <p:ext uri="{BB962C8B-B14F-4D97-AF65-F5344CB8AC3E}">
        <p14:creationId xmlns:p14="http://schemas.microsoft.com/office/powerpoint/2010/main" val="1701196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 - Image Md - Agriculture">
    <p:spTree>
      <p:nvGrpSpPr>
        <p:cNvPr id="1" name=""/>
        <p:cNvGrpSpPr/>
        <p:nvPr/>
      </p:nvGrpSpPr>
      <p:grpSpPr>
        <a:xfrm>
          <a:off x="0" y="0"/>
          <a:ext cx="0" cy="0"/>
          <a:chOff x="0" y="0"/>
          <a:chExt cx="0" cy="0"/>
        </a:xfrm>
      </p:grpSpPr>
      <p:pic>
        <p:nvPicPr>
          <p:cNvPr id="4" name="Picture 3" descr="Three CABNR students (one female and two males) taking measurements in an agricultural field">
            <a:extLst>
              <a:ext uri="{FF2B5EF4-FFF2-40B4-BE49-F238E27FC236}">
                <a16:creationId xmlns:a16="http://schemas.microsoft.com/office/drawing/2014/main" id="{CED02382-84EA-47EB-8960-54B4791F9A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8" name="Text Placeholder 2"/>
          <p:cNvSpPr>
            <a:spLocks noGrp="1"/>
          </p:cNvSpPr>
          <p:nvPr>
            <p:ph idx="1"/>
          </p:nvPr>
        </p:nvSpPr>
        <p:spPr>
          <a:xfrm>
            <a:off x="548640" y="1097280"/>
            <a:ext cx="5605272" cy="3813048"/>
          </a:xfrm>
          <a:prstGeom prst="rect">
            <a:avLst/>
          </a:prstGeom>
        </p:spPr>
        <p:txBody>
          <a:bodyPr vert="horz" lIns="91440" tIns="45720" rIns="91440" bIns="45720" rtlCol="0">
            <a:normAutofit/>
          </a:bodyPr>
          <a:lstStyle>
            <a:lvl1pPr>
              <a:defRPr sz="2200" b="0"/>
            </a:lvl1pPr>
            <a:lvl2pPr marL="800100" indent="-342900">
              <a:buFont typeface="Arial" panose="020B0604020202020204" pitchFamily="34" charset="0"/>
              <a:buChar char="•"/>
              <a:defRPr sz="2200" b="0"/>
            </a:lvl2pPr>
            <a:lvl3pPr>
              <a:defRPr sz="2200" b="0"/>
            </a:lvl3pPr>
            <a:lvl4pPr>
              <a:defRPr sz="2200" b="0"/>
            </a:lvl4pPr>
            <a:lvl5pPr>
              <a:defRPr sz="2200"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548640" y="411480"/>
            <a:ext cx="5605272" cy="612648"/>
          </a:xfrm>
          <a:prstGeom prst="rect">
            <a:avLst/>
          </a:prstGeom>
        </p:spPr>
        <p:txBody>
          <a:bodyPr vert="horz" lIns="91440" tIns="45720" rIns="91440" bIns="45720" rtlCol="0" anchor="ctr">
            <a:noAutofit/>
          </a:bodyPr>
          <a:lstStyle>
            <a:lvl1pPr>
              <a:defRPr sz="4000">
                <a:solidFill>
                  <a:srgbClr val="FE9700"/>
                </a:solidFill>
              </a:defRPr>
            </a:lvl1pPr>
          </a:lstStyle>
          <a:p>
            <a:r>
              <a:rPr lang="en-US" dirty="0"/>
              <a:t>Click to edit</a:t>
            </a:r>
          </a:p>
        </p:txBody>
      </p:sp>
    </p:spTree>
    <p:extLst>
      <p:ext uri="{BB962C8B-B14F-4D97-AF65-F5344CB8AC3E}">
        <p14:creationId xmlns:p14="http://schemas.microsoft.com/office/powerpoint/2010/main" val="3576340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 - Image Md - Anatomy">
    <p:spTree>
      <p:nvGrpSpPr>
        <p:cNvPr id="1" name=""/>
        <p:cNvGrpSpPr/>
        <p:nvPr/>
      </p:nvGrpSpPr>
      <p:grpSpPr>
        <a:xfrm>
          <a:off x="0" y="0"/>
          <a:ext cx="0" cy="0"/>
          <a:chOff x="0" y="0"/>
          <a:chExt cx="0" cy="0"/>
        </a:xfrm>
      </p:grpSpPr>
      <p:pic>
        <p:nvPicPr>
          <p:cNvPr id="6" name="Picture 5" descr="Two females working in an anatomy lab">
            <a:extLst>
              <a:ext uri="{FF2B5EF4-FFF2-40B4-BE49-F238E27FC236}">
                <a16:creationId xmlns:a16="http://schemas.microsoft.com/office/drawing/2014/main" id="{068493D9-0991-4F1D-8B67-C8B9A5259D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6631" y="0"/>
            <a:ext cx="4575369" cy="6858000"/>
          </a:xfrm>
          <a:prstGeom prst="rect">
            <a:avLst/>
          </a:prstGeom>
        </p:spPr>
      </p:pic>
      <p:sp>
        <p:nvSpPr>
          <p:cNvPr id="8" name="Text Placeholder 2"/>
          <p:cNvSpPr>
            <a:spLocks noGrp="1"/>
          </p:cNvSpPr>
          <p:nvPr>
            <p:ph idx="1"/>
          </p:nvPr>
        </p:nvSpPr>
        <p:spPr>
          <a:xfrm>
            <a:off x="548640" y="1097280"/>
            <a:ext cx="5605272" cy="3813048"/>
          </a:xfrm>
          <a:prstGeom prst="rect">
            <a:avLst/>
          </a:prstGeom>
        </p:spPr>
        <p:txBody>
          <a:bodyPr vert="horz" lIns="91440" tIns="45720" rIns="91440" bIns="45720" rtlCol="0">
            <a:normAutofit/>
          </a:bodyPr>
          <a:lstStyle>
            <a:lvl1pPr>
              <a:defRPr sz="2200" b="0"/>
            </a:lvl1pPr>
            <a:lvl2pPr marL="800100" indent="-342900">
              <a:buFont typeface="Arial" panose="020B0604020202020204" pitchFamily="34" charset="0"/>
              <a:buChar char="•"/>
              <a:defRPr sz="2200" b="0"/>
            </a:lvl2pPr>
            <a:lvl3pPr>
              <a:defRPr sz="2200" b="0"/>
            </a:lvl3pPr>
            <a:lvl4pPr>
              <a:defRPr sz="2200" b="0"/>
            </a:lvl4pPr>
            <a:lvl5pPr>
              <a:defRPr sz="2200"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548640" y="411480"/>
            <a:ext cx="5605272" cy="612648"/>
          </a:xfrm>
          <a:prstGeom prst="rect">
            <a:avLst/>
          </a:prstGeom>
        </p:spPr>
        <p:txBody>
          <a:bodyPr vert="horz" lIns="91440" tIns="45720" rIns="91440" bIns="45720" rtlCol="0" anchor="ctr">
            <a:noAutofit/>
          </a:bodyPr>
          <a:lstStyle>
            <a:lvl1pPr>
              <a:defRPr sz="4000">
                <a:solidFill>
                  <a:srgbClr val="FE9700"/>
                </a:solidFill>
              </a:defRPr>
            </a:lvl1pPr>
          </a:lstStyle>
          <a:p>
            <a:r>
              <a:rPr lang="en-US" dirty="0"/>
              <a:t>Click to edit</a:t>
            </a:r>
          </a:p>
        </p:txBody>
      </p:sp>
    </p:spTree>
    <p:extLst>
      <p:ext uri="{BB962C8B-B14F-4D97-AF65-F5344CB8AC3E}">
        <p14:creationId xmlns:p14="http://schemas.microsoft.com/office/powerpoint/2010/main" val="58586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1">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881DE7F9-E60D-4453-A646-76DB45514F9B}"/>
              </a:ext>
            </a:extLst>
          </p:cNvPr>
          <p:cNvSpPr>
            <a:spLocks noGrp="1"/>
          </p:cNvSpPr>
          <p:nvPr>
            <p:ph idx="1"/>
          </p:nvPr>
        </p:nvSpPr>
        <p:spPr>
          <a:xfrm>
            <a:off x="3343276" y="411479"/>
            <a:ext cx="8134333" cy="4512946"/>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27262BA-FA1D-43E8-822E-D39DD7C6921C}"/>
              </a:ext>
            </a:extLst>
          </p:cNvPr>
          <p:cNvSpPr>
            <a:spLocks noGrp="1"/>
          </p:cNvSpPr>
          <p:nvPr>
            <p:ph type="title"/>
          </p:nvPr>
        </p:nvSpPr>
        <p:spPr>
          <a:xfrm>
            <a:off x="548640" y="411480"/>
            <a:ext cx="2060575" cy="2279214"/>
          </a:xfrm>
          <a:prstGeom prst="rect">
            <a:avLst/>
          </a:prstGeom>
        </p:spPr>
        <p:txBody>
          <a:bodyPr/>
          <a:lstStyle>
            <a:lvl1pPr>
              <a:defRPr>
                <a:solidFill>
                  <a:srgbClr val="FE9700"/>
                </a:solidFill>
              </a:defRPr>
            </a:lvl1pPr>
          </a:lstStyle>
          <a:p>
            <a:endParaRPr lang="en-US" dirty="0"/>
          </a:p>
        </p:txBody>
      </p:sp>
      <p:cxnSp>
        <p:nvCxnSpPr>
          <p:cNvPr id="5" name="Straight Connector 4" descr="Vertical orange line separating title from body copy">
            <a:extLst>
              <a:ext uri="{FF2B5EF4-FFF2-40B4-BE49-F238E27FC236}">
                <a16:creationId xmlns:a16="http://schemas.microsoft.com/office/drawing/2014/main" id="{79A3149C-D2D6-436F-9286-689F617CCB1C}"/>
              </a:ext>
            </a:extLst>
          </p:cNvPr>
          <p:cNvCxnSpPr>
            <a:cxnSpLocks/>
          </p:cNvCxnSpPr>
          <p:nvPr userDrawn="1"/>
        </p:nvCxnSpPr>
        <p:spPr>
          <a:xfrm>
            <a:off x="2972380" y="278255"/>
            <a:ext cx="0" cy="6274945"/>
          </a:xfrm>
          <a:prstGeom prst="line">
            <a:avLst/>
          </a:prstGeom>
          <a:ln w="28575">
            <a:solidFill>
              <a:srgbClr val="FE9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787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2">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881DE7F9-E60D-4453-A646-76DB45514F9B}"/>
              </a:ext>
            </a:extLst>
          </p:cNvPr>
          <p:cNvSpPr>
            <a:spLocks noGrp="1"/>
          </p:cNvSpPr>
          <p:nvPr>
            <p:ph idx="1"/>
          </p:nvPr>
        </p:nvSpPr>
        <p:spPr>
          <a:xfrm>
            <a:off x="4611261" y="411480"/>
            <a:ext cx="6877033" cy="4512946"/>
          </a:xfrm>
          <a:prstGeom prst="rect">
            <a:avLst/>
          </a:prstGeom>
        </p:spPr>
        <p:txBody>
          <a:bodyPr vert="horz" lIns="91440" tIns="45720" rIns="91440" bIns="45720" rtlCol="0">
            <a:normAutofit/>
          </a:bodyPr>
          <a:lstStyle>
            <a:lvl1pPr marL="0" indent="0">
              <a:lnSpc>
                <a:spcPct val="100000"/>
              </a:lnSpc>
              <a:buFont typeface="Arial" panose="020B0604020202020204" pitchFamily="34" charset="0"/>
              <a:buNone/>
              <a:defRPr sz="2200" b="0">
                <a:solidFill>
                  <a:schemeClr val="bg1"/>
                </a:solidFill>
                <a:latin typeface="Arial (Headings)"/>
              </a:defRPr>
            </a:lvl1pPr>
            <a:lvl2pPr marL="800100" indent="-342900">
              <a:lnSpc>
                <a:spcPct val="100000"/>
              </a:lnSpc>
              <a:buFont typeface="Arial" panose="020B0604020202020204" pitchFamily="34" charset="0"/>
              <a:buChar char="•"/>
              <a:defRPr sz="2200" b="0">
                <a:solidFill>
                  <a:schemeClr val="bg1"/>
                </a:solidFill>
                <a:latin typeface="Arial (Headings)"/>
              </a:defRPr>
            </a:lvl2pPr>
            <a:lvl3pPr marL="1200150" indent="-285750">
              <a:lnSpc>
                <a:spcPct val="100000"/>
              </a:lnSpc>
              <a:buFont typeface="Arial" panose="020B0604020202020204" pitchFamily="34" charset="0"/>
              <a:buChar char="•"/>
              <a:defRPr sz="2200" b="0">
                <a:solidFill>
                  <a:schemeClr val="bg1"/>
                </a:solidFill>
                <a:latin typeface="Arial (Headings)"/>
              </a:defRPr>
            </a:lvl3pPr>
            <a:lvl4pPr marL="1657350" indent="-285750">
              <a:lnSpc>
                <a:spcPct val="100000"/>
              </a:lnSpc>
              <a:buFont typeface="Arial" panose="020B0604020202020204" pitchFamily="34" charset="0"/>
              <a:buChar char="•"/>
              <a:defRPr sz="2200" b="0">
                <a:solidFill>
                  <a:schemeClr val="bg1"/>
                </a:solidFill>
                <a:latin typeface="Arial (Headings)"/>
              </a:defRPr>
            </a:lvl4pPr>
            <a:lvl5pPr marL="2114550" indent="-285750">
              <a:lnSpc>
                <a:spcPct val="100000"/>
              </a:lnSpc>
              <a:buFont typeface="Arial" panose="020B0604020202020204" pitchFamily="34" charset="0"/>
              <a:buChar char="•"/>
              <a:defRPr sz="2200" b="0">
                <a:solidFill>
                  <a:schemeClr val="bg1"/>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27262BA-FA1D-43E8-822E-D39DD7C6921C}"/>
              </a:ext>
            </a:extLst>
          </p:cNvPr>
          <p:cNvSpPr>
            <a:spLocks noGrp="1"/>
          </p:cNvSpPr>
          <p:nvPr>
            <p:ph type="title"/>
          </p:nvPr>
        </p:nvSpPr>
        <p:spPr>
          <a:xfrm>
            <a:off x="553464" y="411480"/>
            <a:ext cx="3313684" cy="2279214"/>
          </a:xfrm>
          <a:prstGeom prst="rect">
            <a:avLst/>
          </a:prstGeom>
        </p:spPr>
        <p:txBody>
          <a:bodyPr/>
          <a:lstStyle>
            <a:lvl1pPr>
              <a:defRPr>
                <a:solidFill>
                  <a:srgbClr val="FE9700"/>
                </a:solidFill>
              </a:defRPr>
            </a:lvl1pPr>
          </a:lstStyle>
          <a:p>
            <a:endParaRPr lang="en-US" dirty="0"/>
          </a:p>
        </p:txBody>
      </p:sp>
      <p:cxnSp>
        <p:nvCxnSpPr>
          <p:cNvPr id="5" name="Straight Connector 4" descr="Vertical orange line separating title from body copy">
            <a:extLst>
              <a:ext uri="{FF2B5EF4-FFF2-40B4-BE49-F238E27FC236}">
                <a16:creationId xmlns:a16="http://schemas.microsoft.com/office/drawing/2014/main" id="{79A3149C-D2D6-436F-9286-689F617CCB1C}"/>
              </a:ext>
            </a:extLst>
          </p:cNvPr>
          <p:cNvCxnSpPr>
            <a:cxnSpLocks/>
          </p:cNvCxnSpPr>
          <p:nvPr userDrawn="1"/>
        </p:nvCxnSpPr>
        <p:spPr>
          <a:xfrm>
            <a:off x="4239205" y="291527"/>
            <a:ext cx="0" cy="6274945"/>
          </a:xfrm>
          <a:prstGeom prst="line">
            <a:avLst/>
          </a:prstGeom>
          <a:ln w="28575">
            <a:solidFill>
              <a:srgbClr val="FE9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29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3">
    <p:spTree>
      <p:nvGrpSpPr>
        <p:cNvPr id="1" name=""/>
        <p:cNvGrpSpPr/>
        <p:nvPr/>
      </p:nvGrpSpPr>
      <p:grpSpPr>
        <a:xfrm>
          <a:off x="0" y="0"/>
          <a:ext cx="0" cy="0"/>
          <a:chOff x="0" y="0"/>
          <a:chExt cx="0" cy="0"/>
        </a:xfrm>
      </p:grpSpPr>
      <p:sp>
        <p:nvSpPr>
          <p:cNvPr id="8" name="Text Placeholder 2"/>
          <p:cNvSpPr>
            <a:spLocks noGrp="1"/>
          </p:cNvSpPr>
          <p:nvPr>
            <p:ph idx="1"/>
          </p:nvPr>
        </p:nvSpPr>
        <p:spPr>
          <a:xfrm>
            <a:off x="548640" y="1097277"/>
            <a:ext cx="10826496" cy="5222499"/>
          </a:xfrm>
          <a:prstGeom prst="rect">
            <a:avLst/>
          </a:prstGeom>
        </p:spPr>
        <p:txBody>
          <a:bodyPr vert="horz" lIns="91440" tIns="45720" rIns="91440" bIns="45720" rtlCol="0">
            <a:normAutofit/>
          </a:bodyPr>
          <a:lstStyle>
            <a:lvl1pPr>
              <a:defRPr sz="2200" b="0">
                <a:solidFill>
                  <a:srgbClr val="FFFFFF"/>
                </a:solidFill>
              </a:defRPr>
            </a:lvl1pPr>
            <a:lvl2pPr marL="800100" indent="-342900">
              <a:buFont typeface="Arial" panose="020B0604020202020204" pitchFamily="34" charset="0"/>
              <a:buChar char="•"/>
              <a:defRPr sz="2200" b="0">
                <a:solidFill>
                  <a:srgbClr val="FFFFFF"/>
                </a:solidFill>
              </a:defRPr>
            </a:lvl2pPr>
            <a:lvl3pPr>
              <a:defRPr sz="2200" b="0">
                <a:solidFill>
                  <a:srgbClr val="FFFFFF"/>
                </a:solidFill>
              </a:defRPr>
            </a:lvl3pPr>
            <a:lvl4pPr>
              <a:defRPr sz="2200" b="0">
                <a:solidFill>
                  <a:srgbClr val="FFFFFF"/>
                </a:solidFill>
              </a:defRPr>
            </a:lvl4pPr>
            <a:lvl5pPr>
              <a:defRPr sz="2200" b="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548640" y="411480"/>
            <a:ext cx="7488936" cy="612648"/>
          </a:xfrm>
          <a:prstGeom prst="rect">
            <a:avLst/>
          </a:prstGeom>
        </p:spPr>
        <p:txBody>
          <a:bodyPr vert="horz" lIns="91440" tIns="45720" rIns="91440" bIns="45720" rtlCol="0" anchor="ctr">
            <a:noAutofit/>
          </a:bodyPr>
          <a:lstStyle>
            <a:lvl1pPr algn="l">
              <a:defRPr sz="4000">
                <a:solidFill>
                  <a:srgbClr val="FE9700"/>
                </a:solidFill>
              </a:defRPr>
            </a:lvl1pPr>
          </a:lstStyle>
          <a:p>
            <a:r>
              <a:rPr lang="en-US" dirty="0"/>
              <a:t>Click to edit</a:t>
            </a:r>
          </a:p>
        </p:txBody>
      </p:sp>
    </p:spTree>
    <p:extLst>
      <p:ext uri="{BB962C8B-B14F-4D97-AF65-F5344CB8AC3E}">
        <p14:creationId xmlns:p14="http://schemas.microsoft.com/office/powerpoint/2010/main" val="35094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cxnSp>
        <p:nvCxnSpPr>
          <p:cNvPr id="5" name="Straight Connector 4" descr="Vertical orange line separating title from body copy">
            <a:extLst>
              <a:ext uri="{FF2B5EF4-FFF2-40B4-BE49-F238E27FC236}">
                <a16:creationId xmlns:a16="http://schemas.microsoft.com/office/drawing/2014/main" id="{79A3149C-D2D6-436F-9286-689F617CCB1C}"/>
              </a:ext>
            </a:extLst>
          </p:cNvPr>
          <p:cNvCxnSpPr/>
          <p:nvPr userDrawn="1"/>
        </p:nvCxnSpPr>
        <p:spPr>
          <a:xfrm>
            <a:off x="2972380" y="278255"/>
            <a:ext cx="0" cy="4646170"/>
          </a:xfrm>
          <a:prstGeom prst="line">
            <a:avLst/>
          </a:prstGeom>
          <a:ln w="28575">
            <a:solidFill>
              <a:srgbClr val="FE9700"/>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81DE7F9-E60D-4453-A646-76DB45514F9B}"/>
              </a:ext>
            </a:extLst>
          </p:cNvPr>
          <p:cNvSpPr>
            <a:spLocks noGrp="1"/>
          </p:cNvSpPr>
          <p:nvPr>
            <p:ph idx="1"/>
          </p:nvPr>
        </p:nvSpPr>
        <p:spPr>
          <a:xfrm>
            <a:off x="3343276" y="411479"/>
            <a:ext cx="8134333" cy="4512946"/>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27262BA-FA1D-43E8-822E-D39DD7C6921C}"/>
              </a:ext>
            </a:extLst>
          </p:cNvPr>
          <p:cNvSpPr>
            <a:spLocks noGrp="1"/>
          </p:cNvSpPr>
          <p:nvPr>
            <p:ph type="title"/>
          </p:nvPr>
        </p:nvSpPr>
        <p:spPr>
          <a:xfrm>
            <a:off x="548640" y="411480"/>
            <a:ext cx="2060575" cy="2279214"/>
          </a:xfrm>
          <a:prstGeom prst="rect">
            <a:avLst/>
          </a:prstGeom>
        </p:spPr>
        <p:txBody>
          <a:bodyPr/>
          <a:lstStyle>
            <a:lvl1pPr>
              <a:defRPr>
                <a:solidFill>
                  <a:srgbClr val="FE9700"/>
                </a:solidFill>
              </a:defRPr>
            </a:lvl1pPr>
          </a:lstStyle>
          <a:p>
            <a:endParaRPr lang="en-US" dirty="0"/>
          </a:p>
        </p:txBody>
      </p:sp>
    </p:spTree>
    <p:extLst>
      <p:ext uri="{BB962C8B-B14F-4D97-AF65-F5344CB8AC3E}">
        <p14:creationId xmlns:p14="http://schemas.microsoft.com/office/powerpoint/2010/main" val="1114729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4: Image Md - 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Two females working on artwork at the Blackrock Press">
            <a:extLst>
              <a:ext uri="{FF2B5EF4-FFF2-40B4-BE49-F238E27FC236}">
                <a16:creationId xmlns:a16="http://schemas.microsoft.com/office/drawing/2014/main" id="{C1BD6B31-9FCB-4CA6-81CC-57AACC381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2703" y="-1"/>
            <a:ext cx="4579297" cy="6858001"/>
          </a:xfrm>
          <a:prstGeom prst="rect">
            <a:avLst/>
          </a:prstGeom>
        </p:spPr>
      </p:pic>
      <p:sp>
        <p:nvSpPr>
          <p:cNvPr id="6" name="Text Placeholder 2">
            <a:extLst>
              <a:ext uri="{FF2B5EF4-FFF2-40B4-BE49-F238E27FC236}">
                <a16:creationId xmlns:a16="http://schemas.microsoft.com/office/drawing/2014/main" id="{401F2CC1-5147-4CF7-AE9F-F8E1C7A84A4C}"/>
              </a:ext>
            </a:extLst>
          </p:cNvPr>
          <p:cNvSpPr>
            <a:spLocks noGrp="1"/>
          </p:cNvSpPr>
          <p:nvPr>
            <p:ph idx="10"/>
          </p:nvPr>
        </p:nvSpPr>
        <p:spPr>
          <a:xfrm>
            <a:off x="548640" y="1108073"/>
            <a:ext cx="5605272" cy="5064127"/>
          </a:xfrm>
          <a:prstGeom prst="rect">
            <a:avLst/>
          </a:prstGeom>
        </p:spPr>
        <p:txBody>
          <a:bodyPr vert="horz" lIns="91440" tIns="45720" rIns="91440" bIns="45720" rtlCol="0">
            <a:normAutofit/>
          </a:bodyPr>
          <a:lstStyle>
            <a:lvl1pPr>
              <a:defRPr sz="2200" b="0">
                <a:solidFill>
                  <a:srgbClr val="FFFFFF"/>
                </a:solidFill>
              </a:defRPr>
            </a:lvl1pPr>
            <a:lvl2pPr marL="800100" indent="-342900">
              <a:buFont typeface="Arial" panose="020B0604020202020204" pitchFamily="34" charset="0"/>
              <a:buChar char="•"/>
              <a:defRPr sz="2200" b="0">
                <a:solidFill>
                  <a:srgbClr val="FFFFFF"/>
                </a:solidFill>
              </a:defRPr>
            </a:lvl2pPr>
            <a:lvl3pPr>
              <a:defRPr sz="2200" b="0">
                <a:solidFill>
                  <a:srgbClr val="FFFFFF"/>
                </a:solidFill>
              </a:defRPr>
            </a:lvl3pPr>
            <a:lvl4pPr>
              <a:defRPr sz="2200" b="0">
                <a:solidFill>
                  <a:srgbClr val="FFFFFF"/>
                </a:solidFill>
              </a:defRPr>
            </a:lvl4pPr>
            <a:lvl5pPr>
              <a:defRPr sz="2200" b="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3">
            <a:extLst>
              <a:ext uri="{FF2B5EF4-FFF2-40B4-BE49-F238E27FC236}">
                <a16:creationId xmlns:a16="http://schemas.microsoft.com/office/drawing/2014/main" id="{8FD137AB-CD86-4F01-8D7F-A72AACF4A8C4}"/>
              </a:ext>
            </a:extLst>
          </p:cNvPr>
          <p:cNvSpPr>
            <a:spLocks noGrp="1"/>
          </p:cNvSpPr>
          <p:nvPr>
            <p:ph type="title"/>
          </p:nvPr>
        </p:nvSpPr>
        <p:spPr>
          <a:xfrm>
            <a:off x="548640" y="411480"/>
            <a:ext cx="5605272" cy="612648"/>
          </a:xfrm>
          <a:prstGeom prst="rect">
            <a:avLst/>
          </a:prstGeom>
        </p:spPr>
        <p:txBody>
          <a:bodyPr>
            <a:noAutofit/>
          </a:bodyPr>
          <a:lstStyle>
            <a:lvl1pPr algn="l">
              <a:defRPr sz="4000">
                <a:solidFill>
                  <a:srgbClr val="FE9700"/>
                </a:solidFill>
              </a:defRPr>
            </a:lvl1pPr>
          </a:lstStyle>
          <a:p>
            <a:r>
              <a:rPr lang="en-US" dirty="0"/>
              <a:t>Click to edit</a:t>
            </a:r>
          </a:p>
        </p:txBody>
      </p:sp>
    </p:spTree>
    <p:extLst>
      <p:ext uri="{BB962C8B-B14F-4D97-AF65-F5344CB8AC3E}">
        <p14:creationId xmlns:p14="http://schemas.microsoft.com/office/powerpoint/2010/main" val="1818972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5 - Image Md - Black Rock Pre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female student in Blackrock Press holding a piece of printing equipment">
            <a:extLst>
              <a:ext uri="{FF2B5EF4-FFF2-40B4-BE49-F238E27FC236}">
                <a16:creationId xmlns:a16="http://schemas.microsoft.com/office/drawing/2014/main" id="{E81133A8-8C4A-44FE-9A47-711DBF2FD1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6" name="Text Placeholder 2">
            <a:extLst>
              <a:ext uri="{FF2B5EF4-FFF2-40B4-BE49-F238E27FC236}">
                <a16:creationId xmlns:a16="http://schemas.microsoft.com/office/drawing/2014/main" id="{401F2CC1-5147-4CF7-AE9F-F8E1C7A84A4C}"/>
              </a:ext>
            </a:extLst>
          </p:cNvPr>
          <p:cNvSpPr>
            <a:spLocks noGrp="1"/>
          </p:cNvSpPr>
          <p:nvPr>
            <p:ph idx="10"/>
          </p:nvPr>
        </p:nvSpPr>
        <p:spPr>
          <a:xfrm>
            <a:off x="548640" y="1108073"/>
            <a:ext cx="5605272" cy="5064127"/>
          </a:xfrm>
          <a:prstGeom prst="rect">
            <a:avLst/>
          </a:prstGeom>
        </p:spPr>
        <p:txBody>
          <a:bodyPr vert="horz" lIns="91440" tIns="45720" rIns="91440" bIns="45720" rtlCol="0">
            <a:normAutofit/>
          </a:bodyPr>
          <a:lstStyle>
            <a:lvl1pPr>
              <a:defRPr sz="2200" b="0">
                <a:solidFill>
                  <a:srgbClr val="FFFFFF"/>
                </a:solidFill>
              </a:defRPr>
            </a:lvl1pPr>
            <a:lvl2pPr marL="800100" indent="-342900">
              <a:buFont typeface="Arial" panose="020B0604020202020204" pitchFamily="34" charset="0"/>
              <a:buChar char="•"/>
              <a:defRPr sz="2200" b="0">
                <a:solidFill>
                  <a:srgbClr val="FFFFFF"/>
                </a:solidFill>
              </a:defRPr>
            </a:lvl2pPr>
            <a:lvl3pPr>
              <a:defRPr sz="2200" b="0">
                <a:solidFill>
                  <a:srgbClr val="FFFFFF"/>
                </a:solidFill>
              </a:defRPr>
            </a:lvl3pPr>
            <a:lvl4pPr>
              <a:defRPr sz="2200" b="0">
                <a:solidFill>
                  <a:srgbClr val="FFFFFF"/>
                </a:solidFill>
              </a:defRPr>
            </a:lvl4pPr>
            <a:lvl5pPr>
              <a:defRPr sz="2200" b="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3">
            <a:extLst>
              <a:ext uri="{FF2B5EF4-FFF2-40B4-BE49-F238E27FC236}">
                <a16:creationId xmlns:a16="http://schemas.microsoft.com/office/drawing/2014/main" id="{8FD137AB-CD86-4F01-8D7F-A72AACF4A8C4}"/>
              </a:ext>
            </a:extLst>
          </p:cNvPr>
          <p:cNvSpPr>
            <a:spLocks noGrp="1"/>
          </p:cNvSpPr>
          <p:nvPr>
            <p:ph type="title"/>
          </p:nvPr>
        </p:nvSpPr>
        <p:spPr>
          <a:xfrm>
            <a:off x="548640" y="411480"/>
            <a:ext cx="5605272" cy="612648"/>
          </a:xfrm>
          <a:prstGeom prst="rect">
            <a:avLst/>
          </a:prstGeom>
        </p:spPr>
        <p:txBody>
          <a:bodyPr>
            <a:noAutofit/>
          </a:bodyPr>
          <a:lstStyle>
            <a:lvl1pPr algn="l">
              <a:defRPr sz="4000">
                <a:solidFill>
                  <a:srgbClr val="FE9700"/>
                </a:solidFill>
              </a:defRPr>
            </a:lvl1pPr>
          </a:lstStyle>
          <a:p>
            <a:r>
              <a:rPr lang="en-US" dirty="0"/>
              <a:t>Click to edit</a:t>
            </a:r>
          </a:p>
        </p:txBody>
      </p:sp>
    </p:spTree>
    <p:extLst>
      <p:ext uri="{BB962C8B-B14F-4D97-AF65-F5344CB8AC3E}">
        <p14:creationId xmlns:p14="http://schemas.microsoft.com/office/powerpoint/2010/main" val="3344510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1">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029A35D-E066-4533-BBA0-073862CE4090}"/>
              </a:ext>
            </a:extLst>
          </p:cNvPr>
          <p:cNvSpPr>
            <a:spLocks noGrp="1"/>
          </p:cNvSpPr>
          <p:nvPr>
            <p:ph idx="1"/>
          </p:nvPr>
        </p:nvSpPr>
        <p:spPr>
          <a:xfrm>
            <a:off x="1368424" y="1097279"/>
            <a:ext cx="10010776" cy="5221224"/>
          </a:xfrm>
          <a:prstGeom prst="rect">
            <a:avLst/>
          </a:prstGeom>
        </p:spPr>
        <p:txBody>
          <a:bodyPr/>
          <a:lstStyle>
            <a:lvl1pPr marL="342900" indent="-342900">
              <a:buFont typeface="Arial" panose="020B0604020202020204" pitchFamily="34" charset="0"/>
              <a:buChar char="•"/>
              <a:defRPr sz="2200" b="0">
                <a:solidFill>
                  <a:schemeClr val="bg1"/>
                </a:solidFill>
              </a:defRPr>
            </a:lvl1pPr>
            <a:lvl2pPr marL="800100" indent="-342900">
              <a:buFont typeface="Arial" panose="020B0604020202020204" pitchFamily="34" charset="0"/>
              <a:buChar char="•"/>
              <a:defRPr sz="2200" b="0">
                <a:solidFill>
                  <a:schemeClr val="bg1"/>
                </a:solidFill>
              </a:defRPr>
            </a:lvl2pPr>
            <a:lvl3pPr>
              <a:defRPr sz="2200" b="0">
                <a:solidFill>
                  <a:schemeClr val="bg1"/>
                </a:solidFill>
              </a:defRPr>
            </a:lvl3pPr>
            <a:lvl4pPr>
              <a:defRPr sz="2200" b="0">
                <a:solidFill>
                  <a:schemeClr val="bg1"/>
                </a:solidFill>
              </a:defRPr>
            </a:lvl4pPr>
            <a:lvl5pPr marL="2114550" indent="-285750">
              <a:buFont typeface="Arial" panose="020B0604020202020204" pitchFamily="34" charset="0"/>
              <a:buChar char="•"/>
              <a:defRPr sz="2200"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Title Placeholder 1"/>
          <p:cNvSpPr>
            <a:spLocks noGrp="1"/>
          </p:cNvSpPr>
          <p:nvPr>
            <p:ph type="title" hasCustomPrompt="1"/>
          </p:nvPr>
        </p:nvSpPr>
        <p:spPr>
          <a:xfrm>
            <a:off x="1368424" y="409480"/>
            <a:ext cx="7488936" cy="612648"/>
          </a:xfrm>
          <a:prstGeom prst="rect">
            <a:avLst/>
          </a:prstGeom>
        </p:spPr>
        <p:txBody>
          <a:bodyPr vert="horz" lIns="91440" tIns="45720" rIns="91440" bIns="45720" rtlCol="0" anchor="t">
            <a:noAutofit/>
          </a:bodyPr>
          <a:lstStyle>
            <a:lvl1pPr algn="l">
              <a:defRPr lang="en-US" sz="4000" dirty="0">
                <a:solidFill>
                  <a:srgbClr val="FE9700"/>
                </a:solidFill>
              </a:defRPr>
            </a:lvl1pPr>
          </a:lstStyle>
          <a:p>
            <a:pPr>
              <a:lnSpc>
                <a:spcPct val="100000"/>
              </a:lnSpc>
            </a:pPr>
            <a:r>
              <a:rPr lang="en-US" dirty="0">
                <a:ea typeface="+mn-ea"/>
                <a:cs typeface="+mn-cs"/>
              </a:rPr>
              <a:t>Click to Edit</a:t>
            </a:r>
          </a:p>
        </p:txBody>
      </p:sp>
      <p:sp>
        <p:nvSpPr>
          <p:cNvPr id="4" name="Text Placeholder 24">
            <a:extLst>
              <a:ext uri="{FF2B5EF4-FFF2-40B4-BE49-F238E27FC236}">
                <a16:creationId xmlns:a16="http://schemas.microsoft.com/office/drawing/2014/main" id="{8A3334E5-0A33-42CE-AFEE-E82CA09388CE}"/>
              </a:ext>
            </a:extLst>
          </p:cNvPr>
          <p:cNvSpPr>
            <a:spLocks noGrp="1"/>
          </p:cNvSpPr>
          <p:nvPr>
            <p:ph type="body" sz="quarter" idx="10" hasCustomPrompt="1"/>
          </p:nvPr>
        </p:nvSpPr>
        <p:spPr>
          <a:xfrm>
            <a:off x="-1" y="1"/>
            <a:ext cx="847726" cy="6858000"/>
          </a:xfrm>
          <a:prstGeom prst="rect">
            <a:avLst/>
          </a:prstGeom>
        </p:spPr>
        <p:txBody>
          <a:bodyPr vert="vert270" anchor="ctr">
            <a:noAutofit/>
          </a:bodyPr>
          <a:lstStyle>
            <a:lvl1pPr marL="0" indent="0">
              <a:buNone/>
              <a:defRPr sz="4000" b="1">
                <a:solidFill>
                  <a:srgbClr val="FFFFFF"/>
                </a:solidFill>
                <a:latin typeface="Arial (Headings)"/>
              </a:defRPr>
            </a:lvl1pPr>
            <a:lvl2pPr marL="457200" indent="0">
              <a:buNone/>
              <a:defRPr b="1">
                <a:solidFill>
                  <a:srgbClr val="FFFFFF"/>
                </a:solidFill>
                <a:latin typeface="Arial (Headings)"/>
              </a:defRPr>
            </a:lvl2pPr>
            <a:lvl3pPr marL="914400" indent="0">
              <a:buNone/>
              <a:defRPr b="1">
                <a:solidFill>
                  <a:srgbClr val="FFFFFF"/>
                </a:solidFill>
                <a:latin typeface="Arial (Headings)"/>
              </a:defRPr>
            </a:lvl3pPr>
            <a:lvl4pPr marL="1371600" indent="0">
              <a:buNone/>
              <a:defRPr b="1">
                <a:solidFill>
                  <a:srgbClr val="FFFFFF"/>
                </a:solidFill>
                <a:latin typeface="Arial (Headings)"/>
              </a:defRPr>
            </a:lvl4pPr>
            <a:lvl5pPr marL="1828800" indent="0">
              <a:buNone/>
              <a:defRPr b="1">
                <a:solidFill>
                  <a:srgbClr val="FFFFFF"/>
                </a:solidFill>
                <a:latin typeface="Arial (Headings)"/>
              </a:defRPr>
            </a:lvl5pPr>
          </a:lstStyle>
          <a:p>
            <a:pPr lvl="0"/>
            <a:r>
              <a:rPr lang="en-US" dirty="0"/>
              <a:t>    Click to Edit</a:t>
            </a:r>
          </a:p>
        </p:txBody>
      </p:sp>
    </p:spTree>
    <p:extLst>
      <p:ext uri="{BB962C8B-B14F-4D97-AF65-F5344CB8AC3E}">
        <p14:creationId xmlns:p14="http://schemas.microsoft.com/office/powerpoint/2010/main" val="3780270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1">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029A35D-E066-4533-BBA0-073862CE4090}"/>
              </a:ext>
            </a:extLst>
          </p:cNvPr>
          <p:cNvSpPr>
            <a:spLocks noGrp="1"/>
          </p:cNvSpPr>
          <p:nvPr>
            <p:ph idx="1"/>
          </p:nvPr>
        </p:nvSpPr>
        <p:spPr>
          <a:xfrm>
            <a:off x="1368424" y="1097279"/>
            <a:ext cx="10010776" cy="5221224"/>
          </a:xfrm>
          <a:prstGeom prst="rect">
            <a:avLst/>
          </a:prstGeom>
        </p:spPr>
        <p:txBody>
          <a:bodyPr/>
          <a:lstStyle>
            <a:lvl1pPr marL="342900" indent="-342900">
              <a:buFont typeface="Arial" panose="020B0604020202020204" pitchFamily="34" charset="0"/>
              <a:buChar char="•"/>
              <a:defRPr sz="2200" b="0">
                <a:solidFill>
                  <a:srgbClr val="041E42"/>
                </a:solidFill>
              </a:defRPr>
            </a:lvl1pPr>
            <a:lvl2pPr marL="800100" indent="-342900">
              <a:buFont typeface="Arial" panose="020B0604020202020204" pitchFamily="34" charset="0"/>
              <a:buChar char="•"/>
              <a:defRPr sz="2200" b="0">
                <a:solidFill>
                  <a:srgbClr val="041E42"/>
                </a:solidFill>
              </a:defRPr>
            </a:lvl2pPr>
            <a:lvl3pPr>
              <a:defRPr sz="2200" b="0">
                <a:solidFill>
                  <a:srgbClr val="041E42"/>
                </a:solidFill>
              </a:defRPr>
            </a:lvl3pPr>
            <a:lvl4pPr>
              <a:defRPr sz="2200" b="0">
                <a:solidFill>
                  <a:srgbClr val="041E42"/>
                </a:solidFill>
              </a:defRPr>
            </a:lvl4pPr>
            <a:lvl5pPr marL="2114550" indent="-285750">
              <a:buFont typeface="Arial" panose="020B0604020202020204" pitchFamily="34" charset="0"/>
              <a:buChar char="•"/>
              <a:defRPr sz="2200" b="0">
                <a:solidFill>
                  <a:srgbClr val="041E4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Title Placeholder 1"/>
          <p:cNvSpPr>
            <a:spLocks noGrp="1"/>
          </p:cNvSpPr>
          <p:nvPr>
            <p:ph type="title" hasCustomPrompt="1"/>
          </p:nvPr>
        </p:nvSpPr>
        <p:spPr>
          <a:xfrm>
            <a:off x="1368424" y="409480"/>
            <a:ext cx="7488936" cy="612648"/>
          </a:xfrm>
          <a:prstGeom prst="rect">
            <a:avLst/>
          </a:prstGeom>
        </p:spPr>
        <p:txBody>
          <a:bodyPr vert="horz" lIns="91440" tIns="45720" rIns="91440" bIns="45720" rtlCol="0" anchor="t">
            <a:noAutofit/>
          </a:bodyPr>
          <a:lstStyle>
            <a:lvl1pPr algn="l">
              <a:defRPr lang="en-US" sz="4000" dirty="0">
                <a:solidFill>
                  <a:srgbClr val="FE9700"/>
                </a:solidFill>
              </a:defRPr>
            </a:lvl1pPr>
          </a:lstStyle>
          <a:p>
            <a:pPr>
              <a:lnSpc>
                <a:spcPct val="100000"/>
              </a:lnSpc>
            </a:pPr>
            <a:r>
              <a:rPr lang="en-US" dirty="0">
                <a:ea typeface="+mn-ea"/>
                <a:cs typeface="+mn-cs"/>
              </a:rPr>
              <a:t>Click to Edit</a:t>
            </a:r>
          </a:p>
        </p:txBody>
      </p:sp>
      <p:sp>
        <p:nvSpPr>
          <p:cNvPr id="4" name="Text Placeholder 24">
            <a:extLst>
              <a:ext uri="{FF2B5EF4-FFF2-40B4-BE49-F238E27FC236}">
                <a16:creationId xmlns:a16="http://schemas.microsoft.com/office/drawing/2014/main" id="{8A3334E5-0A33-42CE-AFEE-E82CA09388CE}"/>
              </a:ext>
            </a:extLst>
          </p:cNvPr>
          <p:cNvSpPr>
            <a:spLocks noGrp="1"/>
          </p:cNvSpPr>
          <p:nvPr>
            <p:ph type="body" sz="quarter" idx="10" hasCustomPrompt="1"/>
          </p:nvPr>
        </p:nvSpPr>
        <p:spPr>
          <a:xfrm>
            <a:off x="-1" y="1"/>
            <a:ext cx="847726" cy="6858000"/>
          </a:xfrm>
          <a:prstGeom prst="rect">
            <a:avLst/>
          </a:prstGeom>
        </p:spPr>
        <p:txBody>
          <a:bodyPr vert="vert270" anchor="ctr">
            <a:noAutofit/>
          </a:bodyPr>
          <a:lstStyle>
            <a:lvl1pPr marL="0" indent="0">
              <a:buNone/>
              <a:defRPr sz="4000" b="1">
                <a:solidFill>
                  <a:srgbClr val="FFFFFF"/>
                </a:solidFill>
                <a:latin typeface="Arial (Headings)"/>
              </a:defRPr>
            </a:lvl1pPr>
            <a:lvl2pPr marL="457200" indent="0">
              <a:buNone/>
              <a:defRPr b="1">
                <a:solidFill>
                  <a:srgbClr val="FFFFFF"/>
                </a:solidFill>
                <a:latin typeface="Arial (Headings)"/>
              </a:defRPr>
            </a:lvl2pPr>
            <a:lvl3pPr marL="914400" indent="0">
              <a:buNone/>
              <a:defRPr b="1">
                <a:solidFill>
                  <a:srgbClr val="FFFFFF"/>
                </a:solidFill>
                <a:latin typeface="Arial (Headings)"/>
              </a:defRPr>
            </a:lvl3pPr>
            <a:lvl4pPr marL="1371600" indent="0">
              <a:buNone/>
              <a:defRPr b="1">
                <a:solidFill>
                  <a:srgbClr val="FFFFFF"/>
                </a:solidFill>
                <a:latin typeface="Arial (Headings)"/>
              </a:defRPr>
            </a:lvl4pPr>
            <a:lvl5pPr marL="1828800" indent="0">
              <a:buNone/>
              <a:defRPr b="1">
                <a:solidFill>
                  <a:srgbClr val="FFFFFF"/>
                </a:solidFill>
                <a:latin typeface="Arial (Headings)"/>
              </a:defRPr>
            </a:lvl5pPr>
          </a:lstStyle>
          <a:p>
            <a:pPr lvl="0"/>
            <a:r>
              <a:rPr lang="en-US" dirty="0"/>
              <a:t>    Click to Edit</a:t>
            </a:r>
          </a:p>
        </p:txBody>
      </p:sp>
    </p:spTree>
    <p:extLst>
      <p:ext uri="{BB962C8B-B14F-4D97-AF65-F5344CB8AC3E}">
        <p14:creationId xmlns:p14="http://schemas.microsoft.com/office/powerpoint/2010/main" val="1974556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1">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F11AE99-BF95-41B1-87ED-C06FF58C700E}"/>
              </a:ext>
            </a:extLst>
          </p:cNvPr>
          <p:cNvSpPr>
            <a:spLocks noGrp="1"/>
          </p:cNvSpPr>
          <p:nvPr>
            <p:ph idx="1"/>
          </p:nvPr>
        </p:nvSpPr>
        <p:spPr>
          <a:xfrm>
            <a:off x="548640" y="1097280"/>
            <a:ext cx="10012680" cy="5221224"/>
          </a:xfrm>
          <a:prstGeom prst="rect">
            <a:avLst/>
          </a:prstGeom>
        </p:spPr>
        <p:txBody>
          <a:bodyPr/>
          <a:lstStyle>
            <a:lvl1pPr>
              <a:defRPr sz="2200">
                <a:solidFill>
                  <a:schemeClr val="bg1"/>
                </a:solidFill>
              </a:defRPr>
            </a:lvl1pPr>
            <a:lvl2pPr marL="800100" indent="-342900">
              <a:buFont typeface="Arial" panose="020B0604020202020204" pitchFamily="34" charset="0"/>
              <a:buChar cha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966B2F51-D0FD-4F75-B9B9-688E49910055}"/>
              </a:ext>
            </a:extLst>
          </p:cNvPr>
          <p:cNvSpPr>
            <a:spLocks noGrp="1"/>
          </p:cNvSpPr>
          <p:nvPr>
            <p:ph type="title"/>
          </p:nvPr>
        </p:nvSpPr>
        <p:spPr>
          <a:xfrm>
            <a:off x="548640" y="411480"/>
            <a:ext cx="7488936" cy="612648"/>
          </a:xfrm>
          <a:prstGeom prst="rect">
            <a:avLst/>
          </a:prstGeom>
        </p:spPr>
        <p:txBody>
          <a:bodyPr>
            <a:noAutofit/>
          </a:bodyPr>
          <a:lstStyle>
            <a:lvl1pPr algn="l">
              <a:defRPr lang="en-US" sz="4000" b="1" kern="1200" dirty="0">
                <a:solidFill>
                  <a:srgbClr val="FE9700"/>
                </a:solidFill>
                <a:latin typeface="Arial (Headings)"/>
                <a:ea typeface="+mn-ea"/>
                <a:cs typeface="+mn-cs"/>
              </a:defRPr>
            </a:lvl1pPr>
          </a:lstStyle>
          <a:p>
            <a:endParaRPr lang="en-US" dirty="0"/>
          </a:p>
        </p:txBody>
      </p:sp>
      <p:sp>
        <p:nvSpPr>
          <p:cNvPr id="7" name="Text Placeholder 2">
            <a:extLst>
              <a:ext uri="{FF2B5EF4-FFF2-40B4-BE49-F238E27FC236}">
                <a16:creationId xmlns:a16="http://schemas.microsoft.com/office/drawing/2014/main" id="{72ACE6F5-A4EE-48A1-92CC-991F41FFFD17}"/>
              </a:ext>
            </a:extLst>
          </p:cNvPr>
          <p:cNvSpPr>
            <a:spLocks noGrp="1"/>
          </p:cNvSpPr>
          <p:nvPr>
            <p:ph type="body" sz="quarter" idx="10" hasCustomPrompt="1"/>
          </p:nvPr>
        </p:nvSpPr>
        <p:spPr>
          <a:xfrm rot="5400000">
            <a:off x="8343900" y="3009901"/>
            <a:ext cx="6858002" cy="838202"/>
          </a:xfrm>
          <a:prstGeom prst="rect">
            <a:avLst/>
          </a:prstGeom>
          <a:noFill/>
        </p:spPr>
        <p:txBody>
          <a:bodyPr anchor="ctr">
            <a:normAutofit/>
          </a:bodyPr>
          <a:lstStyle>
            <a:lvl1pPr marL="0" indent="0" algn="l">
              <a:buNone/>
              <a:defRPr sz="4000" b="1">
                <a:solidFill>
                  <a:schemeClr val="bg1"/>
                </a:solidFill>
                <a:latin typeface="Arial (Headings)"/>
              </a:defRPr>
            </a:lvl1pPr>
          </a:lstStyle>
          <a:p>
            <a:pPr lvl="0"/>
            <a:r>
              <a:rPr lang="en-US" dirty="0"/>
              <a:t>    Click to add text</a:t>
            </a:r>
          </a:p>
        </p:txBody>
      </p:sp>
    </p:spTree>
    <p:extLst>
      <p:ext uri="{BB962C8B-B14F-4D97-AF65-F5344CB8AC3E}">
        <p14:creationId xmlns:p14="http://schemas.microsoft.com/office/powerpoint/2010/main" val="4104438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21854A3-389F-4CB9-B5AD-9FFE8EB08312}"/>
              </a:ext>
            </a:extLst>
          </p:cNvPr>
          <p:cNvSpPr>
            <a:spLocks noGrp="1"/>
          </p:cNvSpPr>
          <p:nvPr>
            <p:ph idx="1"/>
          </p:nvPr>
        </p:nvSpPr>
        <p:spPr>
          <a:xfrm>
            <a:off x="548640" y="1097280"/>
            <a:ext cx="10012680" cy="5221224"/>
          </a:xfrm>
          <a:prstGeom prst="rect">
            <a:avLst/>
          </a:prstGeom>
        </p:spPr>
        <p:txBody>
          <a:bodyPr/>
          <a:lstStyle>
            <a:lvl1pPr marL="457200" indent="-457200">
              <a:buFont typeface="Arial" panose="020B0604020202020204" pitchFamily="34" charset="0"/>
              <a:buChar char="•"/>
              <a:defRPr sz="2200">
                <a:solidFill>
                  <a:srgbClr val="041E42"/>
                </a:solidFill>
              </a:defRPr>
            </a:lvl1pPr>
            <a:lvl2pPr marL="800100" indent="-342900">
              <a:buFont typeface="Arial" panose="020B0604020202020204" pitchFamily="34" charset="0"/>
              <a:buChar char="•"/>
              <a:defRPr sz="2200">
                <a:solidFill>
                  <a:srgbClr val="041E42"/>
                </a:solidFill>
              </a:defRPr>
            </a:lvl2pPr>
            <a:lvl3pPr marL="1257300" indent="-342900">
              <a:buFont typeface="Arial" panose="020B0604020202020204" pitchFamily="34" charset="0"/>
              <a:buChar char="•"/>
              <a:defRPr sz="2200">
                <a:solidFill>
                  <a:srgbClr val="041E42"/>
                </a:solidFill>
              </a:defRPr>
            </a:lvl3pPr>
            <a:lvl4pPr marL="1657350" indent="-285750">
              <a:buFont typeface="Arial" panose="020B0604020202020204" pitchFamily="34" charset="0"/>
              <a:buChar char="•"/>
              <a:defRPr sz="2200">
                <a:solidFill>
                  <a:srgbClr val="041E42"/>
                </a:solidFill>
              </a:defRPr>
            </a:lvl4pPr>
            <a:lvl5pPr marL="2114550" indent="-285750">
              <a:buFont typeface="Arial" panose="020B0604020202020204" pitchFamily="34" charset="0"/>
              <a:buChar char="•"/>
              <a:defRPr sz="2200">
                <a:solidFill>
                  <a:srgbClr val="041E4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3">
            <a:extLst>
              <a:ext uri="{FF2B5EF4-FFF2-40B4-BE49-F238E27FC236}">
                <a16:creationId xmlns:a16="http://schemas.microsoft.com/office/drawing/2014/main" id="{CF8D9DDC-4BC2-4405-AA8F-F3A834BA6A84}"/>
              </a:ext>
            </a:extLst>
          </p:cNvPr>
          <p:cNvSpPr>
            <a:spLocks noGrp="1"/>
          </p:cNvSpPr>
          <p:nvPr>
            <p:ph type="title" hasCustomPrompt="1"/>
          </p:nvPr>
        </p:nvSpPr>
        <p:spPr>
          <a:xfrm>
            <a:off x="548640" y="411480"/>
            <a:ext cx="7488936" cy="612648"/>
          </a:xfrm>
          <a:prstGeom prst="rect">
            <a:avLst/>
          </a:prstGeom>
        </p:spPr>
        <p:txBody>
          <a:bodyPr/>
          <a:lstStyle>
            <a:lvl1pPr algn="l">
              <a:defRPr>
                <a:solidFill>
                  <a:srgbClr val="FE9700"/>
                </a:solidFill>
              </a:defRPr>
            </a:lvl1pPr>
          </a:lstStyle>
          <a:p>
            <a:r>
              <a:rPr lang="en-US" dirty="0"/>
              <a:t>Click to Edit</a:t>
            </a:r>
          </a:p>
        </p:txBody>
      </p:sp>
      <p:sp>
        <p:nvSpPr>
          <p:cNvPr id="7" name="Text Placeholder 2">
            <a:extLst>
              <a:ext uri="{FF2B5EF4-FFF2-40B4-BE49-F238E27FC236}">
                <a16:creationId xmlns:a16="http://schemas.microsoft.com/office/drawing/2014/main" id="{58721D65-1B78-4432-B623-9C50A2B495FF}"/>
              </a:ext>
            </a:extLst>
          </p:cNvPr>
          <p:cNvSpPr>
            <a:spLocks noGrp="1"/>
          </p:cNvSpPr>
          <p:nvPr>
            <p:ph type="body" sz="quarter" idx="10" hasCustomPrompt="1"/>
          </p:nvPr>
        </p:nvSpPr>
        <p:spPr>
          <a:xfrm rot="5400000">
            <a:off x="8343900" y="3009901"/>
            <a:ext cx="6858002" cy="838202"/>
          </a:xfrm>
          <a:prstGeom prst="rect">
            <a:avLst/>
          </a:prstGeom>
          <a:noFill/>
        </p:spPr>
        <p:txBody>
          <a:bodyPr anchor="ctr">
            <a:normAutofit/>
          </a:bodyPr>
          <a:lstStyle>
            <a:lvl1pPr marL="0" indent="0" algn="l">
              <a:buNone/>
              <a:defRPr sz="4000" b="1">
                <a:solidFill>
                  <a:schemeClr val="bg1"/>
                </a:solidFill>
                <a:latin typeface="Arial (Headings)"/>
              </a:defRPr>
            </a:lvl1pPr>
          </a:lstStyle>
          <a:p>
            <a:pPr lvl="0"/>
            <a:r>
              <a:rPr lang="en-US" dirty="0"/>
              <a:t>    Click to add text</a:t>
            </a:r>
          </a:p>
        </p:txBody>
      </p:sp>
    </p:spTree>
    <p:extLst>
      <p:ext uri="{BB962C8B-B14F-4D97-AF65-F5344CB8AC3E}">
        <p14:creationId xmlns:p14="http://schemas.microsoft.com/office/powerpoint/2010/main" val="1644703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21854A3-389F-4CB9-B5AD-9FFE8EB08312}"/>
              </a:ext>
            </a:extLst>
          </p:cNvPr>
          <p:cNvSpPr>
            <a:spLocks noGrp="1"/>
          </p:cNvSpPr>
          <p:nvPr>
            <p:ph idx="1"/>
          </p:nvPr>
        </p:nvSpPr>
        <p:spPr>
          <a:xfrm>
            <a:off x="548639" y="1097280"/>
            <a:ext cx="11015831" cy="5221224"/>
          </a:xfrm>
          <a:prstGeom prst="rect">
            <a:avLst/>
          </a:prstGeom>
        </p:spPr>
        <p:txBody>
          <a:bodyPr/>
          <a:lstStyle>
            <a:lvl1pPr marL="457200" indent="-457200">
              <a:buFont typeface="Arial" panose="020B0604020202020204" pitchFamily="34" charset="0"/>
              <a:buChar char="•"/>
              <a:defRPr sz="2200">
                <a:solidFill>
                  <a:srgbClr val="041E42"/>
                </a:solidFill>
              </a:defRPr>
            </a:lvl1pPr>
            <a:lvl2pPr marL="800100" indent="-342900">
              <a:buFont typeface="Arial" panose="020B0604020202020204" pitchFamily="34" charset="0"/>
              <a:buChar char="•"/>
              <a:defRPr sz="2200">
                <a:solidFill>
                  <a:srgbClr val="041E42"/>
                </a:solidFill>
              </a:defRPr>
            </a:lvl2pPr>
            <a:lvl3pPr marL="1257300" indent="-342900">
              <a:buFont typeface="Arial" panose="020B0604020202020204" pitchFamily="34" charset="0"/>
              <a:buChar char="•"/>
              <a:defRPr sz="2200">
                <a:solidFill>
                  <a:srgbClr val="041E42"/>
                </a:solidFill>
              </a:defRPr>
            </a:lvl3pPr>
            <a:lvl4pPr marL="1657350" indent="-285750">
              <a:buFont typeface="Arial" panose="020B0604020202020204" pitchFamily="34" charset="0"/>
              <a:buChar char="•"/>
              <a:defRPr sz="2200">
                <a:solidFill>
                  <a:srgbClr val="041E42"/>
                </a:solidFill>
              </a:defRPr>
            </a:lvl4pPr>
            <a:lvl5pPr marL="2114550" indent="-285750">
              <a:buFont typeface="Arial" panose="020B0604020202020204" pitchFamily="34" charset="0"/>
              <a:buChar char="•"/>
              <a:defRPr sz="2200">
                <a:solidFill>
                  <a:srgbClr val="041E4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3">
            <a:extLst>
              <a:ext uri="{FF2B5EF4-FFF2-40B4-BE49-F238E27FC236}">
                <a16:creationId xmlns:a16="http://schemas.microsoft.com/office/drawing/2014/main" id="{CF8D9DDC-4BC2-4405-AA8F-F3A834BA6A84}"/>
              </a:ext>
            </a:extLst>
          </p:cNvPr>
          <p:cNvSpPr>
            <a:spLocks noGrp="1"/>
          </p:cNvSpPr>
          <p:nvPr>
            <p:ph type="title" hasCustomPrompt="1"/>
          </p:nvPr>
        </p:nvSpPr>
        <p:spPr>
          <a:xfrm>
            <a:off x="548640" y="411480"/>
            <a:ext cx="7488936" cy="612648"/>
          </a:xfrm>
          <a:prstGeom prst="rect">
            <a:avLst/>
          </a:prstGeom>
        </p:spPr>
        <p:txBody>
          <a:bodyPr/>
          <a:lstStyle>
            <a:lvl1pPr algn="l">
              <a:defRPr>
                <a:solidFill>
                  <a:srgbClr val="FE9700"/>
                </a:solidFill>
              </a:defRPr>
            </a:lvl1pPr>
          </a:lstStyle>
          <a:p>
            <a:r>
              <a:rPr lang="en-US" dirty="0"/>
              <a:t>Click to Edit</a:t>
            </a:r>
          </a:p>
        </p:txBody>
      </p:sp>
    </p:spTree>
    <p:extLst>
      <p:ext uri="{BB962C8B-B14F-4D97-AF65-F5344CB8AC3E}">
        <p14:creationId xmlns:p14="http://schemas.microsoft.com/office/powerpoint/2010/main" val="146557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cxnSp>
        <p:nvCxnSpPr>
          <p:cNvPr id="5" name="Straight Connector 4" descr="Vertical orange line separating title from body copy">
            <a:extLst>
              <a:ext uri="{FF2B5EF4-FFF2-40B4-BE49-F238E27FC236}">
                <a16:creationId xmlns:a16="http://schemas.microsoft.com/office/drawing/2014/main" id="{79A3149C-D2D6-436F-9286-689F617CCB1C}"/>
              </a:ext>
            </a:extLst>
          </p:cNvPr>
          <p:cNvCxnSpPr/>
          <p:nvPr userDrawn="1"/>
        </p:nvCxnSpPr>
        <p:spPr>
          <a:xfrm>
            <a:off x="4229680" y="278255"/>
            <a:ext cx="0" cy="4646170"/>
          </a:xfrm>
          <a:prstGeom prst="line">
            <a:avLst/>
          </a:prstGeom>
          <a:ln w="28575">
            <a:solidFill>
              <a:srgbClr val="FE9700"/>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81DE7F9-E60D-4453-A646-76DB45514F9B}"/>
              </a:ext>
            </a:extLst>
          </p:cNvPr>
          <p:cNvSpPr>
            <a:spLocks noGrp="1"/>
          </p:cNvSpPr>
          <p:nvPr>
            <p:ph idx="1"/>
          </p:nvPr>
        </p:nvSpPr>
        <p:spPr>
          <a:xfrm>
            <a:off x="4563636" y="411479"/>
            <a:ext cx="6913973" cy="4512946"/>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27262BA-FA1D-43E8-822E-D39DD7C6921C}"/>
              </a:ext>
            </a:extLst>
          </p:cNvPr>
          <p:cNvSpPr>
            <a:spLocks noGrp="1"/>
          </p:cNvSpPr>
          <p:nvPr>
            <p:ph type="title"/>
          </p:nvPr>
        </p:nvSpPr>
        <p:spPr>
          <a:xfrm>
            <a:off x="548640" y="411480"/>
            <a:ext cx="3347085" cy="2279214"/>
          </a:xfrm>
          <a:prstGeom prst="rect">
            <a:avLst/>
          </a:prstGeom>
        </p:spPr>
        <p:txBody>
          <a:bodyPr/>
          <a:lstStyle>
            <a:lvl1pPr>
              <a:defRPr>
                <a:solidFill>
                  <a:srgbClr val="FE9700"/>
                </a:solidFill>
              </a:defRPr>
            </a:lvl1pPr>
          </a:lstStyle>
          <a:p>
            <a:endParaRPr lang="en-US" dirty="0"/>
          </a:p>
        </p:txBody>
      </p:sp>
    </p:spTree>
    <p:extLst>
      <p:ext uri="{BB962C8B-B14F-4D97-AF65-F5344CB8AC3E}">
        <p14:creationId xmlns:p14="http://schemas.microsoft.com/office/powerpoint/2010/main" val="272710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C7EBDE1-BA44-4141-BB10-C0872DE7EFF8}"/>
              </a:ext>
            </a:extLst>
          </p:cNvPr>
          <p:cNvSpPr>
            <a:spLocks noGrp="1"/>
          </p:cNvSpPr>
          <p:nvPr>
            <p:ph idx="1"/>
          </p:nvPr>
        </p:nvSpPr>
        <p:spPr>
          <a:xfrm>
            <a:off x="548640" y="1097280"/>
            <a:ext cx="10822779" cy="3810000"/>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01E8A9A-AACB-4A2E-88F5-D25DC9F6BCCD}"/>
              </a:ext>
            </a:extLst>
          </p:cNvPr>
          <p:cNvSpPr>
            <a:spLocks noGrp="1"/>
          </p:cNvSpPr>
          <p:nvPr>
            <p:ph type="title"/>
          </p:nvPr>
        </p:nvSpPr>
        <p:spPr>
          <a:xfrm>
            <a:off x="548640" y="413575"/>
            <a:ext cx="7489030" cy="616290"/>
          </a:xfrm>
          <a:prstGeom prst="rect">
            <a:avLst/>
          </a:prstGeom>
        </p:spPr>
        <p:txBody>
          <a:bodyPr/>
          <a:lstStyle>
            <a:lvl1pPr algn="l">
              <a:defRPr/>
            </a:lvl1pPr>
          </a:lstStyle>
          <a:p>
            <a:r>
              <a:rPr lang="en-US" dirty="0"/>
              <a:t>Click to edit</a:t>
            </a:r>
          </a:p>
        </p:txBody>
      </p:sp>
    </p:spTree>
    <p:extLst>
      <p:ext uri="{BB962C8B-B14F-4D97-AF65-F5344CB8AC3E}">
        <p14:creationId xmlns:p14="http://schemas.microsoft.com/office/powerpoint/2010/main" val="130029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 Image Sm - Anatomy">
    <p:spTree>
      <p:nvGrpSpPr>
        <p:cNvPr id="1" name=""/>
        <p:cNvGrpSpPr/>
        <p:nvPr/>
      </p:nvGrpSpPr>
      <p:grpSpPr>
        <a:xfrm>
          <a:off x="0" y="0"/>
          <a:ext cx="0" cy="0"/>
          <a:chOff x="0" y="0"/>
          <a:chExt cx="0" cy="0"/>
        </a:xfrm>
      </p:grpSpPr>
      <p:pic>
        <p:nvPicPr>
          <p:cNvPr id="7" name="Picture 6" descr="Two females working in an anatomy lab">
            <a:extLst>
              <a:ext uri="{FF2B5EF4-FFF2-40B4-BE49-F238E27FC236}">
                <a16:creationId xmlns:a16="http://schemas.microsoft.com/office/drawing/2014/main" id="{ED725F36-09C2-4BDF-AB3D-A7CC0D7014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101" y="-16602"/>
            <a:ext cx="3702999"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346193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 Image Sm - Black Rock Press">
    <p:spTree>
      <p:nvGrpSpPr>
        <p:cNvPr id="1" name=""/>
        <p:cNvGrpSpPr/>
        <p:nvPr/>
      </p:nvGrpSpPr>
      <p:grpSpPr>
        <a:xfrm>
          <a:off x="0" y="0"/>
          <a:ext cx="0" cy="0"/>
          <a:chOff x="0" y="0"/>
          <a:chExt cx="0" cy="0"/>
        </a:xfrm>
      </p:grpSpPr>
      <p:pic>
        <p:nvPicPr>
          <p:cNvPr id="6" name="Picture 5" descr="A female student in Blackrock Press holding a piece of printing equipment">
            <a:extLst>
              <a:ext uri="{FF2B5EF4-FFF2-40B4-BE49-F238E27FC236}">
                <a16:creationId xmlns:a16="http://schemas.microsoft.com/office/drawing/2014/main" id="{52C55404-1BEA-4BC7-AFFB-48BE81522C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4725" y="-18985"/>
            <a:ext cx="3700272"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51503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 - Image Sm - Veterinary Science">
    <p:spTree>
      <p:nvGrpSpPr>
        <p:cNvPr id="1" name=""/>
        <p:cNvGrpSpPr/>
        <p:nvPr/>
      </p:nvGrpSpPr>
      <p:grpSpPr>
        <a:xfrm>
          <a:off x="0" y="0"/>
          <a:ext cx="0" cy="0"/>
          <a:chOff x="0" y="0"/>
          <a:chExt cx="0" cy="0"/>
        </a:xfrm>
      </p:grpSpPr>
      <p:pic>
        <p:nvPicPr>
          <p:cNvPr id="9" name="Picture 8" descr="A male and female student with two sheep at the University farmland">
            <a:extLst>
              <a:ext uri="{FF2B5EF4-FFF2-40B4-BE49-F238E27FC236}">
                <a16:creationId xmlns:a16="http://schemas.microsoft.com/office/drawing/2014/main" id="{B50F5EC7-0C31-411A-81C8-1E14DA4B94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9055" y="-18985"/>
            <a:ext cx="3700272"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19274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 - Image Sm - Neuroscience - 1">
    <p:spTree>
      <p:nvGrpSpPr>
        <p:cNvPr id="1" name=""/>
        <p:cNvGrpSpPr/>
        <p:nvPr/>
      </p:nvGrpSpPr>
      <p:grpSpPr>
        <a:xfrm>
          <a:off x="0" y="0"/>
          <a:ext cx="0" cy="0"/>
          <a:chOff x="0" y="0"/>
          <a:chExt cx="0" cy="0"/>
        </a:xfrm>
      </p:grpSpPr>
      <p:pic>
        <p:nvPicPr>
          <p:cNvPr id="6" name="Picture 5" descr="Close-up view of a test equipment set-up using mirrors and light beams">
            <a:extLst>
              <a:ext uri="{FF2B5EF4-FFF2-40B4-BE49-F238E27FC236}">
                <a16:creationId xmlns:a16="http://schemas.microsoft.com/office/drawing/2014/main" id="{D4C05A0B-B973-46BA-9560-D195B69944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300" y="-16598"/>
            <a:ext cx="3700272" cy="5550408"/>
          </a:xfrm>
          <a:prstGeom prst="rect">
            <a:avLst/>
          </a:prstGeom>
        </p:spPr>
      </p:pic>
      <p:sp>
        <p:nvSpPr>
          <p:cNvPr id="5" name="Text Placeholder 2">
            <a:extLst>
              <a:ext uri="{FF2B5EF4-FFF2-40B4-BE49-F238E27FC236}">
                <a16:creationId xmlns:a16="http://schemas.microsoft.com/office/drawing/2014/main" id="{78B8D54F-6431-4F45-86CF-9CDCFC4D1CF8}"/>
              </a:ext>
            </a:extLst>
          </p:cNvPr>
          <p:cNvSpPr>
            <a:spLocks noGrp="1"/>
          </p:cNvSpPr>
          <p:nvPr>
            <p:ph idx="10"/>
          </p:nvPr>
        </p:nvSpPr>
        <p:spPr>
          <a:xfrm>
            <a:off x="548639" y="1097280"/>
            <a:ext cx="7589520" cy="3813048"/>
          </a:xfrm>
          <a:prstGeom prst="rect">
            <a:avLst/>
          </a:prstGeom>
        </p:spPr>
        <p:txBody>
          <a:bodyPr vert="horz" lIns="91440" tIns="45720" rIns="91440" bIns="45720" rtlCol="0">
            <a:normAutofit/>
          </a:bodyPr>
          <a:lstStyle>
            <a:lvl1pPr marL="285750" indent="-285750">
              <a:lnSpc>
                <a:spcPct val="100000"/>
              </a:lnSpc>
              <a:buFont typeface="Arial" panose="020B0604020202020204" pitchFamily="34" charset="0"/>
              <a:buChar char="•"/>
              <a:defRPr sz="2200" b="0">
                <a:solidFill>
                  <a:srgbClr val="041E42"/>
                </a:solidFill>
                <a:latin typeface="Arial (Headings)"/>
              </a:defRPr>
            </a:lvl1pPr>
            <a:lvl2pPr marL="800100" indent="-342900">
              <a:lnSpc>
                <a:spcPct val="100000"/>
              </a:lnSpc>
              <a:buFont typeface="Arial" panose="020B0604020202020204" pitchFamily="34" charset="0"/>
              <a:buChar char="•"/>
              <a:defRPr sz="2200" b="0">
                <a:solidFill>
                  <a:srgbClr val="041E42"/>
                </a:solidFill>
                <a:latin typeface="Arial (Headings)"/>
              </a:defRPr>
            </a:lvl2pPr>
            <a:lvl3pPr marL="1200150" indent="-285750">
              <a:lnSpc>
                <a:spcPct val="100000"/>
              </a:lnSpc>
              <a:buFont typeface="Arial" panose="020B0604020202020204" pitchFamily="34" charset="0"/>
              <a:buChar char="•"/>
              <a:defRPr sz="2200" b="0">
                <a:solidFill>
                  <a:srgbClr val="041E42"/>
                </a:solidFill>
                <a:latin typeface="Arial (Headings)"/>
              </a:defRPr>
            </a:lvl3pPr>
            <a:lvl4pPr marL="1657350" indent="-285750">
              <a:lnSpc>
                <a:spcPct val="100000"/>
              </a:lnSpc>
              <a:buFont typeface="Arial" panose="020B0604020202020204" pitchFamily="34" charset="0"/>
              <a:buChar char="•"/>
              <a:defRPr sz="2200" b="0">
                <a:solidFill>
                  <a:srgbClr val="041E42"/>
                </a:solidFill>
                <a:latin typeface="Arial (Headings)"/>
              </a:defRPr>
            </a:lvl4pPr>
            <a:lvl5pPr marL="2114550" indent="-285750">
              <a:lnSpc>
                <a:spcPct val="100000"/>
              </a:lnSpc>
              <a:buFont typeface="Arial" panose="020B0604020202020204" pitchFamily="34" charset="0"/>
              <a:buChar char="•"/>
              <a:defRPr sz="2200" b="0">
                <a:solidFill>
                  <a:srgbClr val="041E42"/>
                </a:solidFill>
                <a:latin typeface="Arial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ABC8188-D161-47D9-9BCA-01D831485C56}"/>
              </a:ext>
            </a:extLst>
          </p:cNvPr>
          <p:cNvSpPr>
            <a:spLocks noGrp="1"/>
          </p:cNvSpPr>
          <p:nvPr>
            <p:ph type="title"/>
          </p:nvPr>
        </p:nvSpPr>
        <p:spPr>
          <a:xfrm>
            <a:off x="548639" y="411480"/>
            <a:ext cx="7589519" cy="612648"/>
          </a:xfrm>
          <a:prstGeom prst="rect">
            <a:avLst/>
          </a:prstGeom>
        </p:spPr>
        <p:txBody>
          <a:bodyPr>
            <a:noAutofit/>
          </a:bodyPr>
          <a:lstStyle>
            <a:lvl1pPr algn="l">
              <a:defRPr sz="4000"/>
            </a:lvl1pPr>
          </a:lstStyle>
          <a:p>
            <a:r>
              <a:rPr lang="en-US" dirty="0"/>
              <a:t>Click to edit</a:t>
            </a:r>
          </a:p>
        </p:txBody>
      </p:sp>
    </p:spTree>
    <p:extLst>
      <p:ext uri="{BB962C8B-B14F-4D97-AF65-F5344CB8AC3E}">
        <p14:creationId xmlns:p14="http://schemas.microsoft.com/office/powerpoint/2010/main" val="2261570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5.jp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4.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5.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7.xml"/><Relationship Id="rId1"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theme" Target="../theme/theme8.xml"/><Relationship Id="rId1"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773737"/>
      </p:ext>
    </p:extLst>
  </p:cSld>
  <p:clrMap bg1="lt1" tx1="dk1" bg2="lt2" tx2="dk2" accent1="accent1" accent2="accent2" accent3="accent3" accent4="accent4" accent5="accent5" accent6="accent6" hlink="hlink" folHlink="folHlink"/>
  <p:sldLayoutIdLst>
    <p:sldLayoutId id="2147483649" r:id="rId1"/>
    <p:sldLayoutId id="2147483661" r:id="rId2"/>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2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54115"/>
      </p:ext>
    </p:extLst>
  </p:cSld>
  <p:clrMap bg1="lt1" tx1="dk1" bg2="lt2" tx2="dk2" accent1="accent1" accent2="accent2" accent3="accent3" accent4="accent4" accent5="accent5" accent6="accent6" hlink="hlink" folHlink="folHlink"/>
  <p:sldLayoutIdLst>
    <p:sldLayoutId id="2147483831" r:id="rId1"/>
    <p:sldLayoutId id="2147483859" r:id="rId2"/>
    <p:sldLayoutId id="2147483685" r:id="rId3"/>
    <p:sldLayoutId id="2147483850" r:id="rId4"/>
    <p:sldLayoutId id="2147483836" r:id="rId5"/>
    <p:sldLayoutId id="2147483840" r:id="rId6"/>
    <p:sldLayoutId id="2147483848" r:id="rId7"/>
    <p:sldLayoutId id="2147483851" r:id="rId8"/>
    <p:sldLayoutId id="2147483841" r:id="rId9"/>
    <p:sldLayoutId id="2147483843" r:id="rId10"/>
    <p:sldLayoutId id="2147483838" r:id="rId11"/>
    <p:sldLayoutId id="2147483844" r:id="rId12"/>
    <p:sldLayoutId id="2147483845" r:id="rId13"/>
    <p:sldLayoutId id="2147483847" r:id="rId14"/>
    <p:sldLayoutId id="2147483842" r:id="rId15"/>
    <p:sldLayoutId id="2147483835" r:id="rId16"/>
    <p:sldLayoutId id="2147483781" r:id="rId17"/>
    <p:sldLayoutId id="2147483839" r:id="rId18"/>
    <p:sldLayoutId id="2147483849" r:id="rId19"/>
    <p:sldLayoutId id="2147483846" r:id="rId20"/>
    <p:sldLayoutId id="2147483837" r:id="rId21"/>
  </p:sldLayoutIdLst>
  <p:hf hdr="0" ftr="0" dt="0"/>
  <p:txStyles>
    <p:titleStyle>
      <a:lvl1pPr algn="r" defTabSz="914400" rtl="0" eaLnBrk="1" latinLnBrk="0" hangingPunct="1">
        <a:lnSpc>
          <a:spcPct val="90000"/>
        </a:lnSpc>
        <a:spcBef>
          <a:spcPct val="0"/>
        </a:spcBef>
        <a:buNone/>
        <a:defRPr lang="en-US" sz="4000" b="1" kern="1200" smtClean="0">
          <a:solidFill>
            <a:srgbClr val="FE9700"/>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003060"/>
          </a:solidFill>
          <a:latin typeface="Arial (Headings)"/>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b="1" kern="1200">
          <a:solidFill>
            <a:srgbClr val="003060"/>
          </a:solidFill>
          <a:latin typeface="Arial (Heading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3060"/>
          </a:solidFill>
          <a:latin typeface="Arial (Heading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1" kern="1200">
          <a:solidFill>
            <a:srgbClr val="003060"/>
          </a:solidFill>
          <a:latin typeface="Arial (Heading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1" kern="1200">
          <a:solidFill>
            <a:srgbClr val="003060"/>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483134"/>
      </p:ext>
    </p:extLst>
  </p:cSld>
  <p:clrMap bg1="lt1" tx1="dk1" bg2="lt2" tx2="dk2" accent1="accent1" accent2="accent2" accent3="accent3" accent4="accent4" accent5="accent5" accent6="accent6" hlink="hlink" folHlink="folHlink"/>
  <p:sldLayoutIdLst>
    <p:sldLayoutId id="2147483793" r:id="rId1"/>
    <p:sldLayoutId id="2147483832" r:id="rId2"/>
    <p:sldLayoutId id="2147483854" r:id="rId3"/>
  </p:sldLayoutIdLst>
  <p:hf hdr="0" ftr="0" dt="0"/>
  <p:txStyles>
    <p:titleStyle>
      <a:lvl1pPr algn="l" defTabSz="914400" rtl="0" eaLnBrk="1" latinLnBrk="0" hangingPunct="1">
        <a:lnSpc>
          <a:spcPct val="90000"/>
        </a:lnSpc>
        <a:spcBef>
          <a:spcPct val="0"/>
        </a:spcBef>
        <a:buNone/>
        <a:defRPr sz="4400" b="1" kern="1200">
          <a:solidFill>
            <a:schemeClr val="bg1"/>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31849"/>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33" r:id="rId3"/>
    <p:sldLayoutId id="2147483830" r:id="rId4"/>
    <p:sldLayoutId id="2147483855" r:id="rId5"/>
  </p:sldLayoutIdLst>
  <p:hf hdr="0" ftr="0" dt="0"/>
  <p:txStyles>
    <p:titleStyle>
      <a:lvl1pPr algn="r" defTabSz="914400" rtl="0" eaLnBrk="1" latinLnBrk="0" hangingPunct="1">
        <a:lnSpc>
          <a:spcPct val="90000"/>
        </a:lnSpc>
        <a:spcBef>
          <a:spcPct val="0"/>
        </a:spcBef>
        <a:buNone/>
        <a:defRPr lang="en-US" sz="4000" b="1" kern="1200" dirty="0">
          <a:solidFill>
            <a:schemeClr val="bg1"/>
          </a:solidFill>
          <a:latin typeface="Arial (Headings)"/>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491892"/>
      </p:ext>
    </p:extLst>
  </p:cSld>
  <p:clrMap bg1="lt1" tx1="dk1" bg2="lt2" tx2="dk2" accent1="accent1" accent2="accent2" accent3="accent3" accent4="accent4" accent5="accent5" accent6="accent6" hlink="hlink" folHlink="folHlink"/>
  <p:sldLayoutIdLst>
    <p:sldLayoutId id="2147483834" r:id="rId1"/>
  </p:sldLayoutIdLst>
  <p:hf hdr="0" ftr="0" dt="0"/>
  <p:txStyles>
    <p:titleStyle>
      <a:lvl1pPr algn="r" defTabSz="914400" rtl="0" eaLnBrk="1" latinLnBrk="0" hangingPunct="1">
        <a:lnSpc>
          <a:spcPct val="90000"/>
        </a:lnSpc>
        <a:spcBef>
          <a:spcPct val="0"/>
        </a:spcBef>
        <a:buNone/>
        <a:defRPr lang="en-US" sz="4000" b="1" kern="1200" smtClean="0">
          <a:solidFill>
            <a:schemeClr val="bg1"/>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348756"/>
      </p:ext>
    </p:extLst>
  </p:cSld>
  <p:clrMap bg1="lt1" tx1="dk1" bg2="lt2" tx2="dk2" accent1="accent1" accent2="accent2" accent3="accent3" accent4="accent4" accent5="accent5" accent6="accent6" hlink="hlink" folHlink="folHlink"/>
  <p:sldLayoutIdLst>
    <p:sldLayoutId id="2147483857" r:id="rId1"/>
  </p:sldLayoutIdLst>
  <p:hf hdr="0" ftr="0" dt="0"/>
  <p:txStyles>
    <p:titleStyle>
      <a:lvl1pPr algn="r" defTabSz="914400" rtl="0" eaLnBrk="1" latinLnBrk="0" hangingPunct="1">
        <a:lnSpc>
          <a:spcPct val="90000"/>
        </a:lnSpc>
        <a:spcBef>
          <a:spcPct val="0"/>
        </a:spcBef>
        <a:buNone/>
        <a:defRPr lang="en-US" sz="4000" b="1" kern="1200" smtClean="0">
          <a:solidFill>
            <a:srgbClr val="003060"/>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637018"/>
      </p:ext>
    </p:extLst>
  </p:cSld>
  <p:clrMap bg1="lt1" tx1="dk1" bg2="lt2" tx2="dk2" accent1="accent1" accent2="accent2" accent3="accent3" accent4="accent4" accent5="accent5" accent6="accent6" hlink="hlink" folHlink="folHlink"/>
  <p:sldLayoutIdLst>
    <p:sldLayoutId id="2147483757" r:id="rId1"/>
  </p:sldLayoutIdLst>
  <p:hf hdr="0" ftr="0" dt="0"/>
  <p:txStyles>
    <p:titleStyle>
      <a:lvl1pPr algn="r" defTabSz="914400" rtl="0" eaLnBrk="1" latinLnBrk="0" hangingPunct="1">
        <a:lnSpc>
          <a:spcPct val="90000"/>
        </a:lnSpc>
        <a:spcBef>
          <a:spcPct val="0"/>
        </a:spcBef>
        <a:buNone/>
        <a:defRPr lang="en-US" sz="4000" b="1" kern="1200" smtClean="0">
          <a:solidFill>
            <a:schemeClr val="bg1"/>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058520"/>
      </p:ext>
    </p:extLst>
  </p:cSld>
  <p:clrMap bg1="lt1" tx1="dk1" bg2="lt2" tx2="dk2" accent1="accent1" accent2="accent2" accent3="accent3" accent4="accent4" accent5="accent5" accent6="accent6" hlink="hlink" folHlink="folHlink"/>
  <p:sldLayoutIdLst>
    <p:sldLayoutId id="2147483829" r:id="rId1"/>
  </p:sldLayoutIdLst>
  <p:hf hdr="0" ftr="0" dt="0"/>
  <p:txStyles>
    <p:titleStyle>
      <a:lvl1pPr algn="r" defTabSz="914400" rtl="0" eaLnBrk="1" latinLnBrk="0" hangingPunct="1">
        <a:lnSpc>
          <a:spcPct val="90000"/>
        </a:lnSpc>
        <a:spcBef>
          <a:spcPct val="0"/>
        </a:spcBef>
        <a:buNone/>
        <a:defRPr lang="en-US" sz="4000" b="1" kern="1200" smtClean="0">
          <a:solidFill>
            <a:srgbClr val="041E42"/>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953009"/>
      </p:ext>
    </p:extLst>
  </p:cSld>
  <p:clrMap bg1="lt1" tx1="dk1" bg2="lt2" tx2="dk2" accent1="accent1" accent2="accent2" accent3="accent3" accent4="accent4" accent5="accent5" accent6="accent6" hlink="hlink" folHlink="folHlink"/>
  <p:sldLayoutIdLst>
    <p:sldLayoutId id="2147483861" r:id="rId1"/>
  </p:sldLayoutIdLst>
  <p:hf hdr="0" ftr="0" dt="0"/>
  <p:txStyles>
    <p:titleStyle>
      <a:lvl1pPr algn="r" defTabSz="914400" rtl="0" eaLnBrk="1" latinLnBrk="0" hangingPunct="1">
        <a:lnSpc>
          <a:spcPct val="90000"/>
        </a:lnSpc>
        <a:spcBef>
          <a:spcPct val="0"/>
        </a:spcBef>
        <a:buNone/>
        <a:defRPr lang="en-US" sz="4000" b="1" kern="1200" smtClean="0">
          <a:solidFill>
            <a:srgbClr val="041E42"/>
          </a:solidFill>
          <a:latin typeface="Arial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F5989-0083-40C5-B026-FFA129F1AE25}"/>
              </a:ext>
            </a:extLst>
          </p:cNvPr>
          <p:cNvSpPr>
            <a:spLocks noGrp="1"/>
          </p:cNvSpPr>
          <p:nvPr>
            <p:ph type="body" sz="quarter" idx="13"/>
          </p:nvPr>
        </p:nvSpPr>
        <p:spPr>
          <a:xfrm>
            <a:off x="-9526" y="4873505"/>
            <a:ext cx="12192000" cy="1819401"/>
          </a:xfrm>
        </p:spPr>
        <p:txBody>
          <a:bodyPr/>
          <a:lstStyle/>
          <a:p>
            <a:r>
              <a:rPr lang="en-US" dirty="0">
                <a:solidFill>
                  <a:schemeClr val="accent4">
                    <a:lumMod val="75000"/>
                  </a:schemeClr>
                </a:solidFill>
              </a:rPr>
              <a:t>Team #7</a:t>
            </a:r>
          </a:p>
          <a:p>
            <a:r>
              <a:rPr lang="en-US" dirty="0">
                <a:solidFill>
                  <a:schemeClr val="accent4">
                    <a:lumMod val="75000"/>
                  </a:schemeClr>
                </a:solidFill>
              </a:rPr>
              <a:t>Negar </a:t>
            </a:r>
            <a:r>
              <a:rPr lang="en-US" dirty="0" err="1">
                <a:solidFill>
                  <a:schemeClr val="accent4">
                    <a:lumMod val="75000"/>
                  </a:schemeClr>
                </a:solidFill>
              </a:rPr>
              <a:t>Maghsoudi</a:t>
            </a:r>
            <a:r>
              <a:rPr lang="en-US" dirty="0">
                <a:solidFill>
                  <a:schemeClr val="accent4">
                    <a:lumMod val="75000"/>
                  </a:schemeClr>
                </a:solidFill>
              </a:rPr>
              <a:t> – Ashkan Reisi</a:t>
            </a:r>
          </a:p>
          <a:p>
            <a:r>
              <a:rPr lang="en-US" dirty="0">
                <a:solidFill>
                  <a:schemeClr val="accent4">
                    <a:lumMod val="75000"/>
                  </a:schemeClr>
                </a:solidFill>
              </a:rPr>
              <a:t>10/11/2023</a:t>
            </a:r>
          </a:p>
        </p:txBody>
      </p:sp>
      <p:sp>
        <p:nvSpPr>
          <p:cNvPr id="5" name="Title 4">
            <a:extLst>
              <a:ext uri="{FF2B5EF4-FFF2-40B4-BE49-F238E27FC236}">
                <a16:creationId xmlns:a16="http://schemas.microsoft.com/office/drawing/2014/main" id="{6A3DAD18-7370-4DB7-90F6-5D3C73E83022}"/>
              </a:ext>
            </a:extLst>
          </p:cNvPr>
          <p:cNvSpPr>
            <a:spLocks noGrp="1"/>
          </p:cNvSpPr>
          <p:nvPr>
            <p:ph type="ctrTitle"/>
          </p:nvPr>
        </p:nvSpPr>
        <p:spPr/>
        <p:txBody>
          <a:bodyPr/>
          <a:lstStyle/>
          <a:p>
            <a:r>
              <a:rPr lang="en-US" b="0" dirty="0"/>
              <a:t>A deep learning method for classifying mammographic breast density categories</a:t>
            </a:r>
          </a:p>
        </p:txBody>
      </p:sp>
      <p:sp>
        <p:nvSpPr>
          <p:cNvPr id="3" name="Rectangle 2">
            <a:extLst>
              <a:ext uri="{FF2B5EF4-FFF2-40B4-BE49-F238E27FC236}">
                <a16:creationId xmlns:a16="http://schemas.microsoft.com/office/drawing/2014/main" id="{A89C1E41-C00B-496F-9587-CB81889ECC30}"/>
              </a:ext>
            </a:extLst>
          </p:cNvPr>
          <p:cNvSpPr/>
          <p:nvPr/>
        </p:nvSpPr>
        <p:spPr>
          <a:xfrm>
            <a:off x="4708916" y="1642986"/>
            <a:ext cx="2953463" cy="826383"/>
          </a:xfrm>
          <a:prstGeom prst="rect">
            <a:avLst/>
          </a:prstGeom>
          <a:solidFill>
            <a:srgbClr val="04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894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B7F20802-39A2-4082-B83F-CD38F3287F25}"/>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Results: Transfer learning on all collected images</a:t>
            </a:r>
          </a:p>
        </p:txBody>
      </p:sp>
      <p:pic>
        <p:nvPicPr>
          <p:cNvPr id="4" name="Picture 3">
            <a:extLst>
              <a:ext uri="{FF2B5EF4-FFF2-40B4-BE49-F238E27FC236}">
                <a16:creationId xmlns:a16="http://schemas.microsoft.com/office/drawing/2014/main" id="{25E69A0A-8D7F-48D7-B82D-FB73314E6028}"/>
              </a:ext>
            </a:extLst>
          </p:cNvPr>
          <p:cNvPicPr>
            <a:picLocks noChangeAspect="1"/>
          </p:cNvPicPr>
          <p:nvPr/>
        </p:nvPicPr>
        <p:blipFill rotWithShape="1">
          <a:blip r:embed="rId4"/>
          <a:srcRect l="77005" t="34572" r="9719" b="36658"/>
          <a:stretch/>
        </p:blipFill>
        <p:spPr>
          <a:xfrm>
            <a:off x="611229" y="1174955"/>
            <a:ext cx="4992624" cy="4057450"/>
          </a:xfrm>
          <a:prstGeom prst="rect">
            <a:avLst/>
          </a:prstGeom>
        </p:spPr>
      </p:pic>
      <p:pic>
        <p:nvPicPr>
          <p:cNvPr id="5" name="Picture 4">
            <a:extLst>
              <a:ext uri="{FF2B5EF4-FFF2-40B4-BE49-F238E27FC236}">
                <a16:creationId xmlns:a16="http://schemas.microsoft.com/office/drawing/2014/main" id="{0641D842-1124-44AF-B583-5A977C0AA4DD}"/>
              </a:ext>
            </a:extLst>
          </p:cNvPr>
          <p:cNvPicPr>
            <a:picLocks noChangeAspect="1"/>
          </p:cNvPicPr>
          <p:nvPr/>
        </p:nvPicPr>
        <p:blipFill rotWithShape="1">
          <a:blip r:embed="rId5"/>
          <a:srcRect l="77166" t="39171" r="9719" b="32914"/>
          <a:stretch/>
        </p:blipFill>
        <p:spPr>
          <a:xfrm>
            <a:off x="6552382" y="1211213"/>
            <a:ext cx="4992624" cy="3984934"/>
          </a:xfrm>
          <a:prstGeom prst="rect">
            <a:avLst/>
          </a:prstGeom>
        </p:spPr>
      </p:pic>
      <p:sp>
        <p:nvSpPr>
          <p:cNvPr id="7" name="TextBox 6">
            <a:extLst>
              <a:ext uri="{FF2B5EF4-FFF2-40B4-BE49-F238E27FC236}">
                <a16:creationId xmlns:a16="http://schemas.microsoft.com/office/drawing/2014/main" id="{30332FB6-4AC9-4ABF-AF4B-DFADDA4B9666}"/>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9</a:t>
            </a:r>
          </a:p>
        </p:txBody>
      </p:sp>
    </p:spTree>
    <p:extLst>
      <p:ext uri="{BB962C8B-B14F-4D97-AF65-F5344CB8AC3E}">
        <p14:creationId xmlns:p14="http://schemas.microsoft.com/office/powerpoint/2010/main" val="120555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9C28F5EE-BF07-4297-AE51-218C16CF331A}"/>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Results: Filtered collection of images </a:t>
            </a:r>
          </a:p>
        </p:txBody>
      </p:sp>
      <p:pic>
        <p:nvPicPr>
          <p:cNvPr id="4" name="Picture 3">
            <a:extLst>
              <a:ext uri="{FF2B5EF4-FFF2-40B4-BE49-F238E27FC236}">
                <a16:creationId xmlns:a16="http://schemas.microsoft.com/office/drawing/2014/main" id="{6166F79F-B7FA-4234-B698-CF0C2F17C8D2}"/>
              </a:ext>
            </a:extLst>
          </p:cNvPr>
          <p:cNvPicPr>
            <a:picLocks noChangeAspect="1"/>
          </p:cNvPicPr>
          <p:nvPr/>
        </p:nvPicPr>
        <p:blipFill rotWithShape="1">
          <a:blip r:embed="rId4"/>
          <a:srcRect l="76925" t="38743" r="9800" b="32487"/>
          <a:stretch/>
        </p:blipFill>
        <p:spPr>
          <a:xfrm>
            <a:off x="7094248" y="1277642"/>
            <a:ext cx="4992624" cy="4057450"/>
          </a:xfrm>
          <a:prstGeom prst="rect">
            <a:avLst/>
          </a:prstGeom>
        </p:spPr>
      </p:pic>
      <p:sp>
        <p:nvSpPr>
          <p:cNvPr id="5" name="TextBox 4">
            <a:extLst>
              <a:ext uri="{FF2B5EF4-FFF2-40B4-BE49-F238E27FC236}">
                <a16:creationId xmlns:a16="http://schemas.microsoft.com/office/drawing/2014/main" id="{3147AEB4-DC23-4B79-865A-8D58C71316B4}"/>
              </a:ext>
            </a:extLst>
          </p:cNvPr>
          <p:cNvSpPr txBox="1"/>
          <p:nvPr/>
        </p:nvSpPr>
        <p:spPr>
          <a:xfrm>
            <a:off x="659536" y="1052165"/>
            <a:ext cx="6200910" cy="4190314"/>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just">
              <a:lnSpc>
                <a:spcPct val="150000"/>
              </a:lnSpc>
              <a:buFont typeface="Arial" panose="020B0604020202020204" pitchFamily="34" charset="0"/>
              <a:buChar char="•"/>
            </a:pPr>
            <a:r>
              <a:rPr lang="en-US" sz="2000" dirty="0">
                <a:latin typeface="+mj-lt"/>
                <a:cs typeface="Times New Roman" panose="02020603050405020304" pitchFamily="18" charset="0"/>
              </a:rPr>
              <a:t>867 images whose PD% was greater than the average PD% of the 14,075 “heterogeneously dense” images; were removed from 7,925 “scattered density” images</a:t>
            </a:r>
          </a:p>
          <a:p>
            <a:pPr marL="342900" indent="-342900" algn="just">
              <a:lnSpc>
                <a:spcPct val="150000"/>
              </a:lnSpc>
              <a:buFont typeface="Arial" panose="020B0604020202020204" pitchFamily="34" charset="0"/>
              <a:buChar char="•"/>
            </a:pPr>
            <a:r>
              <a:rPr lang="en-US" sz="2000" dirty="0">
                <a:latin typeface="+mj-lt"/>
                <a:cs typeface="Times New Roman" panose="02020603050405020304" pitchFamily="18" charset="0"/>
              </a:rPr>
              <a:t>2,286 images whose PD% was lower than the average PD% of the 7,925 “scattered density” images, were filtered out from the 14,075 “heterogeneously dense” images</a:t>
            </a:r>
          </a:p>
          <a:p>
            <a:pPr marL="342900" indent="-342900" algn="just">
              <a:lnSpc>
                <a:spcPct val="150000"/>
              </a:lnSpc>
              <a:buFont typeface="Arial" panose="020B0604020202020204" pitchFamily="34" charset="0"/>
              <a:buChar char="•"/>
            </a:pPr>
            <a:r>
              <a:rPr lang="en-US" sz="2000" dirty="0">
                <a:solidFill>
                  <a:srgbClr val="041E42"/>
                </a:solidFill>
                <a:latin typeface="+mj-lt"/>
                <a:cs typeface="Times New Roman" panose="02020603050405020304" pitchFamily="18" charset="0"/>
              </a:rPr>
              <a:t>A Total </a:t>
            </a:r>
            <a:r>
              <a:rPr lang="en-US" sz="2000" dirty="0">
                <a:latin typeface="+mj-lt"/>
                <a:cs typeface="Times New Roman" panose="02020603050405020304" pitchFamily="18" charset="0"/>
              </a:rPr>
              <a:t>of 18,847 images were left for analysis </a:t>
            </a:r>
            <a:endParaRPr lang="en-US" sz="2000" dirty="0">
              <a:solidFill>
                <a:srgbClr val="041E42"/>
              </a:solidFill>
              <a:latin typeface="+mj-lt"/>
              <a:cs typeface="Times New Roman" panose="02020603050405020304" pitchFamily="18" charset="0"/>
            </a:endParaRPr>
          </a:p>
        </p:txBody>
      </p:sp>
      <p:sp>
        <p:nvSpPr>
          <p:cNvPr id="7" name="TextBox 6">
            <a:extLst>
              <a:ext uri="{FF2B5EF4-FFF2-40B4-BE49-F238E27FC236}">
                <a16:creationId xmlns:a16="http://schemas.microsoft.com/office/drawing/2014/main" id="{C9CF039E-FCC2-47B6-A4C5-0AA14C6E386A}"/>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10</a:t>
            </a:r>
          </a:p>
        </p:txBody>
      </p:sp>
    </p:spTree>
    <p:extLst>
      <p:ext uri="{BB962C8B-B14F-4D97-AF65-F5344CB8AC3E}">
        <p14:creationId xmlns:p14="http://schemas.microsoft.com/office/powerpoint/2010/main" val="359395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4" name="Text Placeholder 8">
            <a:extLst>
              <a:ext uri="{FF2B5EF4-FFF2-40B4-BE49-F238E27FC236}">
                <a16:creationId xmlns:a16="http://schemas.microsoft.com/office/drawing/2014/main" id="{566B4B32-9A70-4811-B12B-AA3794770057}"/>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Discussion</a:t>
            </a:r>
          </a:p>
        </p:txBody>
      </p:sp>
      <p:sp>
        <p:nvSpPr>
          <p:cNvPr id="9" name="TextBox 8">
            <a:extLst>
              <a:ext uri="{FF2B5EF4-FFF2-40B4-BE49-F238E27FC236}">
                <a16:creationId xmlns:a16="http://schemas.microsoft.com/office/drawing/2014/main" id="{94755B20-2E3D-4AF0-BD08-4A108877AE1E}"/>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11</a:t>
            </a:r>
          </a:p>
        </p:txBody>
      </p:sp>
      <p:pic>
        <p:nvPicPr>
          <p:cNvPr id="12" name="Picture 11">
            <a:extLst>
              <a:ext uri="{FF2B5EF4-FFF2-40B4-BE49-F238E27FC236}">
                <a16:creationId xmlns:a16="http://schemas.microsoft.com/office/drawing/2014/main" id="{739CDC09-8B76-460B-A0EC-EE41944CC0C9}"/>
              </a:ext>
            </a:extLst>
          </p:cNvPr>
          <p:cNvPicPr>
            <a:picLocks noChangeAspect="1"/>
          </p:cNvPicPr>
          <p:nvPr/>
        </p:nvPicPr>
        <p:blipFill rotWithShape="1">
          <a:blip r:embed="rId4"/>
          <a:srcRect l="16123" t="19706" r="42888" b="38690"/>
          <a:stretch/>
        </p:blipFill>
        <p:spPr>
          <a:xfrm>
            <a:off x="556532" y="979714"/>
            <a:ext cx="11035418" cy="4200373"/>
          </a:xfrm>
          <a:prstGeom prst="rect">
            <a:avLst/>
          </a:prstGeom>
        </p:spPr>
      </p:pic>
    </p:spTree>
    <p:extLst>
      <p:ext uri="{BB962C8B-B14F-4D97-AF65-F5344CB8AC3E}">
        <p14:creationId xmlns:p14="http://schemas.microsoft.com/office/powerpoint/2010/main" val="3711366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9ED0488F-C398-4F5A-8B00-24E15D3A31F4}"/>
              </a:ext>
            </a:extLst>
          </p:cNvPr>
          <p:cNvSpPr>
            <a:spLocks noGrp="1"/>
          </p:cNvSpPr>
          <p:nvPr>
            <p:ph idx="1"/>
          </p:nvPr>
        </p:nvSpPr>
        <p:spPr>
          <a:xfrm>
            <a:off x="556532" y="979714"/>
            <a:ext cx="11191118" cy="4242556"/>
          </a:xfrm>
          <a:prstGeom prst="rect">
            <a:avLst/>
          </a:prstGeom>
        </p:spPr>
        <p:txBody>
          <a:bodyPr>
            <a:normAutofit/>
          </a:bodyPr>
          <a:lstStyle/>
          <a:p>
            <a:pPr algn="just">
              <a:lnSpc>
                <a:spcPct val="150000"/>
              </a:lnSpc>
            </a:pPr>
            <a:r>
              <a:rPr lang="en-US" dirty="0"/>
              <a:t>Usage of a large clinical imaging dataset</a:t>
            </a:r>
          </a:p>
          <a:p>
            <a:pPr algn="just">
              <a:lnSpc>
                <a:spcPct val="150000"/>
              </a:lnSpc>
            </a:pPr>
            <a:r>
              <a:rPr lang="en-US" dirty="0"/>
              <a:t>Test of training from scratch and transfer learning of pretrained deep learning models</a:t>
            </a:r>
          </a:p>
          <a:p>
            <a:pPr algn="just">
              <a:lnSpc>
                <a:spcPct val="150000"/>
              </a:lnSpc>
            </a:pPr>
            <a:r>
              <a:rPr lang="en-US" dirty="0"/>
              <a:t>Additional analysis to mitigate the influence of noisy or wrongly labeled data</a:t>
            </a:r>
          </a:p>
        </p:txBody>
      </p:sp>
      <p:sp>
        <p:nvSpPr>
          <p:cNvPr id="4" name="Text Placeholder 8">
            <a:extLst>
              <a:ext uri="{FF2B5EF4-FFF2-40B4-BE49-F238E27FC236}">
                <a16:creationId xmlns:a16="http://schemas.microsoft.com/office/drawing/2014/main" id="{5157013D-7E3F-4CA0-8E81-C7DDF8CE1FA0}"/>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Discussion: Strengths</a:t>
            </a:r>
          </a:p>
        </p:txBody>
      </p:sp>
      <p:sp>
        <p:nvSpPr>
          <p:cNvPr id="5" name="TextBox 4">
            <a:extLst>
              <a:ext uri="{FF2B5EF4-FFF2-40B4-BE49-F238E27FC236}">
                <a16:creationId xmlns:a16="http://schemas.microsoft.com/office/drawing/2014/main" id="{E5F10DEB-2701-41D0-A827-DF05D3C5FAA7}"/>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12</a:t>
            </a:r>
          </a:p>
        </p:txBody>
      </p:sp>
    </p:spTree>
    <p:extLst>
      <p:ext uri="{BB962C8B-B14F-4D97-AF65-F5344CB8AC3E}">
        <p14:creationId xmlns:p14="http://schemas.microsoft.com/office/powerpoint/2010/main" val="3321540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794BC2A1-3C76-43C4-93AF-9D2AEBD31578}"/>
              </a:ext>
            </a:extLst>
          </p:cNvPr>
          <p:cNvSpPr>
            <a:spLocks noGrp="1"/>
          </p:cNvSpPr>
          <p:nvPr>
            <p:ph idx="1"/>
          </p:nvPr>
        </p:nvSpPr>
        <p:spPr>
          <a:xfrm>
            <a:off x="556532" y="979714"/>
            <a:ext cx="11191118" cy="4242556"/>
          </a:xfrm>
          <a:prstGeom prst="rect">
            <a:avLst/>
          </a:prstGeom>
        </p:spPr>
        <p:txBody>
          <a:bodyPr>
            <a:normAutofit/>
          </a:bodyPr>
          <a:lstStyle/>
          <a:p>
            <a:pPr algn="just">
              <a:lnSpc>
                <a:spcPct val="150000"/>
              </a:lnSpc>
            </a:pPr>
            <a:r>
              <a:rPr lang="en-US" dirty="0"/>
              <a:t>A single center retrospective study</a:t>
            </a:r>
          </a:p>
          <a:p>
            <a:pPr algn="just">
              <a:lnSpc>
                <a:spcPct val="150000"/>
              </a:lnSpc>
            </a:pPr>
            <a:r>
              <a:rPr lang="en-US" dirty="0"/>
              <a:t>The studied images were read by radiologists     no track on interpreter of each image</a:t>
            </a:r>
          </a:p>
          <a:p>
            <a:pPr algn="just">
              <a:lnSpc>
                <a:spcPct val="150000"/>
              </a:lnSpc>
            </a:pPr>
            <a:r>
              <a:rPr lang="en-US" dirty="0"/>
              <a:t>The lack of ground truth</a:t>
            </a:r>
          </a:p>
          <a:p>
            <a:pPr algn="just">
              <a:lnSpc>
                <a:spcPct val="150000"/>
              </a:lnSpc>
            </a:pPr>
            <a:r>
              <a:rPr lang="en-US" dirty="0"/>
              <a:t>Only cancer‐free mammogram images     not considering bias introduced by tumor</a:t>
            </a:r>
          </a:p>
        </p:txBody>
      </p:sp>
      <p:sp>
        <p:nvSpPr>
          <p:cNvPr id="4" name="Text Placeholder 8">
            <a:extLst>
              <a:ext uri="{FF2B5EF4-FFF2-40B4-BE49-F238E27FC236}">
                <a16:creationId xmlns:a16="http://schemas.microsoft.com/office/drawing/2014/main" id="{B7AA32F5-B8E4-4183-9F75-CE06ACC8B158}"/>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Discussion: Limitations</a:t>
            </a:r>
          </a:p>
        </p:txBody>
      </p:sp>
      <p:cxnSp>
        <p:nvCxnSpPr>
          <p:cNvPr id="5" name="Straight Arrow Connector 4">
            <a:extLst>
              <a:ext uri="{FF2B5EF4-FFF2-40B4-BE49-F238E27FC236}">
                <a16:creationId xmlns:a16="http://schemas.microsoft.com/office/drawing/2014/main" id="{FBC62D25-A73C-4D72-981C-1C6AF6A22C45}"/>
              </a:ext>
            </a:extLst>
          </p:cNvPr>
          <p:cNvCxnSpPr>
            <a:cxnSpLocks/>
          </p:cNvCxnSpPr>
          <p:nvPr/>
        </p:nvCxnSpPr>
        <p:spPr>
          <a:xfrm>
            <a:off x="7222293" y="1975496"/>
            <a:ext cx="229823"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 name="Straight Arrow Connector 6">
            <a:extLst>
              <a:ext uri="{FF2B5EF4-FFF2-40B4-BE49-F238E27FC236}">
                <a16:creationId xmlns:a16="http://schemas.microsoft.com/office/drawing/2014/main" id="{9203E006-D0FF-42FE-9833-1BBEC6971E04}"/>
              </a:ext>
            </a:extLst>
          </p:cNvPr>
          <p:cNvCxnSpPr>
            <a:cxnSpLocks/>
          </p:cNvCxnSpPr>
          <p:nvPr/>
        </p:nvCxnSpPr>
        <p:spPr>
          <a:xfrm>
            <a:off x="5972124" y="3711388"/>
            <a:ext cx="229823"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8FC5622C-05FE-4D2F-BEB6-82FB2716EF4F}"/>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13</a:t>
            </a:r>
          </a:p>
        </p:txBody>
      </p:sp>
    </p:spTree>
    <p:extLst>
      <p:ext uri="{BB962C8B-B14F-4D97-AF65-F5344CB8AC3E}">
        <p14:creationId xmlns:p14="http://schemas.microsoft.com/office/powerpoint/2010/main" val="2473657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794BC2A1-3C76-43C4-93AF-9D2AEBD31578}"/>
              </a:ext>
            </a:extLst>
          </p:cNvPr>
          <p:cNvSpPr>
            <a:spLocks noGrp="1"/>
          </p:cNvSpPr>
          <p:nvPr>
            <p:ph idx="1"/>
          </p:nvPr>
        </p:nvSpPr>
        <p:spPr>
          <a:xfrm>
            <a:off x="556532" y="979714"/>
            <a:ext cx="11191118" cy="4242556"/>
          </a:xfrm>
          <a:prstGeom prst="rect">
            <a:avLst/>
          </a:prstGeom>
        </p:spPr>
        <p:txBody>
          <a:bodyPr>
            <a:normAutofit fontScale="92500" lnSpcReduction="10000"/>
          </a:bodyPr>
          <a:lstStyle/>
          <a:p>
            <a:pPr algn="just">
              <a:lnSpc>
                <a:spcPct val="150000"/>
              </a:lnSpc>
            </a:pPr>
            <a:r>
              <a:rPr lang="en-US" dirty="0"/>
              <a:t>The model with transfer learning needs to be fine-tuned probably with different set of hyperparameters which may impact the model’s ability to learn from mammogram images effectively.</a:t>
            </a:r>
          </a:p>
          <a:p>
            <a:pPr algn="just">
              <a:lnSpc>
                <a:spcPct val="150000"/>
              </a:lnSpc>
            </a:pPr>
            <a:r>
              <a:rPr lang="en-US" dirty="0"/>
              <a:t>The study relies on a single dataset of digital mammogram images collected from one institution. This limits the generalizability of the findings to other healthcare settings or populations.</a:t>
            </a:r>
          </a:p>
          <a:p>
            <a:pPr algn="just">
              <a:lnSpc>
                <a:spcPct val="150000"/>
              </a:lnSpc>
            </a:pPr>
            <a:r>
              <a:rPr lang="en-US" dirty="0"/>
              <a:t>The result primarily focuses on the model's accuracy (AUC) but does not provide a detailed discussion of false positives and false negatives, which are crucial in clinical applications to understand the potential impact on patient care.</a:t>
            </a:r>
          </a:p>
          <a:p>
            <a:pPr algn="just">
              <a:lnSpc>
                <a:spcPct val="150000"/>
              </a:lnSpc>
            </a:pPr>
            <a:endParaRPr lang="en-US" dirty="0"/>
          </a:p>
        </p:txBody>
      </p:sp>
      <p:sp>
        <p:nvSpPr>
          <p:cNvPr id="4" name="Text Placeholder 8">
            <a:extLst>
              <a:ext uri="{FF2B5EF4-FFF2-40B4-BE49-F238E27FC236}">
                <a16:creationId xmlns:a16="http://schemas.microsoft.com/office/drawing/2014/main" id="{B7AA32F5-B8E4-4183-9F75-CE06ACC8B158}"/>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Suggestions</a:t>
            </a:r>
          </a:p>
        </p:txBody>
      </p:sp>
      <p:sp>
        <p:nvSpPr>
          <p:cNvPr id="8" name="TextBox 7">
            <a:extLst>
              <a:ext uri="{FF2B5EF4-FFF2-40B4-BE49-F238E27FC236}">
                <a16:creationId xmlns:a16="http://schemas.microsoft.com/office/drawing/2014/main" id="{8FC5622C-05FE-4D2F-BEB6-82FB2716EF4F}"/>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14</a:t>
            </a:r>
          </a:p>
        </p:txBody>
      </p:sp>
    </p:spTree>
    <p:extLst>
      <p:ext uri="{BB962C8B-B14F-4D97-AF65-F5344CB8AC3E}">
        <p14:creationId xmlns:p14="http://schemas.microsoft.com/office/powerpoint/2010/main" val="3374119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794BC2A1-3C76-43C4-93AF-9D2AEBD31578}"/>
              </a:ext>
            </a:extLst>
          </p:cNvPr>
          <p:cNvSpPr>
            <a:spLocks noGrp="1"/>
          </p:cNvSpPr>
          <p:nvPr>
            <p:ph idx="1"/>
          </p:nvPr>
        </p:nvSpPr>
        <p:spPr>
          <a:xfrm>
            <a:off x="556532" y="979714"/>
            <a:ext cx="11191118" cy="4242556"/>
          </a:xfrm>
          <a:prstGeom prst="rect">
            <a:avLst/>
          </a:prstGeom>
        </p:spPr>
        <p:txBody>
          <a:bodyPr>
            <a:normAutofit/>
          </a:bodyPr>
          <a:lstStyle/>
          <a:p>
            <a:pPr algn="just">
              <a:lnSpc>
                <a:spcPct val="150000"/>
              </a:lnSpc>
            </a:pPr>
            <a:r>
              <a:rPr lang="en-US" dirty="0"/>
              <a:t>Explore more data preprocessing techniques including image enhancement and noise reduction methods to improve the quality of input data.</a:t>
            </a:r>
          </a:p>
          <a:p>
            <a:pPr algn="just">
              <a:lnSpc>
                <a:spcPct val="150000"/>
              </a:lnSpc>
            </a:pPr>
            <a:r>
              <a:rPr lang="en-US" dirty="0"/>
              <a:t>Consider using ensemble learning techniques to combine the predictions of multiple models or model variations. Ensemble methods can often improve overall classification performance and robustness.</a:t>
            </a:r>
          </a:p>
          <a:p>
            <a:pPr algn="just">
              <a:lnSpc>
                <a:spcPct val="150000"/>
              </a:lnSpc>
            </a:pPr>
            <a:endParaRPr lang="en-US" dirty="0"/>
          </a:p>
          <a:p>
            <a:pPr algn="just">
              <a:lnSpc>
                <a:spcPct val="150000"/>
              </a:lnSpc>
            </a:pPr>
            <a:endParaRPr lang="en-US" dirty="0"/>
          </a:p>
        </p:txBody>
      </p:sp>
      <p:sp>
        <p:nvSpPr>
          <p:cNvPr id="4" name="Text Placeholder 8">
            <a:extLst>
              <a:ext uri="{FF2B5EF4-FFF2-40B4-BE49-F238E27FC236}">
                <a16:creationId xmlns:a16="http://schemas.microsoft.com/office/drawing/2014/main" id="{B7AA32F5-B8E4-4183-9F75-CE06ACC8B158}"/>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Suggestions</a:t>
            </a:r>
          </a:p>
        </p:txBody>
      </p:sp>
      <p:sp>
        <p:nvSpPr>
          <p:cNvPr id="8" name="TextBox 7">
            <a:extLst>
              <a:ext uri="{FF2B5EF4-FFF2-40B4-BE49-F238E27FC236}">
                <a16:creationId xmlns:a16="http://schemas.microsoft.com/office/drawing/2014/main" id="{8FC5622C-05FE-4D2F-BEB6-82FB2716EF4F}"/>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15</a:t>
            </a:r>
          </a:p>
        </p:txBody>
      </p:sp>
    </p:spTree>
    <p:extLst>
      <p:ext uri="{BB962C8B-B14F-4D97-AF65-F5344CB8AC3E}">
        <p14:creationId xmlns:p14="http://schemas.microsoft.com/office/powerpoint/2010/main" val="647564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2"/>
          <a:stretch>
            <a:fillRect/>
          </a:stretch>
        </p:blipFill>
        <p:spPr>
          <a:xfrm>
            <a:off x="4890" y="5760720"/>
            <a:ext cx="12192000" cy="1089269"/>
          </a:xfrm>
          <a:prstGeom prst="rect">
            <a:avLst/>
          </a:prstGeom>
        </p:spPr>
      </p:pic>
      <p:sp>
        <p:nvSpPr>
          <p:cNvPr id="7" name="Text Placeholder 8">
            <a:extLst>
              <a:ext uri="{FF2B5EF4-FFF2-40B4-BE49-F238E27FC236}">
                <a16:creationId xmlns:a16="http://schemas.microsoft.com/office/drawing/2014/main" id="{EB41E3E3-60B8-42BD-9D5B-9413FE52B165}"/>
              </a:ext>
            </a:extLst>
          </p:cNvPr>
          <p:cNvSpPr txBox="1">
            <a:spLocks/>
          </p:cNvSpPr>
          <p:nvPr/>
        </p:nvSpPr>
        <p:spPr>
          <a:xfrm>
            <a:off x="522515" y="1163411"/>
            <a:ext cx="7183872" cy="3761014"/>
          </a:xfrm>
          <a:prstGeom prst="rect">
            <a:avLst/>
          </a:prstGeom>
        </p:spPr>
        <p:txBody>
          <a:bodyPr>
            <a:normAutofit fontScale="77500" lnSpcReduction="20000"/>
          </a:bodyPr>
          <a:lstStyle>
            <a:lvl1pPr marL="457200" indent="-457200" algn="l" defTabSz="914400" rtl="0" eaLnBrk="1" latinLnBrk="0" hangingPunct="1">
              <a:lnSpc>
                <a:spcPct val="90000"/>
              </a:lnSpc>
              <a:spcBef>
                <a:spcPts val="1000"/>
              </a:spcBef>
              <a:buFont typeface="Arial" panose="020B0604020202020204" pitchFamily="34" charset="0"/>
              <a:buChar char="•"/>
              <a:defRPr sz="2200" kern="1200">
                <a:solidFill>
                  <a:srgbClr val="041E42"/>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200" kern="1200">
                <a:solidFill>
                  <a:srgbClr val="041E42"/>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200" kern="1200">
                <a:solidFill>
                  <a:srgbClr val="041E42"/>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2200" kern="1200">
                <a:solidFill>
                  <a:srgbClr val="041E42"/>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200" kern="1200">
                <a:solidFill>
                  <a:srgbClr val="041E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70000"/>
              </a:lnSpc>
              <a:buFont typeface="Wingdings" panose="05000000000000000000" pitchFamily="2" charset="2"/>
              <a:buChar char="§"/>
            </a:pPr>
            <a:r>
              <a:rPr lang="en-US" dirty="0"/>
              <a:t>Out of the four BI‐RADS breast density categories, it is fairly </a:t>
            </a:r>
            <a:r>
              <a:rPr lang="en-US" b="1" dirty="0"/>
              <a:t>easy</a:t>
            </a:r>
            <a:r>
              <a:rPr lang="en-US" dirty="0"/>
              <a:t> to distinguish the categories of “</a:t>
            </a:r>
            <a:r>
              <a:rPr lang="en-US" b="1" dirty="0"/>
              <a:t>almost entirely fatty</a:t>
            </a:r>
            <a:r>
              <a:rPr lang="en-US" dirty="0"/>
              <a:t>” and “</a:t>
            </a:r>
            <a:r>
              <a:rPr lang="en-US" b="1" dirty="0"/>
              <a:t>extremely dense</a:t>
            </a:r>
            <a:r>
              <a:rPr lang="en-US" dirty="0"/>
              <a:t>” by visual assessment</a:t>
            </a:r>
          </a:p>
          <a:p>
            <a:pPr algn="just">
              <a:lnSpc>
                <a:spcPct val="170000"/>
              </a:lnSpc>
              <a:buFont typeface="Wingdings" panose="05000000000000000000" pitchFamily="2" charset="2"/>
              <a:buChar char="§"/>
            </a:pPr>
            <a:r>
              <a:rPr lang="en-US" dirty="0"/>
              <a:t>Emphasizing on </a:t>
            </a:r>
            <a:r>
              <a:rPr lang="en-US" b="1" dirty="0"/>
              <a:t>difficulty</a:t>
            </a:r>
            <a:r>
              <a:rPr lang="en-US" dirty="0"/>
              <a:t> of distinguishing the two most common and most variably assigned BI‐RADS categories, i.e., “</a:t>
            </a:r>
            <a:r>
              <a:rPr lang="en-US" b="1" dirty="0"/>
              <a:t>scattered density</a:t>
            </a:r>
            <a:r>
              <a:rPr lang="en-US" dirty="0"/>
              <a:t>” and “</a:t>
            </a:r>
            <a:r>
              <a:rPr lang="en-US" b="1" dirty="0"/>
              <a:t>heterogeneously dense</a:t>
            </a:r>
            <a:r>
              <a:rPr lang="en-US" dirty="0"/>
              <a:t>” for radiologists</a:t>
            </a:r>
          </a:p>
          <a:p>
            <a:pPr algn="just">
              <a:lnSpc>
                <a:spcPct val="170000"/>
              </a:lnSpc>
              <a:buFont typeface="Wingdings" panose="05000000000000000000" pitchFamily="2" charset="2"/>
              <a:buChar char="§"/>
            </a:pPr>
            <a:r>
              <a:rPr lang="en-US" dirty="0"/>
              <a:t>The aim of this work is to investigate a deep learning‐based breast density classifier to distinguish these two categories</a:t>
            </a:r>
          </a:p>
        </p:txBody>
      </p:sp>
      <p:sp>
        <p:nvSpPr>
          <p:cNvPr id="8" name="Text Placeholder 8">
            <a:extLst>
              <a:ext uri="{FF2B5EF4-FFF2-40B4-BE49-F238E27FC236}">
                <a16:creationId xmlns:a16="http://schemas.microsoft.com/office/drawing/2014/main" id="{43CC23E0-57F7-409A-AE9A-AA55ACB99BE7}"/>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Purpose</a:t>
            </a:r>
          </a:p>
        </p:txBody>
      </p:sp>
      <p:pic>
        <p:nvPicPr>
          <p:cNvPr id="9" name="Picture 8">
            <a:extLst>
              <a:ext uri="{FF2B5EF4-FFF2-40B4-BE49-F238E27FC236}">
                <a16:creationId xmlns:a16="http://schemas.microsoft.com/office/drawing/2014/main" id="{889F9306-2833-4594-A15F-84BB28B45821}"/>
              </a:ext>
            </a:extLst>
          </p:cNvPr>
          <p:cNvPicPr>
            <a:picLocks noChangeAspect="1"/>
          </p:cNvPicPr>
          <p:nvPr/>
        </p:nvPicPr>
        <p:blipFill rotWithShape="1">
          <a:blip r:embed="rId3"/>
          <a:srcRect l="77109" t="38363" r="10070" b="37593"/>
          <a:stretch/>
        </p:blipFill>
        <p:spPr>
          <a:xfrm>
            <a:off x="7925569" y="1163411"/>
            <a:ext cx="4221107" cy="2968565"/>
          </a:xfrm>
          <a:prstGeom prst="rect">
            <a:avLst/>
          </a:prstGeom>
        </p:spPr>
      </p:pic>
      <p:sp>
        <p:nvSpPr>
          <p:cNvPr id="10" name="TextBox 9">
            <a:extLst>
              <a:ext uri="{FF2B5EF4-FFF2-40B4-BE49-F238E27FC236}">
                <a16:creationId xmlns:a16="http://schemas.microsoft.com/office/drawing/2014/main" id="{F9841741-40AB-422B-8CD5-B3E1B22AD177}"/>
              </a:ext>
            </a:extLst>
          </p:cNvPr>
          <p:cNvSpPr txBox="1"/>
          <p:nvPr/>
        </p:nvSpPr>
        <p:spPr>
          <a:xfrm>
            <a:off x="8678781" y="4058234"/>
            <a:ext cx="2714679" cy="4062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heterogeneously</a:t>
            </a:r>
            <a:r>
              <a:rPr lang="en-US" dirty="0">
                <a:solidFill>
                  <a:srgbClr val="041E42"/>
                </a:solidFill>
              </a:rPr>
              <a:t> density</a:t>
            </a:r>
          </a:p>
        </p:txBody>
      </p:sp>
      <p:sp>
        <p:nvSpPr>
          <p:cNvPr id="11" name="TextBox 10">
            <a:extLst>
              <a:ext uri="{FF2B5EF4-FFF2-40B4-BE49-F238E27FC236}">
                <a16:creationId xmlns:a16="http://schemas.microsoft.com/office/drawing/2014/main" id="{33DA686B-26B7-4C75-A46E-992AD2A3E84C}"/>
              </a:ext>
            </a:extLst>
          </p:cNvPr>
          <p:cNvSpPr txBox="1"/>
          <p:nvPr/>
        </p:nvSpPr>
        <p:spPr>
          <a:xfrm>
            <a:off x="9032264" y="886897"/>
            <a:ext cx="200771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dirty="0">
                <a:solidFill>
                  <a:srgbClr val="041E42"/>
                </a:solidFill>
              </a:rPr>
              <a:t>Scattered density</a:t>
            </a:r>
          </a:p>
        </p:txBody>
      </p:sp>
      <p:sp>
        <p:nvSpPr>
          <p:cNvPr id="13" name="TextBox 12">
            <a:extLst>
              <a:ext uri="{FF2B5EF4-FFF2-40B4-BE49-F238E27FC236}">
                <a16:creationId xmlns:a16="http://schemas.microsoft.com/office/drawing/2014/main" id="{A2824753-F56A-400B-A79B-A7DFC4554203}"/>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1</a:t>
            </a:r>
          </a:p>
        </p:txBody>
      </p:sp>
    </p:spTree>
    <p:extLst>
      <p:ext uri="{BB962C8B-B14F-4D97-AF65-F5344CB8AC3E}">
        <p14:creationId xmlns:p14="http://schemas.microsoft.com/office/powerpoint/2010/main" val="178682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2"/>
          <a:stretch>
            <a:fillRect/>
          </a:stretch>
        </p:blipFill>
        <p:spPr>
          <a:xfrm>
            <a:off x="4890" y="5760720"/>
            <a:ext cx="12192000" cy="1089269"/>
          </a:xfrm>
          <a:prstGeom prst="rect">
            <a:avLst/>
          </a:prstGeom>
        </p:spPr>
      </p:pic>
      <p:sp>
        <p:nvSpPr>
          <p:cNvPr id="5" name="Text Placeholder 8">
            <a:extLst>
              <a:ext uri="{FF2B5EF4-FFF2-40B4-BE49-F238E27FC236}">
                <a16:creationId xmlns:a16="http://schemas.microsoft.com/office/drawing/2014/main" id="{AD5DA672-E662-49F9-A69E-58B64D97F961}"/>
              </a:ext>
            </a:extLst>
          </p:cNvPr>
          <p:cNvSpPr>
            <a:spLocks noGrp="1"/>
          </p:cNvSpPr>
          <p:nvPr>
            <p:ph idx="1"/>
          </p:nvPr>
        </p:nvSpPr>
        <p:spPr>
          <a:xfrm>
            <a:off x="556532" y="979714"/>
            <a:ext cx="11191118" cy="4242556"/>
          </a:xfrm>
          <a:prstGeom prst="rect">
            <a:avLst/>
          </a:prstGeom>
        </p:spPr>
        <p:txBody>
          <a:bodyPr>
            <a:normAutofit fontScale="85000" lnSpcReduction="20000"/>
          </a:bodyPr>
          <a:lstStyle/>
          <a:p>
            <a:pPr algn="just">
              <a:lnSpc>
                <a:spcPct val="150000"/>
              </a:lnSpc>
              <a:buFont typeface="Wingdings" panose="05000000000000000000" pitchFamily="2" charset="2"/>
              <a:buChar char="§"/>
            </a:pPr>
            <a:r>
              <a:rPr lang="en-US" dirty="0"/>
              <a:t>A curated dataset at University of Pittsburgh Cancer Institute </a:t>
            </a:r>
          </a:p>
          <a:p>
            <a:pPr lvl="1" algn="just">
              <a:lnSpc>
                <a:spcPct val="150000"/>
              </a:lnSpc>
              <a:buFont typeface="Wingdings" panose="05000000000000000000" pitchFamily="2" charset="2"/>
              <a:buChar char="Ø"/>
            </a:pPr>
            <a:r>
              <a:rPr lang="en-US" dirty="0"/>
              <a:t>A cohort of 1,427 women</a:t>
            </a:r>
          </a:p>
          <a:p>
            <a:pPr lvl="2" algn="just">
              <a:lnSpc>
                <a:spcPct val="150000"/>
              </a:lnSpc>
              <a:buFont typeface="Courier New" panose="02070309020205020404" pitchFamily="49" charset="0"/>
              <a:buChar char="o"/>
            </a:pPr>
            <a:r>
              <a:rPr lang="en-US" dirty="0"/>
              <a:t>From 2005—2016 </a:t>
            </a:r>
          </a:p>
          <a:p>
            <a:pPr lvl="2" algn="just">
              <a:lnSpc>
                <a:spcPct val="150000"/>
              </a:lnSpc>
              <a:buFont typeface="Courier New" panose="02070309020205020404" pitchFamily="49" charset="0"/>
              <a:buChar char="o"/>
            </a:pPr>
            <a:r>
              <a:rPr lang="en-US" dirty="0"/>
              <a:t>One patient may have multiple (in average 4, range 1–7) sequential screening mammogram examinations (each examination has 4 images both MLO and CC views)</a:t>
            </a:r>
          </a:p>
          <a:p>
            <a:pPr lvl="2">
              <a:lnSpc>
                <a:spcPct val="150000"/>
              </a:lnSpc>
              <a:buFont typeface="Courier New" panose="02070309020205020404" pitchFamily="49" charset="0"/>
              <a:buChar char="o"/>
            </a:pPr>
            <a:r>
              <a:rPr lang="pt-BR" dirty="0"/>
              <a:t>Total of 22,000 digital mammogram images (</a:t>
            </a:r>
            <a:r>
              <a:rPr lang="en-US" dirty="0"/>
              <a:t>7,925 images of “scattered density” and 14,075 of “heterogeneously dense”)</a:t>
            </a:r>
          </a:p>
          <a:p>
            <a:pPr lvl="2">
              <a:lnSpc>
                <a:spcPct val="150000"/>
              </a:lnSpc>
              <a:buFont typeface="Courier New" panose="02070309020205020404" pitchFamily="49" charset="0"/>
              <a:buChar char="o"/>
            </a:pPr>
            <a:r>
              <a:rPr lang="en-US" dirty="0"/>
              <a:t>The collected mammogram images are negative or breast‐cancer free</a:t>
            </a:r>
          </a:p>
          <a:p>
            <a:pPr lvl="2">
              <a:lnSpc>
                <a:spcPct val="150000"/>
              </a:lnSpc>
              <a:buFont typeface="Courier New" panose="02070309020205020404" pitchFamily="49" charset="0"/>
              <a:buChar char="o"/>
            </a:pPr>
            <a:r>
              <a:rPr lang="en-US" dirty="0"/>
              <a:t>The ground truth was the assigned BI‐RADS density categories by a group of breast imaging radiologists</a:t>
            </a:r>
            <a:endParaRPr lang="pt-BR" dirty="0"/>
          </a:p>
          <a:p>
            <a:pPr lvl="2" algn="just">
              <a:lnSpc>
                <a:spcPct val="150000"/>
              </a:lnSpc>
              <a:buFont typeface="Courier New" panose="02070309020205020404" pitchFamily="49" charset="0"/>
              <a:buChar char="o"/>
            </a:pPr>
            <a:endParaRPr lang="pt-BR" dirty="0"/>
          </a:p>
        </p:txBody>
      </p:sp>
      <p:sp>
        <p:nvSpPr>
          <p:cNvPr id="7" name="Text Placeholder 8">
            <a:extLst>
              <a:ext uri="{FF2B5EF4-FFF2-40B4-BE49-F238E27FC236}">
                <a16:creationId xmlns:a16="http://schemas.microsoft.com/office/drawing/2014/main" id="{D2997EE4-C291-43F1-8898-E25278E7C564}"/>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Dataset</a:t>
            </a:r>
          </a:p>
        </p:txBody>
      </p:sp>
      <p:sp>
        <p:nvSpPr>
          <p:cNvPr id="8" name="TextBox 7">
            <a:extLst>
              <a:ext uri="{FF2B5EF4-FFF2-40B4-BE49-F238E27FC236}">
                <a16:creationId xmlns:a16="http://schemas.microsoft.com/office/drawing/2014/main" id="{9ACF9024-526E-4E32-AD05-2F6CE9C3D023}"/>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2</a:t>
            </a:r>
          </a:p>
        </p:txBody>
      </p:sp>
    </p:spTree>
    <p:extLst>
      <p:ext uri="{BB962C8B-B14F-4D97-AF65-F5344CB8AC3E}">
        <p14:creationId xmlns:p14="http://schemas.microsoft.com/office/powerpoint/2010/main" val="178953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E5A7325B-36E1-4248-A590-07224A9C2069}"/>
              </a:ext>
            </a:extLst>
          </p:cNvPr>
          <p:cNvSpPr>
            <a:spLocks noGrp="1"/>
          </p:cNvSpPr>
          <p:nvPr>
            <p:ph idx="1"/>
          </p:nvPr>
        </p:nvSpPr>
        <p:spPr>
          <a:xfrm>
            <a:off x="556532" y="979714"/>
            <a:ext cx="11191118" cy="4242556"/>
          </a:xfrm>
          <a:prstGeom prst="rect">
            <a:avLst/>
          </a:prstGeom>
        </p:spPr>
        <p:txBody>
          <a:bodyPr>
            <a:normAutofit/>
          </a:bodyPr>
          <a:lstStyle/>
          <a:p>
            <a:pPr algn="just">
              <a:lnSpc>
                <a:spcPct val="150000"/>
              </a:lnSpc>
              <a:buFont typeface="Courier New" panose="02070309020205020404" pitchFamily="49" charset="0"/>
              <a:buChar char="o"/>
            </a:pPr>
            <a:r>
              <a:rPr lang="en-US" dirty="0"/>
              <a:t>The whole‐breast region is first separated automatically from the </a:t>
            </a:r>
            <a:r>
              <a:rPr lang="en-US" dirty="0" err="1"/>
              <a:t>nonbreast</a:t>
            </a:r>
            <a:r>
              <a:rPr lang="en-US" dirty="0"/>
              <a:t> region </a:t>
            </a:r>
          </a:p>
          <a:p>
            <a:pPr algn="just">
              <a:lnSpc>
                <a:spcPct val="150000"/>
              </a:lnSpc>
              <a:buFont typeface="Courier New" panose="02070309020205020404" pitchFamily="49" charset="0"/>
              <a:buChar char="o"/>
            </a:pPr>
            <a:r>
              <a:rPr lang="en-US" dirty="0"/>
              <a:t>Histogram equalization was run to adjust the intensity distribution of all images to the same range</a:t>
            </a:r>
          </a:p>
          <a:p>
            <a:pPr algn="just">
              <a:lnSpc>
                <a:spcPct val="150000"/>
              </a:lnSpc>
              <a:buFont typeface="Courier New" panose="02070309020205020404" pitchFamily="49" charset="0"/>
              <a:buChar char="o"/>
            </a:pPr>
            <a:r>
              <a:rPr lang="en-US" dirty="0"/>
              <a:t>All images were resized to a smaller resolution of 227 × 227 (original resolution: 3518 × 2800)</a:t>
            </a:r>
          </a:p>
          <a:p>
            <a:pPr algn="just">
              <a:lnSpc>
                <a:spcPct val="150000"/>
              </a:lnSpc>
              <a:buFont typeface="Courier New" panose="02070309020205020404" pitchFamily="49" charset="0"/>
              <a:buChar char="o"/>
            </a:pPr>
            <a:r>
              <a:rPr lang="en-US" dirty="0"/>
              <a:t>The mean image of training data was generated and subtracted from each input image</a:t>
            </a:r>
          </a:p>
          <a:p>
            <a:pPr algn="just">
              <a:lnSpc>
                <a:spcPct val="150000"/>
              </a:lnSpc>
              <a:buFont typeface="Courier New" panose="02070309020205020404" pitchFamily="49" charset="0"/>
              <a:buChar char="o"/>
            </a:pPr>
            <a:endParaRPr lang="en-US" dirty="0"/>
          </a:p>
        </p:txBody>
      </p:sp>
      <p:sp>
        <p:nvSpPr>
          <p:cNvPr id="4" name="Text Placeholder 8">
            <a:extLst>
              <a:ext uri="{FF2B5EF4-FFF2-40B4-BE49-F238E27FC236}">
                <a16:creationId xmlns:a16="http://schemas.microsoft.com/office/drawing/2014/main" id="{42CF6327-31FC-43AA-8A6F-8CD870EE671B}"/>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Method: </a:t>
            </a:r>
            <a:r>
              <a:rPr lang="pt-BR" b="1" dirty="0"/>
              <a:t>Preprocessing</a:t>
            </a:r>
            <a:endParaRPr lang="en-US" b="1" dirty="0"/>
          </a:p>
        </p:txBody>
      </p:sp>
      <p:sp>
        <p:nvSpPr>
          <p:cNvPr id="5" name="TextBox 4">
            <a:extLst>
              <a:ext uri="{FF2B5EF4-FFF2-40B4-BE49-F238E27FC236}">
                <a16:creationId xmlns:a16="http://schemas.microsoft.com/office/drawing/2014/main" id="{095EB37E-8E67-4C00-9DC8-BDB261774478}"/>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3</a:t>
            </a:r>
          </a:p>
        </p:txBody>
      </p:sp>
    </p:spTree>
    <p:extLst>
      <p:ext uri="{BB962C8B-B14F-4D97-AF65-F5344CB8AC3E}">
        <p14:creationId xmlns:p14="http://schemas.microsoft.com/office/powerpoint/2010/main" val="140058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4EF25695-8B14-4878-92C6-EA44F2C78C70}"/>
              </a:ext>
            </a:extLst>
          </p:cNvPr>
          <p:cNvSpPr>
            <a:spLocks noGrp="1"/>
          </p:cNvSpPr>
          <p:nvPr>
            <p:ph idx="1"/>
          </p:nvPr>
        </p:nvSpPr>
        <p:spPr>
          <a:xfrm>
            <a:off x="556532" y="979714"/>
            <a:ext cx="11191118" cy="4242556"/>
          </a:xfrm>
          <a:prstGeom prst="rect">
            <a:avLst/>
          </a:prstGeom>
        </p:spPr>
        <p:txBody>
          <a:bodyPr>
            <a:normAutofit/>
          </a:bodyPr>
          <a:lstStyle/>
          <a:p>
            <a:pPr algn="just">
              <a:lnSpc>
                <a:spcPct val="150000"/>
              </a:lnSpc>
              <a:buFont typeface="Courier New" panose="02070309020205020404" pitchFamily="49" charset="0"/>
              <a:buChar char="o"/>
            </a:pPr>
            <a:r>
              <a:rPr lang="pt-BR" dirty="0"/>
              <a:t>Five </a:t>
            </a:r>
            <a:r>
              <a:rPr lang="en-US" dirty="0"/>
              <a:t>convolutional layers</a:t>
            </a:r>
          </a:p>
          <a:p>
            <a:pPr algn="just">
              <a:lnSpc>
                <a:spcPct val="150000"/>
              </a:lnSpc>
              <a:buFont typeface="Courier New" panose="02070309020205020404" pitchFamily="49" charset="0"/>
              <a:buChar char="o"/>
            </a:pPr>
            <a:r>
              <a:rPr lang="en-US" dirty="0"/>
              <a:t>Three max‐pooling layers</a:t>
            </a:r>
          </a:p>
          <a:p>
            <a:pPr algn="just">
              <a:lnSpc>
                <a:spcPct val="150000"/>
              </a:lnSpc>
              <a:buFont typeface="Courier New" panose="02070309020205020404" pitchFamily="49" charset="0"/>
              <a:buChar char="o"/>
            </a:pPr>
            <a:r>
              <a:rPr lang="en-US" dirty="0"/>
              <a:t>Three fully connected layers</a:t>
            </a:r>
          </a:p>
          <a:p>
            <a:pPr algn="just">
              <a:lnSpc>
                <a:spcPct val="150000"/>
              </a:lnSpc>
              <a:buFont typeface="Courier New" panose="02070309020205020404" pitchFamily="49" charset="0"/>
              <a:buChar char="o"/>
            </a:pPr>
            <a:r>
              <a:rPr lang="en-US" dirty="0"/>
              <a:t>A final 2‐way </a:t>
            </a:r>
            <a:r>
              <a:rPr lang="en-US" dirty="0" err="1"/>
              <a:t>softmax</a:t>
            </a:r>
            <a:r>
              <a:rPr lang="en-US" dirty="0"/>
              <a:t> function</a:t>
            </a:r>
            <a:endParaRPr lang="pt-BR" dirty="0"/>
          </a:p>
        </p:txBody>
      </p:sp>
      <p:sp>
        <p:nvSpPr>
          <p:cNvPr id="4" name="Text Placeholder 8">
            <a:extLst>
              <a:ext uri="{FF2B5EF4-FFF2-40B4-BE49-F238E27FC236}">
                <a16:creationId xmlns:a16="http://schemas.microsoft.com/office/drawing/2014/main" id="{3F07876B-7D06-4185-8448-6538F2A82B74}"/>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Method: Deep learning model</a:t>
            </a:r>
          </a:p>
        </p:txBody>
      </p:sp>
      <p:sp>
        <p:nvSpPr>
          <p:cNvPr id="5" name="Right Brace 4">
            <a:extLst>
              <a:ext uri="{FF2B5EF4-FFF2-40B4-BE49-F238E27FC236}">
                <a16:creationId xmlns:a16="http://schemas.microsoft.com/office/drawing/2014/main" id="{15C6B72B-16E7-443C-B6DE-E372CF95AF2C}"/>
              </a:ext>
            </a:extLst>
          </p:cNvPr>
          <p:cNvSpPr/>
          <p:nvPr/>
        </p:nvSpPr>
        <p:spPr>
          <a:xfrm>
            <a:off x="4792133" y="1138767"/>
            <a:ext cx="258234" cy="2336800"/>
          </a:xfrm>
          <a:prstGeom prst="righ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72D3FFC-08F5-42E3-A31F-B48113811AFF}"/>
              </a:ext>
            </a:extLst>
          </p:cNvPr>
          <p:cNvCxnSpPr>
            <a:cxnSpLocks/>
          </p:cNvCxnSpPr>
          <p:nvPr/>
        </p:nvCxnSpPr>
        <p:spPr>
          <a:xfrm flipV="1">
            <a:off x="4975170" y="2307167"/>
            <a:ext cx="1435410" cy="423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77FAF06B-E6EF-4BE4-8711-3DF9EEF14288}"/>
              </a:ext>
            </a:extLst>
          </p:cNvPr>
          <p:cNvSpPr txBox="1"/>
          <p:nvPr/>
        </p:nvSpPr>
        <p:spPr>
          <a:xfrm>
            <a:off x="5050367" y="1937638"/>
            <a:ext cx="1359817" cy="430887"/>
          </a:xfrm>
          <a:prstGeom prst="rect">
            <a:avLst/>
          </a:prstGeom>
          <a:noFill/>
        </p:spPr>
        <p:txBody>
          <a:bodyPr wrap="square" rtlCol="0">
            <a:spAutoFit/>
          </a:bodyPr>
          <a:lstStyle/>
          <a:p>
            <a:pPr algn="l"/>
            <a:r>
              <a:rPr lang="en-US" sz="2200" dirty="0" err="1">
                <a:solidFill>
                  <a:schemeClr val="accent2">
                    <a:lumMod val="75000"/>
                  </a:schemeClr>
                </a:solidFill>
              </a:rPr>
              <a:t>AlexNet</a:t>
            </a:r>
            <a:endParaRPr lang="en-US" sz="2200" dirty="0">
              <a:solidFill>
                <a:schemeClr val="accent2">
                  <a:lumMod val="75000"/>
                </a:schemeClr>
              </a:solidFill>
            </a:endParaRPr>
          </a:p>
        </p:txBody>
      </p:sp>
      <p:sp>
        <p:nvSpPr>
          <p:cNvPr id="9" name="TextBox 8">
            <a:extLst>
              <a:ext uri="{FF2B5EF4-FFF2-40B4-BE49-F238E27FC236}">
                <a16:creationId xmlns:a16="http://schemas.microsoft.com/office/drawing/2014/main" id="{105B0B03-FC30-4FFC-B22E-ED70AD0456BA}"/>
              </a:ext>
            </a:extLst>
          </p:cNvPr>
          <p:cNvSpPr txBox="1"/>
          <p:nvPr/>
        </p:nvSpPr>
        <p:spPr>
          <a:xfrm>
            <a:off x="6485380" y="1922446"/>
            <a:ext cx="5150087" cy="76944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en-US" sz="2200" dirty="0">
                <a:solidFill>
                  <a:srgbClr val="041E42"/>
                </a:solidFill>
              </a:rPr>
              <a:t>Reversing the order of the pooling and normalization layers</a:t>
            </a:r>
          </a:p>
        </p:txBody>
      </p:sp>
      <p:sp>
        <p:nvSpPr>
          <p:cNvPr id="10" name="TextBox 9">
            <a:extLst>
              <a:ext uri="{FF2B5EF4-FFF2-40B4-BE49-F238E27FC236}">
                <a16:creationId xmlns:a16="http://schemas.microsoft.com/office/drawing/2014/main" id="{C4EE0FEE-75BF-432F-A7F9-B84F7FA9A928}"/>
              </a:ext>
            </a:extLst>
          </p:cNvPr>
          <p:cNvSpPr txBox="1"/>
          <p:nvPr/>
        </p:nvSpPr>
        <p:spPr>
          <a:xfrm>
            <a:off x="6485380" y="2852934"/>
            <a:ext cx="5465388" cy="221086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l">
              <a:lnSpc>
                <a:spcPct val="150000"/>
              </a:lnSpc>
            </a:pPr>
            <a:r>
              <a:rPr lang="en-US" sz="2200" dirty="0">
                <a:solidFill>
                  <a:schemeClr val="tx1"/>
                </a:solidFill>
              </a:rPr>
              <a:t>Specifications:</a:t>
            </a:r>
          </a:p>
          <a:p>
            <a:pPr marL="285750" indent="-285750">
              <a:lnSpc>
                <a:spcPct val="150000"/>
              </a:lnSpc>
              <a:buFont typeface="Arial" panose="020B0604020202020204" pitchFamily="34" charset="0"/>
              <a:buChar char="•"/>
            </a:pPr>
            <a:r>
              <a:rPr lang="en-US" dirty="0"/>
              <a:t>Using the Caffe platform</a:t>
            </a:r>
          </a:p>
          <a:p>
            <a:pPr marL="285750" indent="-285750">
              <a:lnSpc>
                <a:spcPct val="150000"/>
              </a:lnSpc>
              <a:buFont typeface="Arial" panose="020B0604020202020204" pitchFamily="34" charset="0"/>
              <a:buChar char="•"/>
            </a:pPr>
            <a:r>
              <a:rPr lang="en-US" dirty="0"/>
              <a:t>Intel</a:t>
            </a:r>
            <a:r>
              <a:rPr lang="en-US" baseline="30000" dirty="0"/>
              <a:t>®</a:t>
            </a:r>
            <a:r>
              <a:rPr lang="en-US" dirty="0"/>
              <a:t> Core™ i7‐4790</a:t>
            </a:r>
          </a:p>
          <a:p>
            <a:pPr marL="285750" indent="-285750">
              <a:lnSpc>
                <a:spcPct val="150000"/>
              </a:lnSpc>
              <a:buFont typeface="Arial" panose="020B0604020202020204" pitchFamily="34" charset="0"/>
              <a:buChar char="•"/>
            </a:pPr>
            <a:r>
              <a:rPr lang="en-US" dirty="0"/>
              <a:t>8 GB RAM</a:t>
            </a:r>
          </a:p>
          <a:p>
            <a:pPr marL="285750" indent="-285750">
              <a:lnSpc>
                <a:spcPct val="150000"/>
              </a:lnSpc>
              <a:buFont typeface="Arial" panose="020B0604020202020204" pitchFamily="34" charset="0"/>
              <a:buChar char="•"/>
            </a:pPr>
            <a:r>
              <a:rPr lang="en-US" dirty="0"/>
              <a:t>Titan X Pascal Graphics Processing Unit (GPU)</a:t>
            </a:r>
            <a:endParaRPr lang="en-US" sz="2200" b="1" dirty="0">
              <a:solidFill>
                <a:srgbClr val="041E42"/>
              </a:solidFill>
            </a:endParaRPr>
          </a:p>
        </p:txBody>
      </p:sp>
      <p:sp>
        <p:nvSpPr>
          <p:cNvPr id="11" name="TextBox 10">
            <a:extLst>
              <a:ext uri="{FF2B5EF4-FFF2-40B4-BE49-F238E27FC236}">
                <a16:creationId xmlns:a16="http://schemas.microsoft.com/office/drawing/2014/main" id="{9715178C-44BA-49DF-9AC3-B031DF400E48}"/>
              </a:ext>
            </a:extLst>
          </p:cNvPr>
          <p:cNvSpPr txBox="1"/>
          <p:nvPr/>
        </p:nvSpPr>
        <p:spPr>
          <a:xfrm>
            <a:off x="6485380" y="2836954"/>
            <a:ext cx="5465388" cy="313419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lnSpc>
                <a:spcPct val="150000"/>
              </a:lnSpc>
            </a:pPr>
            <a:r>
              <a:rPr lang="en-US" sz="2200" dirty="0">
                <a:solidFill>
                  <a:srgbClr val="041E42"/>
                </a:solidFill>
              </a:rPr>
              <a:t>Hyperparameters:</a:t>
            </a:r>
          </a:p>
          <a:p>
            <a:pPr marL="285750" indent="-285750">
              <a:lnSpc>
                <a:spcPct val="150000"/>
              </a:lnSpc>
              <a:buFont typeface="Arial" panose="020B0604020202020204" pitchFamily="34" charset="0"/>
              <a:buChar char="•"/>
            </a:pPr>
            <a:r>
              <a:rPr lang="en-US" dirty="0"/>
              <a:t>Stochastic gradient descent (SGD)</a:t>
            </a:r>
          </a:p>
          <a:p>
            <a:pPr marL="285750" indent="-285750">
              <a:lnSpc>
                <a:spcPct val="150000"/>
              </a:lnSpc>
              <a:buFont typeface="Arial" panose="020B0604020202020204" pitchFamily="34" charset="0"/>
              <a:buChar char="•"/>
            </a:pPr>
            <a:r>
              <a:rPr lang="en-US" dirty="0"/>
              <a:t>Batch size of 50</a:t>
            </a:r>
          </a:p>
          <a:p>
            <a:pPr marL="285750" indent="-285750">
              <a:lnSpc>
                <a:spcPct val="150000"/>
              </a:lnSpc>
              <a:buFont typeface="Arial" panose="020B0604020202020204" pitchFamily="34" charset="0"/>
              <a:buChar char="•"/>
            </a:pPr>
            <a:r>
              <a:rPr lang="en-US" dirty="0"/>
              <a:t>Learning rate of 0.001</a:t>
            </a:r>
          </a:p>
          <a:p>
            <a:pPr>
              <a:lnSpc>
                <a:spcPct val="150000"/>
              </a:lnSpc>
            </a:pPr>
            <a:r>
              <a:rPr lang="en-US" sz="2200" dirty="0">
                <a:solidFill>
                  <a:srgbClr val="041E42"/>
                </a:solidFill>
              </a:rPr>
              <a:t>Training:</a:t>
            </a:r>
          </a:p>
          <a:p>
            <a:pPr marL="342900" indent="-342900">
              <a:lnSpc>
                <a:spcPct val="150000"/>
              </a:lnSpc>
              <a:buFont typeface="Arial" panose="020B0604020202020204" pitchFamily="34" charset="0"/>
              <a:buChar char="•"/>
            </a:pPr>
            <a:r>
              <a:rPr lang="en-US" dirty="0">
                <a:solidFill>
                  <a:srgbClr val="041E42"/>
                </a:solidFill>
              </a:rPr>
              <a:t>6-fold cross validation (5 for training and 1 for validation)</a:t>
            </a:r>
          </a:p>
        </p:txBody>
      </p:sp>
      <p:sp>
        <p:nvSpPr>
          <p:cNvPr id="12" name="TextBox 11">
            <a:extLst>
              <a:ext uri="{FF2B5EF4-FFF2-40B4-BE49-F238E27FC236}">
                <a16:creationId xmlns:a16="http://schemas.microsoft.com/office/drawing/2014/main" id="{27200159-9F1B-4059-8801-0C19A3976E7C}"/>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4</a:t>
            </a:r>
          </a:p>
        </p:txBody>
      </p:sp>
    </p:spTree>
    <p:extLst>
      <p:ext uri="{BB962C8B-B14F-4D97-AF65-F5344CB8AC3E}">
        <p14:creationId xmlns:p14="http://schemas.microsoft.com/office/powerpoint/2010/main" val="32521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250"/>
                                        <p:tgtEl>
                                          <p:spTgt spid="10"/>
                                        </p:tgtEl>
                                      </p:cBhvr>
                                    </p:animEffect>
                                    <p:anim calcmode="lin" valueType="num">
                                      <p:cBhvr>
                                        <p:cTn id="13" dur="250"/>
                                        <p:tgtEl>
                                          <p:spTgt spid="10"/>
                                        </p:tgtEl>
                                        <p:attrNameLst>
                                          <p:attrName>ppt_x</p:attrName>
                                        </p:attrNameLst>
                                      </p:cBhvr>
                                      <p:tavLst>
                                        <p:tav tm="0">
                                          <p:val>
                                            <p:strVal val="ppt_x"/>
                                          </p:val>
                                        </p:tav>
                                        <p:tav tm="100000">
                                          <p:val>
                                            <p:strVal val="ppt_x"/>
                                          </p:val>
                                        </p:tav>
                                      </p:tavLst>
                                    </p:anim>
                                    <p:anim calcmode="lin" valueType="num">
                                      <p:cBhvr>
                                        <p:cTn id="14" dur="250"/>
                                        <p:tgtEl>
                                          <p:spTgt spid="10"/>
                                        </p:tgtEl>
                                        <p:attrNameLst>
                                          <p:attrName>ppt_y</p:attrName>
                                        </p:attrNameLst>
                                      </p:cBhvr>
                                      <p:tavLst>
                                        <p:tav tm="0">
                                          <p:val>
                                            <p:strVal val="ppt_y"/>
                                          </p:val>
                                        </p:tav>
                                        <p:tav tm="100000">
                                          <p:val>
                                            <p:strVal val="ppt_y+.1"/>
                                          </p:val>
                                        </p:tav>
                                      </p:tavLst>
                                    </p:anim>
                                    <p:set>
                                      <p:cBhvr>
                                        <p:cTn id="15" dur="1" fill="hold">
                                          <p:stCondLst>
                                            <p:cond delay="249"/>
                                          </p:stCondLst>
                                        </p:cTn>
                                        <p:tgtEl>
                                          <p:spTgt spid="10"/>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3"/>
          <a:stretch>
            <a:fillRect/>
          </a:stretch>
        </p:blipFill>
        <p:spPr>
          <a:xfrm>
            <a:off x="4890" y="5760720"/>
            <a:ext cx="12192000" cy="1089269"/>
          </a:xfrm>
          <a:prstGeom prst="rect">
            <a:avLst/>
          </a:prstGeom>
        </p:spPr>
      </p:pic>
      <p:sp>
        <p:nvSpPr>
          <p:cNvPr id="3" name="Text Placeholder 8">
            <a:extLst>
              <a:ext uri="{FF2B5EF4-FFF2-40B4-BE49-F238E27FC236}">
                <a16:creationId xmlns:a16="http://schemas.microsoft.com/office/drawing/2014/main" id="{4A9DBCE0-8ED4-4F63-8C11-DB4F87235E34}"/>
              </a:ext>
            </a:extLst>
          </p:cNvPr>
          <p:cNvSpPr>
            <a:spLocks noGrp="1"/>
          </p:cNvSpPr>
          <p:nvPr>
            <p:ph idx="1"/>
          </p:nvPr>
        </p:nvSpPr>
        <p:spPr>
          <a:xfrm>
            <a:off x="556532" y="979714"/>
            <a:ext cx="11191118" cy="4242556"/>
          </a:xfrm>
          <a:prstGeom prst="rect">
            <a:avLst/>
          </a:prstGeom>
        </p:spPr>
        <p:txBody>
          <a:bodyPr>
            <a:normAutofit/>
          </a:bodyPr>
          <a:lstStyle/>
          <a:p>
            <a:pPr algn="just">
              <a:lnSpc>
                <a:spcPct val="150000"/>
              </a:lnSpc>
              <a:buFont typeface="Wingdings" panose="05000000000000000000" pitchFamily="2" charset="2"/>
              <a:buChar char="Ø"/>
            </a:pPr>
            <a:r>
              <a:rPr lang="pt-BR" dirty="0"/>
              <a:t>Two sets of data</a:t>
            </a:r>
          </a:p>
          <a:p>
            <a:pPr lvl="1" algn="just">
              <a:lnSpc>
                <a:spcPct val="150000"/>
              </a:lnSpc>
              <a:buFont typeface="Wingdings" panose="05000000000000000000" pitchFamily="2" charset="2"/>
              <a:buChar char="§"/>
            </a:pPr>
            <a:r>
              <a:rPr lang="pt-BR" dirty="0"/>
              <a:t>All collected digital mammograms </a:t>
            </a:r>
          </a:p>
          <a:p>
            <a:pPr lvl="1" algn="just">
              <a:lnSpc>
                <a:spcPct val="150000"/>
              </a:lnSpc>
              <a:buFont typeface="Wingdings" panose="05000000000000000000" pitchFamily="2" charset="2"/>
              <a:buChar char="§"/>
            </a:pPr>
            <a:r>
              <a:rPr lang="pt-BR" dirty="0"/>
              <a:t>Excluding potentionally inaccurately labeled images </a:t>
            </a:r>
          </a:p>
          <a:p>
            <a:pPr algn="just">
              <a:lnSpc>
                <a:spcPct val="150000"/>
              </a:lnSpc>
              <a:buFont typeface="Wingdings" panose="05000000000000000000" pitchFamily="2" charset="2"/>
              <a:buChar char="Ø"/>
            </a:pPr>
            <a:r>
              <a:rPr lang="pt-BR" dirty="0"/>
              <a:t>Two sets of analysis</a:t>
            </a:r>
          </a:p>
          <a:p>
            <a:pPr lvl="1" algn="just">
              <a:lnSpc>
                <a:spcPct val="150000"/>
              </a:lnSpc>
              <a:buFont typeface="Wingdings" panose="05000000000000000000" pitchFamily="2" charset="2"/>
              <a:buChar char="§"/>
            </a:pPr>
            <a:r>
              <a:rPr lang="pt-BR" dirty="0"/>
              <a:t>The proposed CNN model</a:t>
            </a:r>
          </a:p>
          <a:p>
            <a:pPr lvl="1" algn="just">
              <a:lnSpc>
                <a:spcPct val="150000"/>
              </a:lnSpc>
              <a:buFont typeface="Wingdings" panose="05000000000000000000" pitchFamily="2" charset="2"/>
              <a:buChar char="§"/>
            </a:pPr>
            <a:r>
              <a:rPr lang="pt-BR" dirty="0"/>
              <a:t>Initializing the proposed CNN model with the weights of the pretrained AlexNet model (transfer learning)</a:t>
            </a:r>
          </a:p>
          <a:p>
            <a:pPr algn="just">
              <a:lnSpc>
                <a:spcPct val="150000"/>
              </a:lnSpc>
              <a:buFont typeface="Wingdings" panose="05000000000000000000" pitchFamily="2" charset="2"/>
              <a:buChar char="§"/>
            </a:pPr>
            <a:endParaRPr lang="pt-BR" dirty="0"/>
          </a:p>
        </p:txBody>
      </p:sp>
      <p:sp>
        <p:nvSpPr>
          <p:cNvPr id="4" name="Text Placeholder 8">
            <a:extLst>
              <a:ext uri="{FF2B5EF4-FFF2-40B4-BE49-F238E27FC236}">
                <a16:creationId xmlns:a16="http://schemas.microsoft.com/office/drawing/2014/main" id="{5C775748-514F-4EF7-A1D1-F4552B99DE69}"/>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Method: Analysis plans</a:t>
            </a:r>
          </a:p>
        </p:txBody>
      </p:sp>
      <p:sp>
        <p:nvSpPr>
          <p:cNvPr id="5" name="TextBox 4">
            <a:extLst>
              <a:ext uri="{FF2B5EF4-FFF2-40B4-BE49-F238E27FC236}">
                <a16:creationId xmlns:a16="http://schemas.microsoft.com/office/drawing/2014/main" id="{6E1B6A12-7A19-4DD0-BA94-EE446171CBA2}"/>
              </a:ext>
            </a:extLst>
          </p:cNvPr>
          <p:cNvSpPr txBox="1"/>
          <p:nvPr/>
        </p:nvSpPr>
        <p:spPr>
          <a:xfrm>
            <a:off x="3585245" y="2640435"/>
            <a:ext cx="8536668" cy="41498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l">
              <a:lnSpc>
                <a:spcPct val="150000"/>
              </a:lnSpc>
              <a:buFont typeface="Arial" panose="020B0604020202020204" pitchFamily="34" charset="0"/>
              <a:buChar char="•"/>
            </a:pPr>
            <a:r>
              <a:rPr lang="en-US" sz="2200" dirty="0">
                <a:solidFill>
                  <a:srgbClr val="041E42"/>
                </a:solidFill>
              </a:rPr>
              <a:t>Utilizing LIBRA tool to compute the quantitative breast percentage density (PD%)</a:t>
            </a:r>
          </a:p>
          <a:p>
            <a:pPr marL="342900" indent="-342900" algn="l">
              <a:lnSpc>
                <a:spcPct val="150000"/>
              </a:lnSpc>
              <a:buFont typeface="Arial" panose="020B0604020202020204" pitchFamily="34" charset="0"/>
              <a:buChar char="•"/>
            </a:pPr>
            <a:r>
              <a:rPr lang="en-US" sz="2200" dirty="0">
                <a:solidFill>
                  <a:srgbClr val="041E42"/>
                </a:solidFill>
              </a:rPr>
              <a:t>By definition, generally the PD% in the images of scattered density are lower than the images with heterogeneously density </a:t>
            </a:r>
          </a:p>
          <a:p>
            <a:pPr marL="800100" lvl="1" indent="-342900">
              <a:lnSpc>
                <a:spcPct val="150000"/>
              </a:lnSpc>
              <a:buFont typeface="Arial" panose="020B0604020202020204" pitchFamily="34" charset="0"/>
              <a:buChar char="•"/>
            </a:pPr>
            <a:r>
              <a:rPr lang="en-US" dirty="0"/>
              <a:t>The “scattered density” images where the PD% was “unexpectedly” greater than the average of the PD% of the “heterogeneously dense” images</a:t>
            </a:r>
          </a:p>
          <a:p>
            <a:pPr marL="800100" lvl="1" indent="-342900">
              <a:lnSpc>
                <a:spcPct val="150000"/>
              </a:lnSpc>
              <a:buFont typeface="Arial" panose="020B0604020202020204" pitchFamily="34" charset="0"/>
              <a:buChar char="•"/>
            </a:pPr>
            <a:r>
              <a:rPr lang="en-US" dirty="0"/>
              <a:t>The “heterogeneously dense” images were removed where the PD% was “unexpectedly” lower than the average of the “scattered density” images</a:t>
            </a:r>
            <a:endParaRPr lang="en-US" sz="2200" dirty="0">
              <a:solidFill>
                <a:srgbClr val="041E42"/>
              </a:solidFill>
            </a:endParaRPr>
          </a:p>
        </p:txBody>
      </p:sp>
      <p:sp>
        <p:nvSpPr>
          <p:cNvPr id="7" name="TextBox 6">
            <a:extLst>
              <a:ext uri="{FF2B5EF4-FFF2-40B4-BE49-F238E27FC236}">
                <a16:creationId xmlns:a16="http://schemas.microsoft.com/office/drawing/2014/main" id="{FB710A93-4FDC-4CF1-87C3-652704D295C4}"/>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5</a:t>
            </a:r>
          </a:p>
        </p:txBody>
      </p:sp>
    </p:spTree>
    <p:extLst>
      <p:ext uri="{BB962C8B-B14F-4D97-AF65-F5344CB8AC3E}">
        <p14:creationId xmlns:p14="http://schemas.microsoft.com/office/powerpoint/2010/main" val="33612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2"/>
          <a:stretch>
            <a:fillRect/>
          </a:stretch>
        </p:blipFill>
        <p:spPr>
          <a:xfrm>
            <a:off x="4890" y="5760720"/>
            <a:ext cx="12192000" cy="1089269"/>
          </a:xfrm>
          <a:prstGeom prst="rect">
            <a:avLst/>
          </a:prstGeom>
        </p:spPr>
      </p:pic>
      <p:sp>
        <p:nvSpPr>
          <p:cNvPr id="4" name="Text Placeholder 8">
            <a:extLst>
              <a:ext uri="{FF2B5EF4-FFF2-40B4-BE49-F238E27FC236}">
                <a16:creationId xmlns:a16="http://schemas.microsoft.com/office/drawing/2014/main" id="{D07AC40C-E885-430B-B1F2-349631620177}"/>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Method: Analysis plans</a:t>
            </a:r>
          </a:p>
        </p:txBody>
      </p:sp>
      <p:sp>
        <p:nvSpPr>
          <p:cNvPr id="5" name="Text Placeholder 8">
            <a:extLst>
              <a:ext uri="{FF2B5EF4-FFF2-40B4-BE49-F238E27FC236}">
                <a16:creationId xmlns:a16="http://schemas.microsoft.com/office/drawing/2014/main" id="{BA6B98F6-82B6-42C2-A892-1555AE1CD3DF}"/>
              </a:ext>
            </a:extLst>
          </p:cNvPr>
          <p:cNvSpPr>
            <a:spLocks noGrp="1"/>
          </p:cNvSpPr>
          <p:nvPr>
            <p:ph idx="1"/>
          </p:nvPr>
        </p:nvSpPr>
        <p:spPr>
          <a:xfrm>
            <a:off x="556532" y="839725"/>
            <a:ext cx="11191118" cy="4242556"/>
          </a:xfrm>
          <a:prstGeom prst="rect">
            <a:avLst/>
          </a:prstGeom>
        </p:spPr>
        <p:txBody>
          <a:bodyPr>
            <a:noAutofit/>
          </a:bodyPr>
          <a:lstStyle/>
          <a:p>
            <a:pPr marL="0" indent="0">
              <a:lnSpc>
                <a:spcPct val="150000"/>
              </a:lnSpc>
              <a:buNone/>
            </a:pPr>
            <a:r>
              <a:rPr lang="en-US" dirty="0">
                <a:solidFill>
                  <a:srgbClr val="212121"/>
                </a:solidFill>
                <a:latin typeface="Arial" panose="020B0604020202020204" pitchFamily="34" charset="0"/>
                <a:cs typeface="Arial" panose="020B0604020202020204" pitchFamily="34" charset="0"/>
              </a:rPr>
              <a:t>Train:</a:t>
            </a:r>
          </a:p>
          <a:p>
            <a:pPr lvl="1">
              <a:lnSpc>
                <a:spcPct val="150000"/>
              </a:lnSpc>
            </a:pPr>
            <a:r>
              <a:rPr lang="en-US" dirty="0">
                <a:solidFill>
                  <a:srgbClr val="212121"/>
                </a:solidFill>
                <a:latin typeface="Arial" panose="020B0604020202020204" pitchFamily="34" charset="0"/>
                <a:cs typeface="Arial" panose="020B0604020202020204" pitchFamily="34" charset="0"/>
              </a:rPr>
              <a:t>To reduce the potential bias in training the CNN model due to unbalanced sample sizes for the two categories:</a:t>
            </a:r>
          </a:p>
          <a:p>
            <a:pPr marL="1143000" lvl="2">
              <a:lnSpc>
                <a:spcPct val="150000"/>
              </a:lnSpc>
            </a:pPr>
            <a:r>
              <a:rPr lang="en-US" dirty="0">
                <a:solidFill>
                  <a:srgbClr val="212121"/>
                </a:solidFill>
                <a:latin typeface="Arial" panose="020B0604020202020204" pitchFamily="34" charset="0"/>
                <a:cs typeface="Arial" panose="020B0604020202020204" pitchFamily="34" charset="0"/>
              </a:rPr>
              <a:t>Used 7,000 “scattered density” images </a:t>
            </a:r>
          </a:p>
          <a:p>
            <a:pPr marL="1143000" lvl="2">
              <a:lnSpc>
                <a:spcPct val="150000"/>
              </a:lnSpc>
            </a:pPr>
            <a:r>
              <a:rPr lang="en-US" dirty="0">
                <a:solidFill>
                  <a:srgbClr val="212121"/>
                </a:solidFill>
                <a:latin typeface="Arial" panose="020B0604020202020204" pitchFamily="34" charset="0"/>
                <a:cs typeface="Arial" panose="020B0604020202020204" pitchFamily="34" charset="0"/>
              </a:rPr>
              <a:t>Used 7,000 “heterogeneously dense” images, </a:t>
            </a:r>
          </a:p>
          <a:p>
            <a:pPr lvl="3">
              <a:lnSpc>
                <a:spcPct val="150000"/>
              </a:lnSpc>
              <a:buFont typeface="Courier New" panose="02070309020205020404" pitchFamily="49" charset="0"/>
              <a:buChar char="o"/>
            </a:pPr>
            <a:r>
              <a:rPr lang="en-US" dirty="0">
                <a:solidFill>
                  <a:srgbClr val="212121"/>
                </a:solidFill>
                <a:latin typeface="Arial" panose="020B0604020202020204" pitchFamily="34" charset="0"/>
                <a:cs typeface="Arial" panose="020B0604020202020204" pitchFamily="34" charset="0"/>
              </a:rPr>
              <a:t>all randomly selected from the entire dataset of each category</a:t>
            </a:r>
          </a:p>
          <a:p>
            <a:pPr marL="171450" indent="0">
              <a:lnSpc>
                <a:spcPct val="150000"/>
              </a:lnSpc>
              <a:buNone/>
            </a:pPr>
            <a:r>
              <a:rPr lang="en-US" dirty="0">
                <a:solidFill>
                  <a:srgbClr val="212121"/>
                </a:solidFill>
                <a:latin typeface="Arial" panose="020B0604020202020204" pitchFamily="34" charset="0"/>
                <a:cs typeface="Arial" panose="020B0604020202020204" pitchFamily="34" charset="0"/>
              </a:rPr>
              <a:t>Test:</a:t>
            </a:r>
          </a:p>
          <a:p>
            <a:pPr lvl="1">
              <a:lnSpc>
                <a:spcPct val="150000"/>
              </a:lnSpc>
            </a:pPr>
            <a:r>
              <a:rPr lang="en-US" dirty="0">
                <a:solidFill>
                  <a:srgbClr val="212121"/>
                </a:solidFill>
                <a:latin typeface="Arial" panose="020B0604020202020204" pitchFamily="34" charset="0"/>
                <a:cs typeface="Arial" panose="020B0604020202020204" pitchFamily="34" charset="0"/>
              </a:rPr>
              <a:t>A separate unseen set of 1,850 images (925 with a “scattered density” and 925 with a “heterogeneously dense” category), randomly selected from the remaining</a:t>
            </a:r>
            <a:br>
              <a:rPr lang="en-US" dirty="0">
                <a:solidFill>
                  <a:srgbClr val="212121"/>
                </a:solidFill>
                <a:latin typeface="Arial" panose="020B0604020202020204" pitchFamily="34" charset="0"/>
                <a:cs typeface="Arial" panose="020B0604020202020204" pitchFamily="34" charset="0"/>
              </a:rPr>
            </a:br>
            <a:endParaRPr lang="en-US" dirty="0">
              <a:solidFill>
                <a:srgbClr val="21212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51BA4BD-2E4F-4926-A628-A7E97EBC3526}"/>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6</a:t>
            </a:r>
          </a:p>
        </p:txBody>
      </p:sp>
    </p:spTree>
    <p:extLst>
      <p:ext uri="{BB962C8B-B14F-4D97-AF65-F5344CB8AC3E}">
        <p14:creationId xmlns:p14="http://schemas.microsoft.com/office/powerpoint/2010/main" val="103686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2"/>
          <a:stretch>
            <a:fillRect/>
          </a:stretch>
        </p:blipFill>
        <p:spPr>
          <a:xfrm>
            <a:off x="4890" y="5760720"/>
            <a:ext cx="12192000" cy="1089269"/>
          </a:xfrm>
          <a:prstGeom prst="rect">
            <a:avLst/>
          </a:prstGeom>
        </p:spPr>
      </p:pic>
      <p:sp>
        <p:nvSpPr>
          <p:cNvPr id="4" name="Text Placeholder 8">
            <a:extLst>
              <a:ext uri="{FF2B5EF4-FFF2-40B4-BE49-F238E27FC236}">
                <a16:creationId xmlns:a16="http://schemas.microsoft.com/office/drawing/2014/main" id="{D07AC40C-E885-430B-B1F2-349631620177}"/>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Method: Analysis plans</a:t>
            </a:r>
          </a:p>
        </p:txBody>
      </p:sp>
      <p:sp>
        <p:nvSpPr>
          <p:cNvPr id="7" name="TextBox 6">
            <a:extLst>
              <a:ext uri="{FF2B5EF4-FFF2-40B4-BE49-F238E27FC236}">
                <a16:creationId xmlns:a16="http://schemas.microsoft.com/office/drawing/2014/main" id="{11E99C3F-DDE3-4A4F-BD31-23917BEC84EA}"/>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7</a:t>
            </a:r>
          </a:p>
        </p:txBody>
      </p:sp>
      <p:pic>
        <p:nvPicPr>
          <p:cNvPr id="10" name="Picture 9">
            <a:extLst>
              <a:ext uri="{FF2B5EF4-FFF2-40B4-BE49-F238E27FC236}">
                <a16:creationId xmlns:a16="http://schemas.microsoft.com/office/drawing/2014/main" id="{C6C6163E-6E5A-4C17-BA86-3E8392B290B4}"/>
              </a:ext>
            </a:extLst>
          </p:cNvPr>
          <p:cNvPicPr>
            <a:picLocks noChangeAspect="1"/>
          </p:cNvPicPr>
          <p:nvPr/>
        </p:nvPicPr>
        <p:blipFill>
          <a:blip r:embed="rId3"/>
          <a:stretch>
            <a:fillRect/>
          </a:stretch>
        </p:blipFill>
        <p:spPr>
          <a:xfrm>
            <a:off x="556532" y="1246951"/>
            <a:ext cx="11217292" cy="4114179"/>
          </a:xfrm>
          <a:prstGeom prst="rect">
            <a:avLst/>
          </a:prstGeom>
        </p:spPr>
      </p:pic>
    </p:spTree>
    <p:extLst>
      <p:ext uri="{BB962C8B-B14F-4D97-AF65-F5344CB8AC3E}">
        <p14:creationId xmlns:p14="http://schemas.microsoft.com/office/powerpoint/2010/main" val="86897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48C9D-0D18-443C-8ADF-D1B8A60E044F}"/>
              </a:ext>
            </a:extLst>
          </p:cNvPr>
          <p:cNvPicPr>
            <a:picLocks noChangeAspect="1"/>
          </p:cNvPicPr>
          <p:nvPr/>
        </p:nvPicPr>
        <p:blipFill>
          <a:blip r:embed="rId2"/>
          <a:stretch>
            <a:fillRect/>
          </a:stretch>
        </p:blipFill>
        <p:spPr>
          <a:xfrm>
            <a:off x="4890" y="5760720"/>
            <a:ext cx="12192000" cy="1089269"/>
          </a:xfrm>
          <a:prstGeom prst="rect">
            <a:avLst/>
          </a:prstGeom>
        </p:spPr>
      </p:pic>
      <p:pic>
        <p:nvPicPr>
          <p:cNvPr id="3" name="Content Placeholder 1">
            <a:extLst>
              <a:ext uri="{FF2B5EF4-FFF2-40B4-BE49-F238E27FC236}">
                <a16:creationId xmlns:a16="http://schemas.microsoft.com/office/drawing/2014/main" id="{60282293-D4B1-47D7-8EDD-EB78BD063A2D}"/>
              </a:ext>
            </a:extLst>
          </p:cNvPr>
          <p:cNvPicPr>
            <a:picLocks noGrp="1" noChangeAspect="1"/>
          </p:cNvPicPr>
          <p:nvPr>
            <p:ph idx="1"/>
          </p:nvPr>
        </p:nvPicPr>
        <p:blipFill rotWithShape="1">
          <a:blip r:embed="rId3"/>
          <a:srcRect l="76996" t="39255" r="9807" b="32196"/>
          <a:stretch/>
        </p:blipFill>
        <p:spPr>
          <a:xfrm>
            <a:off x="400966" y="983663"/>
            <a:ext cx="5477891" cy="4443984"/>
          </a:xfrm>
          <a:prstGeom prst="rect">
            <a:avLst/>
          </a:prstGeom>
        </p:spPr>
      </p:pic>
      <p:sp>
        <p:nvSpPr>
          <p:cNvPr id="4" name="Text Placeholder 8">
            <a:extLst>
              <a:ext uri="{FF2B5EF4-FFF2-40B4-BE49-F238E27FC236}">
                <a16:creationId xmlns:a16="http://schemas.microsoft.com/office/drawing/2014/main" id="{59F2942E-FF39-49CD-B9A2-5484B48A5DB3}"/>
              </a:ext>
            </a:extLst>
          </p:cNvPr>
          <p:cNvSpPr txBox="1">
            <a:spLocks/>
          </p:cNvSpPr>
          <p:nvPr/>
        </p:nvSpPr>
        <p:spPr>
          <a:xfrm>
            <a:off x="556532" y="425904"/>
            <a:ext cx="11332029" cy="55381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2200" b="0" kern="1200">
                <a:solidFill>
                  <a:srgbClr val="041E42"/>
                </a:solidFill>
                <a:latin typeface="Arial (Headings)"/>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2pPr>
            <a:lvl3pPr marL="12001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2200" b="0" kern="1200">
                <a:solidFill>
                  <a:srgbClr val="041E42"/>
                </a:solidFill>
                <a:latin typeface="Arial (Heading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Results: Proposed model on all collected images</a:t>
            </a:r>
          </a:p>
        </p:txBody>
      </p:sp>
      <p:pic>
        <p:nvPicPr>
          <p:cNvPr id="5" name="Picture 4">
            <a:extLst>
              <a:ext uri="{FF2B5EF4-FFF2-40B4-BE49-F238E27FC236}">
                <a16:creationId xmlns:a16="http://schemas.microsoft.com/office/drawing/2014/main" id="{87506C61-8C46-42C4-9D6A-F9C8354C96B5}"/>
              </a:ext>
            </a:extLst>
          </p:cNvPr>
          <p:cNvPicPr>
            <a:picLocks noChangeAspect="1"/>
          </p:cNvPicPr>
          <p:nvPr/>
        </p:nvPicPr>
        <p:blipFill rotWithShape="1">
          <a:blip r:embed="rId4"/>
          <a:srcRect l="77005" t="38208" r="9719" b="30240"/>
          <a:stretch/>
        </p:blipFill>
        <p:spPr>
          <a:xfrm>
            <a:off x="6644741" y="979714"/>
            <a:ext cx="4990727" cy="4447933"/>
          </a:xfrm>
          <a:prstGeom prst="rect">
            <a:avLst/>
          </a:prstGeom>
        </p:spPr>
      </p:pic>
      <p:sp>
        <p:nvSpPr>
          <p:cNvPr id="7" name="TextBox 6">
            <a:extLst>
              <a:ext uri="{FF2B5EF4-FFF2-40B4-BE49-F238E27FC236}">
                <a16:creationId xmlns:a16="http://schemas.microsoft.com/office/drawing/2014/main" id="{258C7752-1CD5-471D-88F6-D0699F166F81}"/>
              </a:ext>
            </a:extLst>
          </p:cNvPr>
          <p:cNvSpPr txBox="1"/>
          <p:nvPr/>
        </p:nvSpPr>
        <p:spPr>
          <a:xfrm>
            <a:off x="11319979" y="6305354"/>
            <a:ext cx="787264" cy="430887"/>
          </a:xfrm>
          <a:prstGeom prst="rect">
            <a:avLst/>
          </a:prstGeom>
          <a:noFill/>
        </p:spPr>
        <p:txBody>
          <a:bodyPr wrap="square" rtlCol="0">
            <a:spAutoFit/>
          </a:bodyPr>
          <a:lstStyle/>
          <a:p>
            <a:pPr algn="ctr"/>
            <a:r>
              <a:rPr lang="en-US" sz="2200" dirty="0">
                <a:solidFill>
                  <a:schemeClr val="bg1"/>
                </a:solidFill>
              </a:rPr>
              <a:t>8</a:t>
            </a:r>
          </a:p>
        </p:txBody>
      </p:sp>
    </p:spTree>
    <p:extLst>
      <p:ext uri="{BB962C8B-B14F-4D97-AF65-F5344CB8AC3E}">
        <p14:creationId xmlns:p14="http://schemas.microsoft.com/office/powerpoint/2010/main" val="1755987200"/>
      </p:ext>
    </p:extLst>
  </p:cSld>
  <p:clrMapOvr>
    <a:masterClrMapping/>
  </p:clrMapOvr>
</p:sld>
</file>

<file path=ppt/theme/theme1.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4000"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solidFill>
              <a:srgbClr val="041E4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rgbClr val="041E4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rgbClr val="FFFF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rgbClr val="041E4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a:solidFill>
              <a:srgbClr val="041E4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14746</TotalTime>
  <Words>930</Words>
  <Application>Microsoft Office PowerPoint</Application>
  <PresentationFormat>Widescreen</PresentationFormat>
  <Paragraphs>110</Paragraphs>
  <Slides>16</Slides>
  <Notes>11</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16</vt:i4>
      </vt:variant>
    </vt:vector>
  </HeadingPairs>
  <TitlesOfParts>
    <vt:vector size="31" baseType="lpstr">
      <vt:lpstr>Arial</vt:lpstr>
      <vt:lpstr>Arial (Headings)</vt:lpstr>
      <vt:lpstr>Calibri</vt:lpstr>
      <vt:lpstr>Courier New</vt:lpstr>
      <vt:lpstr>Times New Roman</vt:lpstr>
      <vt:lpstr>Wingdings</vt:lpstr>
      <vt:lpstr>1</vt:lpstr>
      <vt:lpstr>2</vt:lpstr>
      <vt:lpstr>3</vt:lpstr>
      <vt:lpstr>4</vt:lpstr>
      <vt:lpstr>5</vt:lpstr>
      <vt:lpstr>6</vt:lpstr>
      <vt:lpstr>7</vt:lpstr>
      <vt:lpstr>8</vt:lpstr>
      <vt:lpstr>9</vt:lpstr>
      <vt:lpstr>A deep learning method for classifying mammographic breast density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Nevada, Reno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&amp; Innovation PowerPoint Presentation</dc:title>
  <dc:creator>Alexandra Vanderhoff</dc:creator>
  <cp:lastModifiedBy>Ashkan Reisi Dehkordi</cp:lastModifiedBy>
  <cp:revision>355</cp:revision>
  <dcterms:created xsi:type="dcterms:W3CDTF">2017-02-13T19:36:43Z</dcterms:created>
  <dcterms:modified xsi:type="dcterms:W3CDTF">2023-10-11T01:02:08Z</dcterms:modified>
</cp:coreProperties>
</file>