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87433423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87433423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032fe8bb8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032fe8bb8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032fe8bb8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032fe8bb8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032fe8bb8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032fe8bb8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032fe8bb8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032fe8bb8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032fe8bb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032fe8bb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032fe8bb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032fe8bb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032fe8bb8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032fe8bb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032fe8bb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032fe8bb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032fe8bb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032fe8bb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032fe8bb8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032fe8bb8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032fe8bb8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032fe8bb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032fe8bb8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032fe8bb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Convolutional Feature Descriptor Selection for Mammogram Classification</a:t>
            </a:r>
            <a:endParaRPr sz="28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79"/>
              <a:t>Dong Li , Lei Zhang , Jianwei Zhang, and Xingyu Xie</a:t>
            </a:r>
            <a:endParaRPr sz="1679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- Aminul Huq &amp; Mst. Tasnim Pervin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58392" l="0" r="0" t="0"/>
          <a:stretch/>
        </p:blipFill>
        <p:spPr>
          <a:xfrm>
            <a:off x="142725" y="780825"/>
            <a:ext cx="4946751" cy="26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45205"/>
          <a:stretch/>
        </p:blipFill>
        <p:spPr>
          <a:xfrm>
            <a:off x="5007037" y="780825"/>
            <a:ext cx="3908439" cy="278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675" y="1032200"/>
            <a:ext cx="4810326" cy="254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32200"/>
            <a:ext cx="3940028" cy="25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550" y="1224300"/>
            <a:ext cx="3643175" cy="29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54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Extracts discriminative lesion areas without segmentation/ bounding box detection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Outperforms SOTA mammogram classification methods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Disadvantages: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Produces entire breast mask map for extremely large or small lesions.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Noisy mask for normal sized lesions.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Slight increase in time computation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450" y="445025"/>
            <a:ext cx="3429624" cy="44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5820275" y="2639425"/>
            <a:ext cx="3132600" cy="72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2442325"/>
            <a:ext cx="85206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Thank</a:t>
            </a:r>
            <a:r>
              <a:rPr lang="en" sz="2400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You</a:t>
            </a:r>
            <a:r>
              <a:rPr lang="en" sz="2400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!!!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the previous approaches require detection or segmentation as prior.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Insufficient attention to lesion areas.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discriminative features.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 image level classification </a:t>
            </a:r>
            <a:r>
              <a:rPr lang="en"/>
              <a:t>labels</a:t>
            </a:r>
            <a:r>
              <a:rPr lang="en"/>
              <a:t> only.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dependency on mask </a:t>
            </a:r>
            <a:r>
              <a:rPr lang="en"/>
              <a:t>annotations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3406825"/>
            <a:ext cx="25431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788" y="1623350"/>
            <a:ext cx="15525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8288" y="1350113"/>
            <a:ext cx="34004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6288" y="3459213"/>
            <a:ext cx="41910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9925" y="3097350"/>
            <a:ext cx="2503700" cy="2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30650"/>
            <a:ext cx="8915400" cy="34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00" y="445025"/>
            <a:ext cx="6311600" cy="41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77650" y="836700"/>
            <a:ext cx="11430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Original image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77650" y="1564675"/>
            <a:ext cx="11430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Activation Maps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77750" y="2292650"/>
            <a:ext cx="13428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Isodata thresholding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27950" y="3055725"/>
            <a:ext cx="1442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Triangle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thresholding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27950" y="3748600"/>
            <a:ext cx="14424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Mean 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thresholding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639200" y="1716100"/>
            <a:ext cx="14424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(a)-(d) malignant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639200" y="2695800"/>
            <a:ext cx="14424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(e)-(h) benign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38" y="0"/>
            <a:ext cx="3882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38" y="457138"/>
            <a:ext cx="29622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788" y="1688763"/>
            <a:ext cx="31527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4231" y="2895063"/>
            <a:ext cx="3563514" cy="3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1575" y="3811750"/>
            <a:ext cx="4148825" cy="4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2088550"/>
            <a:ext cx="8520600" cy="24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Resize to 1350 x 950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Random crop to 1280 x 896 (training)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Center crop to 1280 x 896 (testing)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Augmentation: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Horizontal Flip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Vertical Flip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Rotation (-30 degree to +30 degree)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Normalize to [0-1] using mean and variance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810475" y="2181625"/>
            <a:ext cx="3934800" cy="20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Metrics: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Accuracy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AUC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Sensitivity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Specificity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ECE(Expected Calibration Error)</a:t>
            </a:r>
            <a:endParaRPr sz="150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075" y="809375"/>
            <a:ext cx="4124326" cy="15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Hyper-parameters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 extractor: DenseNet169 (pretrained)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Epochs: 100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size: 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Optimizer: ADAM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rate: 0.00005 with decay rate 0.9 (f</a:t>
            </a:r>
            <a:r>
              <a:rPr lang="en"/>
              <a:t>eature extractor layer)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rate: 0.0001 with decay rate 0.85 (l</a:t>
            </a:r>
            <a:r>
              <a:rPr lang="en"/>
              <a:t>ogistic regression layer)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function: Focal loss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57392" l="0" r="0" t="0"/>
          <a:stretch/>
        </p:blipFill>
        <p:spPr>
          <a:xfrm>
            <a:off x="162075" y="452125"/>
            <a:ext cx="4909826" cy="26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875" y="65375"/>
            <a:ext cx="36793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