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11" Type="http://schemas.openxmlformats.org/officeDocument/2006/relationships/slide" Target="slides/slide6.xml"/><Relationship Id="rId22" Type="http://schemas.openxmlformats.org/officeDocument/2006/relationships/font" Target="fonts/ProximaNova-boldItalic.fntdata"/><Relationship Id="rId10" Type="http://schemas.openxmlformats.org/officeDocument/2006/relationships/slide" Target="slides/slide5.xml"/><Relationship Id="rId21" Type="http://schemas.openxmlformats.org/officeDocument/2006/relationships/font" Target="fonts/ProximaNova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1d631b416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1d631b416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a1d631b416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a1d631b416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a1d631b416_4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a1d631b416_4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a1d631b416_4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a1d631b416_4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1d631b41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a1d631b41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1d631b41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a1d631b41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1d631b41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a1d631b41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a1d631b416_4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a1d631b416_4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1d631b416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a1d631b416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1d631b416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1d631b41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a1d631b416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a1d631b416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1d631b41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1d631b41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/>
              <a:t>An interpretable classifier for high-resolution breast cancer screening images utilizing weakly supervised localization</a:t>
            </a:r>
            <a:endParaRPr sz="322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Aminul Huq and Mst Tasnim Pervin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Ablation Study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925" y="1476375"/>
            <a:ext cx="283845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88" y="1702100"/>
            <a:ext cx="338137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t% pooling</a:t>
            </a:r>
            <a:endParaRPr/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88350"/>
            <a:ext cx="2973151" cy="176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9350" y="1330175"/>
            <a:ext cx="5492950" cy="30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Discussions</a:t>
            </a:r>
            <a:endParaRPr/>
          </a:p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Advantages:</a:t>
            </a:r>
            <a:endParaRPr b="1"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Focuses on both local features and global context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Introduces top t% pooling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Expert medical staff on board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Code available for verification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Disadvantages:</a:t>
            </a:r>
            <a:endParaRPr b="1"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NYU dataset  doesn’t have a fix testset. CBIS-DDSM has a fix test set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There is scope for weight assignment &amp; tuning in the loss function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2209900"/>
            <a:ext cx="8520600" cy="23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Any Questions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557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regions of interest (ROI) in mammography images, such as masses, asymmetries, and microcalcifications, are often smaller in comparison to the salient objects in natural images.</a:t>
            </a:r>
            <a:endParaRPr sz="1500"/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both the local details, such as lesion shape, and global structure, such as overall breast fibroglandular tissue density and pattern, are essential for accurate diagnosis.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2079" y="445026"/>
            <a:ext cx="2968018" cy="425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400" y="698750"/>
            <a:ext cx="4753100" cy="14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950" y="2109550"/>
            <a:ext cx="2425400" cy="14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4050" y="3520350"/>
            <a:ext cx="4198399" cy="12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6950" y="364150"/>
            <a:ext cx="4834049" cy="441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83700" y="511975"/>
            <a:ext cx="1538850" cy="41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4751375" y="1211100"/>
            <a:ext cx="4080900" cy="31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ROI </a:t>
            </a:r>
            <a:r>
              <a:rPr lang="en"/>
              <a:t>retrieval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Top t% pooling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Gated Attention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5" y="1152471"/>
            <a:ext cx="4312140" cy="316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NYU Breast Cancer Screening Dataset</a:t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Training, Validation, Testing - 80:10:10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229,426 exams. </a:t>
            </a:r>
            <a:r>
              <a:rPr lang="en"/>
              <a:t>At Least</a:t>
            </a:r>
            <a:r>
              <a:rPr lang="en"/>
              <a:t> 4 images from each exam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Malignant 0.21% &amp; Benign 1.22%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2944 x 1920 dimension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Random cropping, resizing and Noise removal (</a:t>
            </a:r>
            <a:r>
              <a:rPr lang="en"/>
              <a:t>Whole Image Augmentation</a:t>
            </a:r>
            <a:r>
              <a:rPr lang="en"/>
              <a:t>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Average prediction over 10 random augmentation for testing.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{0,90,180,270} degree rotation (ROI Image Augmentation)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CBIS-DDSM</a:t>
            </a:r>
            <a:r>
              <a:rPr b="1" lang="en"/>
              <a:t> Dataset</a:t>
            </a:r>
            <a:endParaRPr b="1"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Training &amp; Testing - 85:15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Training &amp; Validation - 80:20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2944 x 1920 dimension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Erosion and </a:t>
            </a:r>
            <a:r>
              <a:rPr lang="en"/>
              <a:t>dilation</a:t>
            </a:r>
            <a:r>
              <a:rPr lang="en"/>
              <a:t> to enhance breast margin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Re-align the breast to the left margin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Augmentation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Horizontal Flipping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Random Rotation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Random Translation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Random Shearing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Pixel wise Gaussian Noise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Results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75" y="1213900"/>
            <a:ext cx="6278649" cy="29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0625" y="0"/>
            <a:ext cx="2130150" cy="49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8850" y="177800"/>
            <a:ext cx="4019550" cy="40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" y="177800"/>
            <a:ext cx="400050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Comparison</a:t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725" y="1152475"/>
            <a:ext cx="29337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8325" y="2840450"/>
            <a:ext cx="40005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5138" y="1152475"/>
            <a:ext cx="2524125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000" y="217450"/>
            <a:ext cx="4756000" cy="48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