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6" r:id="rId1"/>
  </p:sldMasterIdLst>
  <p:sldIdLst>
    <p:sldId id="256" r:id="rId2"/>
    <p:sldId id="275" r:id="rId3"/>
    <p:sldId id="258" r:id="rId4"/>
    <p:sldId id="277" r:id="rId5"/>
    <p:sldId id="265" r:id="rId6"/>
    <p:sldId id="260" r:id="rId7"/>
    <p:sldId id="269" r:id="rId8"/>
    <p:sldId id="259" r:id="rId9"/>
    <p:sldId id="272" r:id="rId10"/>
    <p:sldId id="271" r:id="rId11"/>
    <p:sldId id="273" r:id="rId12"/>
    <p:sldId id="261" r:id="rId13"/>
    <p:sldId id="274" r:id="rId14"/>
    <p:sldId id="262" r:id="rId15"/>
    <p:sldId id="266" r:id="rId16"/>
    <p:sldId id="278" r:id="rId17"/>
    <p:sldId id="267" r:id="rId18"/>
    <p:sldId id="268" r:id="rId19"/>
    <p:sldId id="270" r:id="rId20"/>
    <p:sldId id="276" r:id="rId21"/>
    <p:sldId id="26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73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373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6490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73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3124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16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89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841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15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65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5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7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8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32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2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C4279-1B54-4337-828B-A828819BF821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B07BA3F-3854-4CD5-A028-51B086DA2C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  <p:sldLayoutId id="2147484018" r:id="rId12"/>
    <p:sldLayoutId id="2147484019" r:id="rId13"/>
    <p:sldLayoutId id="2147484020" r:id="rId14"/>
    <p:sldLayoutId id="2147484021" r:id="rId15"/>
    <p:sldLayoutId id="21474840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25642" y="1650555"/>
            <a:ext cx="10332782" cy="1646302"/>
          </a:xfrm>
        </p:spPr>
        <p:txBody>
          <a:bodyPr/>
          <a:lstStyle/>
          <a:p>
            <a:r>
              <a:rPr lang="en-US" sz="10500" dirty="0" smtClean="0"/>
              <a:t>BrainZ &amp; GainZ</a:t>
            </a:r>
            <a:endParaRPr lang="en-US" sz="10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6824" y="3509920"/>
            <a:ext cx="7766936" cy="1096899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Team 14: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Collin Sorkin</a:t>
            </a: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Brian </a:t>
            </a:r>
            <a:r>
              <a:rPr lang="en-US" sz="4000" dirty="0" err="1" smtClean="0">
                <a:solidFill>
                  <a:schemeClr val="tx1"/>
                </a:solidFill>
              </a:rPr>
              <a:t>Catudan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Albert </a:t>
            </a:r>
            <a:r>
              <a:rPr lang="en-US" sz="4000" dirty="0" err="1" smtClean="0">
                <a:solidFill>
                  <a:schemeClr val="tx1"/>
                </a:solidFill>
              </a:rPr>
              <a:t>Wohletz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382" y="3395726"/>
            <a:ext cx="3337987" cy="333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5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16" y="174392"/>
            <a:ext cx="7697856" cy="13208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Upgrade System</a:t>
            </a:r>
            <a:endParaRPr lang="en-US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621102" y="1683736"/>
            <a:ext cx="73915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 </a:t>
            </a:r>
            <a:r>
              <a:rPr lang="en-US" sz="3200" dirty="0" smtClean="0"/>
              <a:t>Health Upgrade</a:t>
            </a:r>
          </a:p>
          <a:p>
            <a:pPr lvl="1">
              <a:buFontTx/>
              <a:buChar char="-"/>
            </a:pPr>
            <a:r>
              <a:rPr lang="en-US" sz="3200" dirty="0" smtClean="0"/>
              <a:t> Increases player’s maximum health</a:t>
            </a:r>
          </a:p>
          <a:p>
            <a:pPr lvl="1">
              <a:buFontTx/>
              <a:buChar char="-"/>
            </a:pPr>
            <a:r>
              <a:rPr lang="en-US" sz="3200" dirty="0" smtClean="0"/>
              <a:t> Spend </a:t>
            </a:r>
            <a:r>
              <a:rPr lang="en-US" sz="3200" dirty="0" err="1" smtClean="0"/>
              <a:t>BrainZ</a:t>
            </a:r>
            <a:r>
              <a:rPr lang="en-US" sz="3200" dirty="0" smtClean="0"/>
              <a:t> &amp; </a:t>
            </a:r>
            <a:r>
              <a:rPr lang="en-US" sz="3200" dirty="0" err="1" smtClean="0"/>
              <a:t>GainZ</a:t>
            </a:r>
            <a:r>
              <a:rPr lang="en-US" sz="3200" dirty="0" smtClean="0"/>
              <a:t> to upgrade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1102" y="3322940"/>
            <a:ext cx="7662419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 </a:t>
            </a:r>
            <a:r>
              <a:rPr lang="en-US" sz="3200" dirty="0" smtClean="0"/>
              <a:t>Stamina Upgrade</a:t>
            </a:r>
          </a:p>
          <a:p>
            <a:pPr lvl="1">
              <a:buFontTx/>
              <a:buChar char="-"/>
            </a:pPr>
            <a:r>
              <a:rPr lang="en-US" sz="3200" dirty="0" smtClean="0"/>
              <a:t> Increases player’s maximum stamina</a:t>
            </a:r>
          </a:p>
          <a:p>
            <a:pPr lvl="1">
              <a:buFontTx/>
              <a:buChar char="-"/>
            </a:pPr>
            <a:r>
              <a:rPr lang="en-US" sz="3200" dirty="0" smtClean="0"/>
              <a:t> Spend </a:t>
            </a:r>
            <a:r>
              <a:rPr lang="en-US" sz="3200" dirty="0" err="1" smtClean="0"/>
              <a:t>BrainZ</a:t>
            </a:r>
            <a:r>
              <a:rPr lang="en-US" sz="3200" dirty="0" smtClean="0"/>
              <a:t> &amp; </a:t>
            </a:r>
            <a:r>
              <a:rPr lang="en-US" sz="3200" dirty="0" err="1" smtClean="0"/>
              <a:t>GainZ</a:t>
            </a:r>
            <a:r>
              <a:rPr lang="en-US" sz="3200" dirty="0" smtClean="0"/>
              <a:t> to upgrade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1102" y="5023479"/>
            <a:ext cx="728411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 </a:t>
            </a:r>
            <a:r>
              <a:rPr lang="en-US" sz="3200" dirty="0" smtClean="0"/>
              <a:t>Weapon Upgrade</a:t>
            </a:r>
          </a:p>
          <a:p>
            <a:pPr lvl="1">
              <a:buFontTx/>
              <a:buChar char="-"/>
            </a:pPr>
            <a:r>
              <a:rPr lang="en-US" sz="3200" dirty="0" smtClean="0"/>
              <a:t> Increases player’s weapon damage</a:t>
            </a:r>
          </a:p>
          <a:p>
            <a:pPr lvl="1">
              <a:buFontTx/>
              <a:buChar char="-"/>
            </a:pPr>
            <a:r>
              <a:rPr lang="en-US" sz="3200" dirty="0" smtClean="0"/>
              <a:t> Spend </a:t>
            </a:r>
            <a:r>
              <a:rPr lang="en-US" sz="3200" dirty="0" err="1" smtClean="0"/>
              <a:t>BrainZ</a:t>
            </a:r>
            <a:r>
              <a:rPr lang="en-US" sz="3200" dirty="0" smtClean="0"/>
              <a:t> &amp; </a:t>
            </a:r>
            <a:r>
              <a:rPr lang="en-US" sz="3200" dirty="0" err="1" smtClean="0"/>
              <a:t>GainZ</a:t>
            </a:r>
            <a:r>
              <a:rPr lang="en-US" sz="3200" dirty="0" smtClean="0"/>
              <a:t> to upgrade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9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Collin\Desktop\presentation pics and videos\upgrade_men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428" y="362465"/>
            <a:ext cx="10856084" cy="6075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8" y="217699"/>
            <a:ext cx="8596668" cy="13208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Player</a:t>
            </a:r>
            <a:endParaRPr lang="en-US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291588" y="1616103"/>
            <a:ext cx="47804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Point of View</a:t>
            </a:r>
          </a:p>
          <a:p>
            <a:pPr lvl="1">
              <a:buFontTx/>
              <a:buChar char="-"/>
            </a:pPr>
            <a:r>
              <a:rPr lang="en-US" sz="2800" dirty="0" smtClean="0"/>
              <a:t>Third person perspective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1103" y="2709707"/>
            <a:ext cx="737573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Player Controls</a:t>
            </a:r>
          </a:p>
          <a:p>
            <a:pPr lvl="1">
              <a:buFontTx/>
              <a:buChar char="-"/>
            </a:pPr>
            <a:r>
              <a:rPr lang="en-US" sz="2800" dirty="0" smtClean="0"/>
              <a:t> Player is constantly walking forward</a:t>
            </a:r>
          </a:p>
          <a:p>
            <a:pPr lvl="1">
              <a:buFontTx/>
              <a:buChar char="-"/>
            </a:pPr>
            <a:r>
              <a:rPr lang="en-US" sz="2800" dirty="0" smtClean="0"/>
              <a:t> Player is allowed to move left and right </a:t>
            </a:r>
          </a:p>
          <a:p>
            <a:pPr lvl="1">
              <a:buFontTx/>
              <a:buChar char="-"/>
            </a:pPr>
            <a:r>
              <a:rPr lang="en-US" sz="2800" dirty="0" smtClean="0"/>
              <a:t> Player can </a:t>
            </a:r>
            <a:r>
              <a:rPr lang="en-US" sz="2800" dirty="0" smtClean="0"/>
              <a:t>attack and sprint</a:t>
            </a:r>
            <a:endParaRPr lang="en-US" sz="2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621103" y="4665086"/>
            <a:ext cx="694576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800" dirty="0"/>
              <a:t> Player Stats</a:t>
            </a:r>
          </a:p>
          <a:p>
            <a:pPr lvl="1">
              <a:buFontTx/>
              <a:buChar char="-"/>
            </a:pPr>
            <a:r>
              <a:rPr lang="en-US" sz="2800" dirty="0"/>
              <a:t> Health: Used for survival</a:t>
            </a:r>
          </a:p>
          <a:p>
            <a:pPr lvl="1">
              <a:buFontTx/>
              <a:buChar char="-"/>
            </a:pPr>
            <a:r>
              <a:rPr lang="en-US" sz="2800" dirty="0"/>
              <a:t> Stamina: Used to elude enemies</a:t>
            </a:r>
          </a:p>
          <a:p>
            <a:pPr lvl="1">
              <a:buFontTx/>
              <a:buChar char="-"/>
            </a:pPr>
            <a:r>
              <a:rPr lang="en-US" sz="2800" dirty="0"/>
              <a:t> Weapon: Modifies weapon damage </a:t>
            </a:r>
          </a:p>
        </p:txBody>
      </p:sp>
    </p:spTree>
    <p:extLst>
      <p:ext uri="{BB962C8B-B14F-4D97-AF65-F5344CB8AC3E}">
        <p14:creationId xmlns:p14="http://schemas.microsoft.com/office/powerpoint/2010/main" val="390673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1103" y="3485072"/>
            <a:ext cx="3161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dirty="0" smtClean="0"/>
          </a:p>
          <a:p>
            <a:pPr>
              <a:buFontTx/>
              <a:buChar char="-"/>
            </a:pPr>
            <a:endParaRPr lang="en-US" sz="2800" dirty="0" smtClean="0"/>
          </a:p>
        </p:txBody>
      </p:sp>
      <p:pic>
        <p:nvPicPr>
          <p:cNvPr id="12290" name="Picture 2" descr="C:\Users\Collin\Desktop\presentation pics and videos\gameplay_screen_box_hu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59" y="419449"/>
            <a:ext cx="10540913" cy="59318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673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4" y="36896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AI</a:t>
            </a:r>
            <a:endParaRPr lang="en-US" sz="8800" dirty="0"/>
          </a:p>
        </p:txBody>
      </p:sp>
      <p:sp>
        <p:nvSpPr>
          <p:cNvPr id="3" name="TextBox 2"/>
          <p:cNvSpPr txBox="1"/>
          <p:nvPr/>
        </p:nvSpPr>
        <p:spPr>
          <a:xfrm>
            <a:off x="543463" y="1794294"/>
            <a:ext cx="3825086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 </a:t>
            </a:r>
            <a:r>
              <a:rPr lang="en-US" sz="3200" dirty="0" smtClean="0"/>
              <a:t>Dynamic Spawning</a:t>
            </a:r>
          </a:p>
          <a:p>
            <a:pPr lvl="1">
              <a:buFontTx/>
              <a:buChar char="-"/>
            </a:pPr>
            <a:r>
              <a:rPr lang="en-US" sz="3200" dirty="0" smtClean="0"/>
              <a:t> Enemies</a:t>
            </a:r>
          </a:p>
          <a:p>
            <a:pPr lvl="1">
              <a:buFontTx/>
              <a:buChar char="-"/>
            </a:pPr>
            <a:r>
              <a:rPr lang="en-US" sz="3200" dirty="0" smtClean="0"/>
              <a:t> Power-ups</a:t>
            </a:r>
          </a:p>
          <a:p>
            <a:pPr lvl="1"/>
            <a:r>
              <a:rPr lang="en-US" sz="3200" dirty="0" smtClean="0"/>
              <a:t>- Weapons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2268" y="4104688"/>
            <a:ext cx="285007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3200" dirty="0" smtClean="0"/>
              <a:t> Enemy Types</a:t>
            </a:r>
          </a:p>
          <a:p>
            <a:pPr lvl="1">
              <a:buFontTx/>
              <a:buChar char="-"/>
            </a:pPr>
            <a:r>
              <a:rPr lang="en-US" sz="3200" dirty="0" smtClean="0"/>
              <a:t> Chasing</a:t>
            </a:r>
          </a:p>
          <a:p>
            <a:pPr lvl="1">
              <a:buFontTx/>
              <a:buChar char="-"/>
            </a:pPr>
            <a:r>
              <a:rPr lang="en-US" sz="3200" dirty="0" smtClean="0"/>
              <a:t> Shooting </a:t>
            </a:r>
          </a:p>
          <a:p>
            <a:pPr lvl="1">
              <a:buFontTx/>
              <a:buChar char="-"/>
            </a:pPr>
            <a:r>
              <a:rPr lang="en-US" sz="3200" dirty="0" smtClean="0"/>
              <a:t> Wandering</a:t>
            </a:r>
          </a:p>
          <a:p>
            <a:pPr lvl="1">
              <a:buFontTx/>
              <a:buChar char="-"/>
            </a:pPr>
            <a:r>
              <a:rPr lang="en-US" sz="3200" dirty="0" smtClean="0"/>
              <a:t> Exploding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104181" y="4761781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C:\Users\Collin\Desktop\presentation pics and videos\Zombie_cr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9061" y="2087233"/>
            <a:ext cx="6096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93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4" y="36896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AI</a:t>
            </a:r>
            <a:endParaRPr lang="en-US" sz="8800" dirty="0"/>
          </a:p>
        </p:txBody>
      </p:sp>
      <p:sp>
        <p:nvSpPr>
          <p:cNvPr id="5" name="TextBox 4"/>
          <p:cNvSpPr txBox="1"/>
          <p:nvPr/>
        </p:nvSpPr>
        <p:spPr>
          <a:xfrm>
            <a:off x="1104181" y="4761781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1522" y="1645217"/>
            <a:ext cx="400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Dynamic Spawning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99161" y="2436333"/>
            <a:ext cx="67968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 Enemies</a:t>
            </a:r>
          </a:p>
          <a:p>
            <a:pPr lvl="1">
              <a:buFontTx/>
              <a:buChar char="-"/>
            </a:pPr>
            <a:r>
              <a:rPr lang="en-US" sz="2800" dirty="0" smtClean="0"/>
              <a:t> Spawn in a circular radius around the player</a:t>
            </a:r>
          </a:p>
          <a:p>
            <a:pPr lvl="1">
              <a:buFontTx/>
              <a:buChar char="-"/>
            </a:pPr>
            <a:r>
              <a:rPr lang="en-US" sz="2800" dirty="0" smtClean="0"/>
              <a:t> Spawn rates affected by current difficulty or level of the game</a:t>
            </a:r>
          </a:p>
          <a:p>
            <a:pPr lvl="1">
              <a:buFontTx/>
              <a:buChar char="-"/>
            </a:pP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27638" y="4765119"/>
            <a:ext cx="623354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 Power-ups/Weapons</a:t>
            </a:r>
          </a:p>
          <a:p>
            <a:pPr lvl="1">
              <a:buFontTx/>
              <a:buChar char="-"/>
            </a:pPr>
            <a:r>
              <a:rPr lang="en-US" sz="2800" dirty="0" smtClean="0"/>
              <a:t> Spawned in a random location within the level</a:t>
            </a:r>
          </a:p>
          <a:p>
            <a:pPr lvl="1">
              <a:buFontTx/>
              <a:buChar char="-"/>
            </a:pPr>
            <a:r>
              <a:rPr lang="en-US" sz="2800" dirty="0" smtClean="0"/>
              <a:t> Can also be dropped by enemies</a:t>
            </a:r>
          </a:p>
          <a:p>
            <a:pPr lvl="1"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93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0580" y="609600"/>
            <a:ext cx="7833463" cy="578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625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4" y="23094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AI</a:t>
            </a:r>
            <a:endParaRPr lang="en-US" sz="8800" dirty="0"/>
          </a:p>
        </p:txBody>
      </p:sp>
      <p:sp>
        <p:nvSpPr>
          <p:cNvPr id="5" name="TextBox 4"/>
          <p:cNvSpPr txBox="1"/>
          <p:nvPr/>
        </p:nvSpPr>
        <p:spPr>
          <a:xfrm>
            <a:off x="1104181" y="4761781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5057" y="1552754"/>
            <a:ext cx="2814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Enemy Types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24620" y="2486082"/>
            <a:ext cx="76289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Chasing</a:t>
            </a:r>
          </a:p>
          <a:p>
            <a:pPr lvl="1">
              <a:buFontTx/>
              <a:buChar char="-"/>
            </a:pPr>
            <a:r>
              <a:rPr lang="en-US" sz="2400" dirty="0" smtClean="0"/>
              <a:t> When player is not within range: Wander</a:t>
            </a:r>
          </a:p>
          <a:p>
            <a:pPr lvl="1">
              <a:buFontTx/>
              <a:buChar char="-"/>
            </a:pPr>
            <a:r>
              <a:rPr lang="en-US" sz="2400" dirty="0" smtClean="0"/>
              <a:t> When player is within range: Chase</a:t>
            </a:r>
          </a:p>
          <a:p>
            <a:pPr lvl="1">
              <a:buFontTx/>
              <a:buChar char="-"/>
            </a:pPr>
            <a:r>
              <a:rPr lang="en-US" sz="2400" dirty="0" smtClean="0"/>
              <a:t> Enemy difficulty determined by its chase speed and player recognition range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4437" y="4642009"/>
            <a:ext cx="979818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Shooting</a:t>
            </a:r>
          </a:p>
          <a:p>
            <a:pPr lvl="1">
              <a:buFontTx/>
              <a:buChar char="-"/>
            </a:pPr>
            <a:r>
              <a:rPr lang="en-US" sz="2400" dirty="0" smtClean="0"/>
              <a:t> When player is not within range: Stand still</a:t>
            </a:r>
          </a:p>
          <a:p>
            <a:pPr lvl="1">
              <a:buFontTx/>
              <a:buChar char="-"/>
            </a:pPr>
            <a:r>
              <a:rPr lang="en-US" sz="2400" dirty="0" smtClean="0"/>
              <a:t> When player is within range: Shoot</a:t>
            </a:r>
          </a:p>
          <a:p>
            <a:pPr lvl="1">
              <a:buFontTx/>
              <a:buChar char="-"/>
            </a:pPr>
            <a:r>
              <a:rPr lang="en-US" sz="2400" dirty="0" smtClean="0"/>
              <a:t> Enemy difficulty determined by its projectile speed, accuracy of projectile, and player recognition range</a:t>
            </a:r>
          </a:p>
          <a:p>
            <a:pPr lvl="1">
              <a:buFontTx/>
              <a:buChar char="-"/>
            </a:pPr>
            <a:endParaRPr lang="en-US" dirty="0"/>
          </a:p>
        </p:txBody>
      </p:sp>
      <p:pic>
        <p:nvPicPr>
          <p:cNvPr id="2050" name="Picture 2" descr="C:\Users\Collin\Desktop\presentation pics and videos\chasing_zombi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9" y="458369"/>
            <a:ext cx="1193321" cy="4001991"/>
          </a:xfrm>
          <a:prstGeom prst="rect">
            <a:avLst/>
          </a:prstGeom>
          <a:noFill/>
        </p:spPr>
      </p:pic>
      <p:pic>
        <p:nvPicPr>
          <p:cNvPr id="2051" name="Picture 3" descr="C:\Users\Collin\Desktop\presentation pics and videos\shooting_zomb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43557" y="2925194"/>
            <a:ext cx="1088367" cy="3717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93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4" y="36896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AI</a:t>
            </a:r>
            <a:endParaRPr lang="en-US" sz="8800" dirty="0"/>
          </a:p>
        </p:txBody>
      </p:sp>
      <p:sp>
        <p:nvSpPr>
          <p:cNvPr id="5" name="TextBox 4"/>
          <p:cNvSpPr txBox="1"/>
          <p:nvPr/>
        </p:nvSpPr>
        <p:spPr>
          <a:xfrm>
            <a:off x="1104181" y="4761781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9562" y="1621766"/>
            <a:ext cx="2814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Enemy Types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10551" y="2548393"/>
            <a:ext cx="84914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Wandering</a:t>
            </a:r>
          </a:p>
          <a:p>
            <a:pPr lvl="1">
              <a:buFontTx/>
              <a:buChar char="-"/>
            </a:pPr>
            <a:r>
              <a:rPr lang="en-US" sz="2400" dirty="0" smtClean="0"/>
              <a:t> Enemy always wanders regardless of player position</a:t>
            </a:r>
          </a:p>
          <a:p>
            <a:pPr lvl="1">
              <a:buFontTx/>
              <a:buChar char="-"/>
            </a:pPr>
            <a:r>
              <a:rPr lang="en-US" sz="2400" dirty="0" smtClean="0"/>
              <a:t> Enemy difficulty determined by its spawning frequency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2092" y="4148132"/>
            <a:ext cx="109670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Exploding</a:t>
            </a:r>
          </a:p>
          <a:p>
            <a:pPr lvl="1">
              <a:buFontTx/>
              <a:buChar char="-"/>
            </a:pPr>
            <a:r>
              <a:rPr lang="en-US" sz="2400" dirty="0" smtClean="0"/>
              <a:t> When player is not within range: Wander</a:t>
            </a:r>
          </a:p>
          <a:p>
            <a:pPr lvl="1">
              <a:buFontTx/>
              <a:buChar char="-"/>
            </a:pPr>
            <a:r>
              <a:rPr lang="en-US" sz="2400" dirty="0" smtClean="0"/>
              <a:t> When player is within range: Explode</a:t>
            </a:r>
          </a:p>
          <a:p>
            <a:pPr lvl="1">
              <a:buFontTx/>
              <a:buChar char="-"/>
            </a:pPr>
            <a:r>
              <a:rPr lang="en-US" sz="2400" dirty="0" smtClean="0"/>
              <a:t> Enemy difficulty determined by its explosion radius, explosion timer, and player recognition range</a:t>
            </a:r>
          </a:p>
          <a:p>
            <a:pPr lvl="1">
              <a:buFontTx/>
              <a:buChar char="-"/>
            </a:pPr>
            <a:endParaRPr lang="en-US" dirty="0"/>
          </a:p>
        </p:txBody>
      </p:sp>
      <p:pic>
        <p:nvPicPr>
          <p:cNvPr id="1026" name="Picture 2" descr="C:\Users\Collin\Desktop\presentation pics and videos\exploding_zombi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81297" y="1511132"/>
            <a:ext cx="2010703" cy="3722196"/>
          </a:xfrm>
          <a:prstGeom prst="rect">
            <a:avLst/>
          </a:prstGeom>
          <a:noFill/>
        </p:spPr>
      </p:pic>
      <p:pic>
        <p:nvPicPr>
          <p:cNvPr id="1027" name="Picture 3" descr="C:\Users\Collin\Desktop\presentation pics and videos\wander_zomb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571" y="0"/>
            <a:ext cx="1552783" cy="32539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93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Putting all the components together</a:t>
            </a:r>
            <a:endParaRPr 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677334" y="2939976"/>
            <a:ext cx="82442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- The player must survive by killing and eluding zombies. The player will be able to aid their own survival by using weapons and upgrading their stats.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13" y="321276"/>
            <a:ext cx="8596668" cy="13208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Introduction</a:t>
            </a:r>
            <a:endParaRPr lang="en-US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454913" y="1968843"/>
            <a:ext cx="710483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 </a:t>
            </a:r>
            <a:r>
              <a:rPr lang="en-US" sz="4800" dirty="0" smtClean="0"/>
              <a:t>What is </a:t>
            </a:r>
            <a:r>
              <a:rPr lang="en-US" sz="4800" dirty="0" err="1" smtClean="0"/>
              <a:t>BrainZ</a:t>
            </a:r>
            <a:r>
              <a:rPr lang="en-US" sz="4800" dirty="0" smtClean="0"/>
              <a:t> &amp; </a:t>
            </a:r>
            <a:r>
              <a:rPr lang="en-US" sz="4800" dirty="0" err="1" smtClean="0"/>
              <a:t>GainZ</a:t>
            </a:r>
            <a:r>
              <a:rPr lang="en-US" sz="4800" dirty="0" smtClean="0"/>
              <a:t>?</a:t>
            </a:r>
          </a:p>
          <a:p>
            <a:r>
              <a:rPr lang="en-US" sz="4800" dirty="0" smtClean="0"/>
              <a:t>- Recent Changes</a:t>
            </a:r>
          </a:p>
          <a:p>
            <a:r>
              <a:rPr lang="en-US" sz="4800" dirty="0" smtClean="0"/>
              <a:t>- Game Components</a:t>
            </a:r>
          </a:p>
          <a:p>
            <a:r>
              <a:rPr lang="en-US" sz="4800" dirty="0" smtClean="0"/>
              <a:t>- Putting it together</a:t>
            </a:r>
          </a:p>
          <a:p>
            <a:r>
              <a:rPr lang="en-US" sz="4800" dirty="0" smtClean="0"/>
              <a:t>- Conclusion</a:t>
            </a:r>
          </a:p>
          <a:p>
            <a:r>
              <a:rPr lang="en-US" sz="4800" dirty="0" smtClean="0"/>
              <a:t>- Questions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Conclusion</a:t>
            </a:r>
            <a:endParaRPr lang="en-US" sz="8000" dirty="0"/>
          </a:p>
        </p:txBody>
      </p:sp>
      <p:sp>
        <p:nvSpPr>
          <p:cNvPr id="3" name="Rectangle 2"/>
          <p:cNvSpPr/>
          <p:nvPr/>
        </p:nvSpPr>
        <p:spPr>
          <a:xfrm>
            <a:off x="677334" y="235413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/>
              <a:t>- </a:t>
            </a:r>
            <a:r>
              <a:rPr lang="en-US" sz="3600" dirty="0"/>
              <a:t>What is </a:t>
            </a:r>
            <a:r>
              <a:rPr lang="en-US" sz="3600" dirty="0" err="1"/>
              <a:t>BrainZ</a:t>
            </a:r>
            <a:r>
              <a:rPr lang="en-US" sz="3600" dirty="0"/>
              <a:t> &amp; </a:t>
            </a:r>
            <a:r>
              <a:rPr lang="en-US" sz="3600" dirty="0" err="1"/>
              <a:t>GainZ</a:t>
            </a:r>
            <a:r>
              <a:rPr lang="en-US" sz="3600" dirty="0"/>
              <a:t>?</a:t>
            </a:r>
          </a:p>
          <a:p>
            <a:r>
              <a:rPr lang="en-US" sz="3600" dirty="0"/>
              <a:t>- Recent Changes</a:t>
            </a:r>
          </a:p>
          <a:p>
            <a:r>
              <a:rPr lang="en-US" sz="3600" dirty="0"/>
              <a:t>- Game Components</a:t>
            </a:r>
          </a:p>
          <a:p>
            <a:r>
              <a:rPr lang="en-US" sz="3600" dirty="0"/>
              <a:t>- Putting it </a:t>
            </a:r>
            <a:r>
              <a:rPr lang="en-US" sz="3600" dirty="0" smtClean="0"/>
              <a:t>together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Questions</a:t>
            </a:r>
            <a:endParaRPr lang="en-US" sz="8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599" y="1735291"/>
            <a:ext cx="4672263" cy="4918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8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630" y="167105"/>
            <a:ext cx="10525061" cy="1320800"/>
          </a:xfrm>
        </p:spPr>
        <p:txBody>
          <a:bodyPr>
            <a:noAutofit/>
          </a:bodyPr>
          <a:lstStyle/>
          <a:p>
            <a:r>
              <a:rPr lang="en-US" sz="8000" dirty="0" smtClean="0"/>
              <a:t>What is BrainZ &amp; GainZ?</a:t>
            </a:r>
            <a:endParaRPr lang="en-US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321630" y="2944120"/>
            <a:ext cx="736291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5400" dirty="0" smtClean="0"/>
              <a:t>Survival/Runner</a:t>
            </a:r>
          </a:p>
          <a:p>
            <a:pPr marL="285750" indent="-285750">
              <a:buFontTx/>
              <a:buChar char="-"/>
            </a:pPr>
            <a:r>
              <a:rPr lang="en-US" sz="5400" dirty="0" smtClean="0"/>
              <a:t>Unity 3D Game Engine</a:t>
            </a:r>
          </a:p>
          <a:p>
            <a:pPr marL="285750" indent="-285750">
              <a:buFontTx/>
              <a:buChar char="-"/>
            </a:pPr>
            <a:r>
              <a:rPr lang="en-US" sz="5400" dirty="0" smtClean="0"/>
              <a:t>Mobile Platform</a:t>
            </a:r>
          </a:p>
          <a:p>
            <a:pPr marL="285750" indent="-285750">
              <a:buFontTx/>
              <a:buChar char="-"/>
            </a:pPr>
            <a:r>
              <a:rPr lang="en-US" sz="5400" dirty="0" smtClean="0"/>
              <a:t>Realistic environment</a:t>
            </a:r>
          </a:p>
        </p:txBody>
      </p:sp>
    </p:spTree>
    <p:extLst>
      <p:ext uri="{BB962C8B-B14F-4D97-AF65-F5344CB8AC3E}">
        <p14:creationId xmlns:p14="http://schemas.microsoft.com/office/powerpoint/2010/main" val="74796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llin\Desktop\presentation pics and videos\reno_scre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081" y="538608"/>
            <a:ext cx="10693258" cy="5711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580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430" y="321275"/>
            <a:ext cx="9455207" cy="1320800"/>
          </a:xfrm>
        </p:spPr>
        <p:txBody>
          <a:bodyPr>
            <a:noAutofit/>
          </a:bodyPr>
          <a:lstStyle/>
          <a:p>
            <a:r>
              <a:rPr lang="en-US" sz="6000" dirty="0" smtClean="0"/>
              <a:t>Changes made after demo</a:t>
            </a:r>
            <a:endParaRPr 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336430" y="1657162"/>
            <a:ext cx="10597260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4400" dirty="0" smtClean="0"/>
              <a:t> Running Exploration to Running Survival</a:t>
            </a:r>
          </a:p>
          <a:p>
            <a:pPr lvl="1">
              <a:buFontTx/>
              <a:buChar char="-"/>
            </a:pPr>
            <a:r>
              <a:rPr lang="en-US" sz="4400" dirty="0" smtClean="0"/>
              <a:t> Original </a:t>
            </a:r>
            <a:r>
              <a:rPr lang="en-US" sz="4400" dirty="0" err="1" smtClean="0"/>
              <a:t>gameplay</a:t>
            </a:r>
            <a:r>
              <a:rPr lang="en-US" sz="4400" dirty="0" smtClean="0"/>
              <a:t> was not engaging</a:t>
            </a:r>
          </a:p>
          <a:p>
            <a:pPr lvl="1">
              <a:buFontTx/>
              <a:buChar char="-"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36430" y="3295130"/>
            <a:ext cx="839524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3200" dirty="0" smtClean="0"/>
              <a:t> </a:t>
            </a:r>
            <a:r>
              <a:rPr lang="en-US" sz="4400" dirty="0" smtClean="0"/>
              <a:t>Three</a:t>
            </a:r>
            <a:r>
              <a:rPr lang="en-US" sz="4400" dirty="0" smtClean="0"/>
              <a:t> </a:t>
            </a:r>
            <a:r>
              <a:rPr lang="en-US" sz="4400" dirty="0" smtClean="0"/>
              <a:t>major levels to </a:t>
            </a:r>
            <a:r>
              <a:rPr lang="en-US" sz="4400" dirty="0" smtClean="0"/>
              <a:t>one </a:t>
            </a:r>
            <a:r>
              <a:rPr lang="en-US" sz="4400" dirty="0" smtClean="0"/>
              <a:t>level</a:t>
            </a:r>
          </a:p>
          <a:p>
            <a:pPr lvl="1">
              <a:buFontTx/>
              <a:buChar char="-"/>
            </a:pPr>
            <a:r>
              <a:rPr lang="en-US" sz="4400" dirty="0" smtClean="0"/>
              <a:t> Small areas within level</a:t>
            </a:r>
          </a:p>
          <a:p>
            <a:pPr lvl="1">
              <a:buFontTx/>
              <a:buChar char="-"/>
            </a:pPr>
            <a:r>
              <a:rPr lang="en-US" sz="4400" dirty="0" smtClean="0"/>
              <a:t> Time constraints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36430" y="5519456"/>
            <a:ext cx="60161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 </a:t>
            </a:r>
            <a:r>
              <a:rPr lang="en-US" sz="4400" dirty="0" smtClean="0"/>
              <a:t>Added Weapon aspect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450" y="449179"/>
            <a:ext cx="7905192" cy="1320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Weapon System</a:t>
            </a:r>
            <a:endParaRPr lang="en-U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258793" y="1818603"/>
            <a:ext cx="428835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3200" dirty="0" smtClean="0"/>
              <a:t> Melee Weapon</a:t>
            </a:r>
          </a:p>
          <a:p>
            <a:pPr lvl="1">
              <a:buFontTx/>
              <a:buChar char="-"/>
            </a:pPr>
            <a:r>
              <a:rPr lang="en-US" sz="3200" dirty="0" smtClean="0"/>
              <a:t> Starting weapon</a:t>
            </a:r>
          </a:p>
          <a:p>
            <a:pPr lvl="1">
              <a:buFontTx/>
              <a:buChar char="-"/>
            </a:pPr>
            <a:r>
              <a:rPr lang="en-US" sz="3200" dirty="0" smtClean="0"/>
              <a:t> Infinite durability</a:t>
            </a:r>
          </a:p>
          <a:p>
            <a:pPr lvl="1">
              <a:buFontTx/>
              <a:buChar char="-"/>
            </a:pPr>
            <a:r>
              <a:rPr lang="en-US" sz="3200" dirty="0" smtClean="0"/>
              <a:t> High skill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6017" y="4007632"/>
            <a:ext cx="77925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3200" dirty="0" smtClean="0"/>
              <a:t> Revolver</a:t>
            </a:r>
          </a:p>
          <a:p>
            <a:pPr lvl="1">
              <a:buFontTx/>
              <a:buChar char="-"/>
            </a:pPr>
            <a:r>
              <a:rPr lang="en-US" sz="3200" dirty="0" smtClean="0"/>
              <a:t> Only acquired by random drops from </a:t>
            </a:r>
          </a:p>
          <a:p>
            <a:pPr lvl="1"/>
            <a:r>
              <a:rPr lang="en-US" sz="3200" dirty="0" smtClean="0"/>
              <a:t> enemies and weapon spawn location</a:t>
            </a:r>
          </a:p>
          <a:p>
            <a:pPr lvl="1">
              <a:buFontTx/>
              <a:buChar char="-"/>
            </a:pPr>
            <a:r>
              <a:rPr lang="en-US" sz="3200" dirty="0" smtClean="0"/>
              <a:t> Limited ammo capacity</a:t>
            </a:r>
          </a:p>
          <a:p>
            <a:pPr lvl="1">
              <a:buFontTx/>
              <a:buChar char="-"/>
            </a:pPr>
            <a:r>
              <a:rPr lang="en-US" sz="3200" dirty="0" smtClean="0"/>
              <a:t> High damage, slow fire rate</a:t>
            </a:r>
            <a:endParaRPr lang="en-US" sz="3200" dirty="0"/>
          </a:p>
        </p:txBody>
      </p:sp>
      <p:pic>
        <p:nvPicPr>
          <p:cNvPr id="5123" name="Picture 3" descr="C:\Users\Collin\Desktop\presentation pics and videos\ax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277" y="1739631"/>
            <a:ext cx="4067894" cy="2014149"/>
          </a:xfrm>
          <a:prstGeom prst="rect">
            <a:avLst/>
          </a:prstGeom>
          <a:noFill/>
        </p:spPr>
      </p:pic>
      <p:pic>
        <p:nvPicPr>
          <p:cNvPr id="5124" name="Picture 4" descr="C:\Users\Collin\Desktop\presentation pics and videos\s&amp;w .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6767" y="4630917"/>
            <a:ext cx="4385233" cy="19312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22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298" y="464366"/>
            <a:ext cx="7905192" cy="1320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Weapon System</a:t>
            </a:r>
            <a:endParaRPr lang="en-U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54033" y="1654906"/>
            <a:ext cx="77925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 </a:t>
            </a:r>
            <a:r>
              <a:rPr lang="en-US" sz="3200" dirty="0" smtClean="0"/>
              <a:t>Flamethrower</a:t>
            </a:r>
          </a:p>
          <a:p>
            <a:pPr lvl="1">
              <a:buFontTx/>
              <a:buChar char="-"/>
            </a:pPr>
            <a:r>
              <a:rPr lang="en-US" sz="3200" dirty="0" smtClean="0"/>
              <a:t> Only acquired by random drops from </a:t>
            </a:r>
          </a:p>
          <a:p>
            <a:pPr lvl="1"/>
            <a:r>
              <a:rPr lang="en-US" sz="3200" dirty="0" smtClean="0"/>
              <a:t> enemies and weapon spawn location</a:t>
            </a:r>
          </a:p>
          <a:p>
            <a:pPr lvl="1">
              <a:buFontTx/>
              <a:buChar char="-"/>
            </a:pPr>
            <a:r>
              <a:rPr lang="en-US" sz="3200" dirty="0" smtClean="0"/>
              <a:t> Limited ammo capacity</a:t>
            </a:r>
          </a:p>
          <a:p>
            <a:pPr lvl="1">
              <a:buFontTx/>
              <a:buChar char="-"/>
            </a:pPr>
            <a:r>
              <a:rPr lang="en-US" sz="3200" dirty="0" smtClean="0"/>
              <a:t> Low damage, spray shot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4033" y="4303371"/>
            <a:ext cx="77925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3200" dirty="0" smtClean="0"/>
              <a:t> Pulse Staff</a:t>
            </a:r>
          </a:p>
          <a:p>
            <a:pPr lvl="1">
              <a:buFontTx/>
              <a:buChar char="-"/>
            </a:pPr>
            <a:r>
              <a:rPr lang="en-US" sz="3200" dirty="0" smtClean="0"/>
              <a:t> Only acquired by random drops from </a:t>
            </a:r>
          </a:p>
          <a:p>
            <a:pPr lvl="1"/>
            <a:r>
              <a:rPr lang="en-US" sz="3200" dirty="0" smtClean="0"/>
              <a:t> enemies and weapon spawn location</a:t>
            </a:r>
          </a:p>
          <a:p>
            <a:pPr lvl="1">
              <a:buFontTx/>
              <a:buChar char="-"/>
            </a:pPr>
            <a:r>
              <a:rPr lang="en-US" sz="3200" dirty="0" smtClean="0"/>
              <a:t> Limited ammo capacity</a:t>
            </a:r>
          </a:p>
          <a:p>
            <a:pPr lvl="1">
              <a:buFontTx/>
              <a:buChar char="-"/>
            </a:pPr>
            <a:r>
              <a:rPr lang="en-US" sz="3200" dirty="0" smtClean="0"/>
              <a:t> Area of effect attack around player</a:t>
            </a:r>
            <a:endParaRPr lang="en-US" sz="3200" dirty="0"/>
          </a:p>
        </p:txBody>
      </p:sp>
      <p:pic>
        <p:nvPicPr>
          <p:cNvPr id="6146" name="Picture 2" descr="C:\Users\Collin\Desktop\presentation pics and videos\flamethr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3305" y="993852"/>
            <a:ext cx="3769744" cy="3277689"/>
          </a:xfrm>
          <a:prstGeom prst="rect">
            <a:avLst/>
          </a:prstGeom>
          <a:noFill/>
        </p:spPr>
      </p:pic>
      <p:pic>
        <p:nvPicPr>
          <p:cNvPr id="6147" name="Picture 3" descr="C:\Users\Collin\Desktop\presentation pics and videos\pulse weap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167683" y="3424455"/>
            <a:ext cx="1375782" cy="41245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22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80" y="214107"/>
            <a:ext cx="5644769" cy="13208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Objectives</a:t>
            </a:r>
            <a:endParaRPr lang="en-US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-319339" y="1644580"/>
            <a:ext cx="86951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Tx/>
              <a:buChar char="-"/>
            </a:pPr>
            <a:r>
              <a:rPr lang="en-US" sz="3200" dirty="0" smtClean="0"/>
              <a:t>Primary Objectives</a:t>
            </a:r>
          </a:p>
          <a:p>
            <a:pPr marL="1200150" lvl="2" indent="-285750">
              <a:buFontTx/>
              <a:buChar char="-"/>
            </a:pPr>
            <a:r>
              <a:rPr lang="en-US" sz="3200" dirty="0" smtClean="0"/>
              <a:t>Survive X amount of time</a:t>
            </a:r>
          </a:p>
          <a:p>
            <a:pPr marL="1200150" lvl="2" indent="-285750">
              <a:buFontTx/>
              <a:buChar char="-"/>
            </a:pPr>
            <a:r>
              <a:rPr lang="en-US" sz="3200" dirty="0" smtClean="0"/>
              <a:t>Difficulty of primary objective determined by value of X or zombie spawning frequency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6280" y="4308798"/>
            <a:ext cx="7120860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3200" dirty="0" smtClean="0"/>
              <a:t> Secondary Objectives</a:t>
            </a:r>
          </a:p>
          <a:p>
            <a:pPr lvl="1">
              <a:buFontTx/>
              <a:buChar char="-"/>
            </a:pPr>
            <a:r>
              <a:rPr lang="en-US" sz="3200" dirty="0" smtClean="0"/>
              <a:t> Collect X amount of special items</a:t>
            </a:r>
          </a:p>
          <a:p>
            <a:pPr lvl="1">
              <a:buFontTx/>
              <a:buChar char="-"/>
            </a:pPr>
            <a:r>
              <a:rPr lang="en-US" sz="3200" dirty="0" smtClean="0"/>
              <a:t> Kill X amount of zombies</a:t>
            </a:r>
          </a:p>
          <a:p>
            <a:pPr lvl="1">
              <a:buFontTx/>
              <a:buChar char="-"/>
            </a:pPr>
            <a:r>
              <a:rPr lang="en-US" sz="3200" dirty="0" smtClean="0"/>
              <a:t> Avoid Damage</a:t>
            </a:r>
          </a:p>
          <a:p>
            <a:pPr lvl="1">
              <a:buFontTx/>
              <a:buChar char="-"/>
            </a:pPr>
            <a:r>
              <a:rPr lang="en-US" sz="3200" dirty="0" smtClean="0"/>
              <a:t> Other</a:t>
            </a:r>
          </a:p>
          <a:p>
            <a:pPr lvl="1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9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Collin\Desktop\presentation pics and videos\gameplay_scre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347" y="357257"/>
            <a:ext cx="10665873" cy="6002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569</Words>
  <Application>Microsoft Office PowerPoint</Application>
  <PresentationFormat>Widescreen</PresentationFormat>
  <Paragraphs>124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Trebuchet MS</vt:lpstr>
      <vt:lpstr>Wingdings 3</vt:lpstr>
      <vt:lpstr>Facet</vt:lpstr>
      <vt:lpstr>BrainZ &amp; GainZ</vt:lpstr>
      <vt:lpstr>Introduction</vt:lpstr>
      <vt:lpstr>What is BrainZ &amp; GainZ?</vt:lpstr>
      <vt:lpstr>PowerPoint Presentation</vt:lpstr>
      <vt:lpstr>Changes made after demo</vt:lpstr>
      <vt:lpstr>Weapon System</vt:lpstr>
      <vt:lpstr>Weapon System</vt:lpstr>
      <vt:lpstr>Objectives</vt:lpstr>
      <vt:lpstr>PowerPoint Presentation</vt:lpstr>
      <vt:lpstr>Upgrade System</vt:lpstr>
      <vt:lpstr>PowerPoint Presentation</vt:lpstr>
      <vt:lpstr>Player</vt:lpstr>
      <vt:lpstr>PowerPoint Presentation</vt:lpstr>
      <vt:lpstr>AI</vt:lpstr>
      <vt:lpstr>AI</vt:lpstr>
      <vt:lpstr>PowerPoint Presentation</vt:lpstr>
      <vt:lpstr>AI</vt:lpstr>
      <vt:lpstr>AI</vt:lpstr>
      <vt:lpstr>Putting all the components together</vt:lpstr>
      <vt:lpstr>Conclusion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BrainZ &amp; GainZ</dc:title>
  <dc:creator>Collin S Sorkin</dc:creator>
  <cp:lastModifiedBy>Collin S Sorkin</cp:lastModifiedBy>
  <cp:revision>15</cp:revision>
  <dcterms:created xsi:type="dcterms:W3CDTF">2014-04-15T03:00:35Z</dcterms:created>
  <dcterms:modified xsi:type="dcterms:W3CDTF">2014-04-15T15:59:41Z</dcterms:modified>
</cp:coreProperties>
</file>