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7"/>
  </p:notesMasterIdLst>
  <p:handoutMasterIdLst>
    <p:handoutMasterId r:id="rId8"/>
  </p:handoutMasterIdLst>
  <p:sldIdLst>
    <p:sldId id="264" r:id="rId2"/>
    <p:sldId id="265" r:id="rId3"/>
    <p:sldId id="273" r:id="rId4"/>
    <p:sldId id="270" r:id="rId5"/>
    <p:sldId id="275" r:id="rId6"/>
  </p:sldIdLst>
  <p:sldSz cx="9144000" cy="6858000" type="screen4x3"/>
  <p:notesSz cx="6934200" cy="92202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B1A9CF"/>
    <a:srgbClr val="988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950" y="-9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kumimoji="1"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kumimoji="1"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kumimoji="1" sz="1200"/>
            </a:lvl1pPr>
          </a:lstStyle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kumimoji="1" sz="1200">
                <a:latin typeface="Arial Black" pitchFamily="34" charset="0"/>
              </a:defRPr>
            </a:lvl1pPr>
          </a:lstStyle>
          <a:p>
            <a:fld id="{9156DE5B-80A1-4E73-B4ED-72A87E2014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11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ctr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9" tIns="46154" rIns="92309" bIns="46154" numCol="1" anchor="ctr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9913"/>
            <a:ext cx="5086350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Arial Black" pitchFamily="34" charset="0"/>
              </a:defRPr>
            </a:lvl1pPr>
          </a:lstStyle>
          <a:p>
            <a:fld id="{A3DBAE9E-997E-4CDE-8E73-56F3B17399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72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1077EA-DA20-4F35-A9E1-3B9608EB76B0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grpSp>
          <p:nvGrpSpPr>
            <p:cNvPr id="9011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9011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1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012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</p:grpSp>
      </p:grpSp>
      <p:sp>
        <p:nvSpPr>
          <p:cNvPr id="9012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012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013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EEE12CE-BE8E-49E7-BB90-C0A93DF05F2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01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01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6F1689-4A0E-4884-9525-1D5DF8945E9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0340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2AF5CD-4C6F-4973-A53B-C300B334010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25050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DC9DBD1-2214-417B-85C2-BECE91A3787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3831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5A706F6-5E82-488A-8BBA-CF02E08F9C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28710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CD7F30F-1232-4F55-BC1A-80D6582B2A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2226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7EF8AE7-25EC-452E-9024-B6EC9AFC98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7315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8435-E18C-4BE0-99E5-0333D62493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6742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3634E2-6BF7-493B-B52B-09675B86ED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125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FA83FF-321D-4CE8-99FD-3CEA8EDB85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69353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29A733-5824-4497-A6E4-7FB35D51E2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798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34489C-81D9-40D3-A931-47BA839B12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9603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CC2ADB-3644-4479-8517-6060B727DF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4601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4FBF0E-F376-439D-9710-CDF39E18F2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074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A1A83B-EA2A-46B2-84DE-929D7351246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2586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ED99C59C-B182-44CB-8B99-20B286240CB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90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890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890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90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90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90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90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891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91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8910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91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1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</p:sldLayoutIdLst>
  <p:transition spd="slow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mailto:ken.ceglia@ge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0213" y="2208838"/>
            <a:ext cx="6024562" cy="144655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Software Engineering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2010 Project Ideas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048000" y="1066800"/>
            <a:ext cx="396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General Electric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pic>
        <p:nvPicPr>
          <p:cNvPr id="35846" name="Picture 6" descr="D:\KImages\cot_turbin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494350"/>
            <a:ext cx="3701538" cy="220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2" name="Picture 6" descr="D:\KImages\wind%20turbine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240" y="1981200"/>
            <a:ext cx="7355760" cy="487680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3657600" cy="137160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 we do</a:t>
            </a:r>
            <a:endParaRPr lang="en-US" dirty="0"/>
          </a:p>
          <a:p>
            <a:pPr lvl="1"/>
            <a:r>
              <a:rPr lang="en-US" dirty="0" smtClean="0"/>
              <a:t>Machine Monitoring</a:t>
            </a:r>
            <a:endParaRPr lang="en-US" dirty="0"/>
          </a:p>
          <a:p>
            <a:pPr lvl="1"/>
            <a:r>
              <a:rPr lang="en-US" dirty="0" smtClean="0"/>
              <a:t>Turbines, Wind Energy, Hydro Electric</a:t>
            </a:r>
            <a:endParaRPr lang="en-US" dirty="0"/>
          </a:p>
          <a:p>
            <a:r>
              <a:rPr lang="en-US" dirty="0" smtClean="0"/>
              <a:t>How</a:t>
            </a:r>
          </a:p>
          <a:p>
            <a:pPr lvl="1"/>
            <a:r>
              <a:rPr lang="en-US" dirty="0" smtClean="0"/>
              <a:t>Vibration</a:t>
            </a:r>
            <a:endParaRPr lang="en-US" dirty="0"/>
          </a:p>
          <a:p>
            <a:pPr lvl="1"/>
            <a:r>
              <a:rPr lang="en-US" dirty="0" smtClean="0"/>
              <a:t>Temperature, Pressure, Flow, Power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Why…</a:t>
            </a:r>
            <a:endParaRPr lang="en-US" dirty="0"/>
          </a:p>
        </p:txBody>
      </p:sp>
      <p:pic>
        <p:nvPicPr>
          <p:cNvPr id="95234" name="Picture 2" descr="D:\KImages\wind-turbine-damage-300x2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66" y="1600200"/>
            <a:ext cx="2857500" cy="2286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235" name="Picture 3" descr="D:\KImages\steam-turbine-blad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01845"/>
            <a:ext cx="2628900" cy="26289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236" name="Picture 4" descr="D:\KImages\7-arabelle-desig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752" y="609600"/>
            <a:ext cx="5344447" cy="311759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ject 3" descr="D:\DOCUME~2\MeikleWi\LOCALS~1\Temp\npo00001b.t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3682180"/>
            <a:ext cx="2998788" cy="22479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1054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Ideas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r>
              <a:rPr lang="en-US" sz="2400" dirty="0" smtClean="0"/>
              <a:t>Fault Advisor</a:t>
            </a:r>
          </a:p>
          <a:p>
            <a:pPr lvl="1"/>
            <a:r>
              <a:rPr lang="en-US" sz="1600" dirty="0" smtClean="0"/>
              <a:t>Training and Advisory tool for automated diagnostics</a:t>
            </a:r>
          </a:p>
          <a:p>
            <a:r>
              <a:rPr lang="en-US" sz="2400" dirty="0" smtClean="0"/>
              <a:t>Machine Health Card</a:t>
            </a:r>
          </a:p>
          <a:p>
            <a:pPr lvl="1"/>
            <a:r>
              <a:rPr lang="en-US" sz="1600" dirty="0" smtClean="0"/>
              <a:t>Mini-Report tool to show vital information about a machine in a single card </a:t>
            </a:r>
          </a:p>
          <a:p>
            <a:r>
              <a:rPr lang="en-US" sz="2400" dirty="0" smtClean="0"/>
              <a:t>Mobile App</a:t>
            </a:r>
          </a:p>
          <a:p>
            <a:pPr lvl="1"/>
            <a:r>
              <a:rPr lang="en-US" sz="1600" dirty="0" smtClean="0"/>
              <a:t>Mini Application on mobile phone, Droid or iPhone or Windows7 maybe</a:t>
            </a:r>
          </a:p>
          <a:p>
            <a:r>
              <a:rPr lang="en-US" sz="2400" dirty="0" smtClean="0"/>
              <a:t>Statistical Alarming</a:t>
            </a:r>
          </a:p>
          <a:p>
            <a:pPr lvl="1"/>
            <a:r>
              <a:rPr lang="en-US" sz="1600" dirty="0" smtClean="0"/>
              <a:t>Number crunching and statistical processing to provide alarm levels</a:t>
            </a:r>
          </a:p>
          <a:p>
            <a:r>
              <a:rPr lang="en-US" sz="2400" dirty="0" smtClean="0"/>
              <a:t>Dashboard</a:t>
            </a:r>
          </a:p>
          <a:p>
            <a:pPr lvl="1"/>
            <a:r>
              <a:rPr lang="en-US" sz="1600" dirty="0" smtClean="0"/>
              <a:t>Dashboard like display for plant managers to see how their plant is performing at a glance</a:t>
            </a:r>
          </a:p>
          <a:p>
            <a:r>
              <a:rPr lang="en-US" sz="2400" dirty="0" smtClean="0"/>
              <a:t>Report Builder</a:t>
            </a:r>
          </a:p>
          <a:p>
            <a:pPr lvl="1"/>
            <a:r>
              <a:rPr lang="en-US" sz="1600" dirty="0" smtClean="0"/>
              <a:t>Tool to allow users to create their own custom report formats</a:t>
            </a:r>
          </a:p>
          <a:p>
            <a:r>
              <a:rPr lang="en-US" sz="2400" dirty="0" smtClean="0"/>
              <a:t>Sticky Notes</a:t>
            </a:r>
          </a:p>
          <a:p>
            <a:pPr lvl="1"/>
            <a:r>
              <a:rPr lang="en-US" sz="1600" dirty="0" smtClean="0"/>
              <a:t>Virtual whiteboard to share sticky notes across large project teams.</a:t>
            </a:r>
          </a:p>
          <a:p>
            <a:endParaRPr lang="en-US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Ken Ceglia</a:t>
            </a:r>
          </a:p>
          <a:p>
            <a:pPr marL="0" indent="0">
              <a:buNone/>
            </a:pPr>
            <a:r>
              <a:rPr lang="en-US" dirty="0" smtClean="0"/>
              <a:t>Principle Engineer</a:t>
            </a:r>
          </a:p>
          <a:p>
            <a:pPr marL="0" indent="0">
              <a:buNone/>
            </a:pPr>
            <a:r>
              <a:rPr lang="en-US" dirty="0" smtClean="0"/>
              <a:t>General Electric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k</a:t>
            </a:r>
            <a:r>
              <a:rPr lang="en-US" dirty="0" smtClean="0">
                <a:hlinkClick r:id="rId2"/>
              </a:rPr>
              <a:t>en.ceglia@ge.com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Office:  	775-215-1863</a:t>
            </a:r>
          </a:p>
          <a:p>
            <a:pPr marL="0" indent="0">
              <a:buNone/>
            </a:pPr>
            <a:r>
              <a:rPr lang="en-US" dirty="0" smtClean="0"/>
              <a:t>Cell:  	775-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901-6706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Fun, Explore, Create and Experience, Stipend</a:t>
            </a:r>
            <a:endParaRPr lang="en-US" i="1" dirty="0"/>
          </a:p>
        </p:txBody>
      </p:sp>
      <p:pic>
        <p:nvPicPr>
          <p:cNvPr id="4" name="Picture 2" descr="http://upload.wikimedia.org/wikipedia/en/e/e0/Bently_neva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1001"/>
            <a:ext cx="4762500" cy="3272436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3167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Grant proposa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Grant proposal</Template>
  <TotalTime>266</TotalTime>
  <Words>136</Words>
  <Application>Microsoft Office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Grant proposal</vt:lpstr>
      <vt:lpstr>Software Engineering 2010 Project Ideas</vt:lpstr>
      <vt:lpstr>Introduction</vt:lpstr>
      <vt:lpstr>Why…</vt:lpstr>
      <vt:lpstr>Project Ideas</vt:lpstr>
      <vt:lpstr>Interested?</vt:lpstr>
    </vt:vector>
  </TitlesOfParts>
  <Manager/>
  <Company>General Electric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2010 Project Ideas</dc:title>
  <dc:subject/>
  <dc:creator>Kenneth Ceglia</dc:creator>
  <cp:keywords/>
  <dc:description/>
  <cp:lastModifiedBy>Kenneth Ceglia</cp:lastModifiedBy>
  <cp:revision>20</cp:revision>
  <cp:lastPrinted>1601-01-01T00:00:00Z</cp:lastPrinted>
  <dcterms:created xsi:type="dcterms:W3CDTF">2010-09-20T01:58:46Z</dcterms:created>
  <dcterms:modified xsi:type="dcterms:W3CDTF">2010-09-20T22:28:33Z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TC060891601033</vt:lpwstr>
  </property>
</Properties>
</file>