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16" r:id="rId3"/>
    <p:sldId id="317" r:id="rId4"/>
    <p:sldId id="269" r:id="rId5"/>
    <p:sldId id="259" r:id="rId6"/>
    <p:sldId id="270" r:id="rId7"/>
    <p:sldId id="257" r:id="rId8"/>
    <p:sldId id="277" r:id="rId9"/>
    <p:sldId id="258" r:id="rId10"/>
    <p:sldId id="271" r:id="rId11"/>
    <p:sldId id="272" r:id="rId12"/>
    <p:sldId id="273" r:id="rId13"/>
    <p:sldId id="274" r:id="rId14"/>
    <p:sldId id="276" r:id="rId15"/>
    <p:sldId id="260" r:id="rId16"/>
    <p:sldId id="278" r:id="rId17"/>
    <p:sldId id="279" r:id="rId18"/>
    <p:sldId id="275" r:id="rId19"/>
    <p:sldId id="280" r:id="rId20"/>
    <p:sldId id="282" r:id="rId21"/>
    <p:sldId id="283" r:id="rId22"/>
    <p:sldId id="285" r:id="rId23"/>
    <p:sldId id="281" r:id="rId24"/>
    <p:sldId id="290" r:id="rId25"/>
    <p:sldId id="319" r:id="rId26"/>
    <p:sldId id="261" r:id="rId27"/>
    <p:sldId id="291" r:id="rId28"/>
    <p:sldId id="293" r:id="rId29"/>
    <p:sldId id="292" r:id="rId30"/>
    <p:sldId id="294" r:id="rId31"/>
    <p:sldId id="262" r:id="rId32"/>
    <p:sldId id="295" r:id="rId33"/>
    <p:sldId id="296" r:id="rId34"/>
    <p:sldId id="310" r:id="rId35"/>
    <p:sldId id="309" r:id="rId36"/>
    <p:sldId id="286" r:id="rId37"/>
    <p:sldId id="263" r:id="rId38"/>
    <p:sldId id="300" r:id="rId39"/>
    <p:sldId id="306" r:id="rId40"/>
    <p:sldId id="307" r:id="rId41"/>
    <p:sldId id="265" r:id="rId42"/>
    <p:sldId id="302" r:id="rId43"/>
    <p:sldId id="303" r:id="rId44"/>
    <p:sldId id="304" r:id="rId45"/>
    <p:sldId id="305" r:id="rId46"/>
    <p:sldId id="267" r:id="rId47"/>
    <p:sldId id="308" r:id="rId48"/>
    <p:sldId id="311" r:id="rId49"/>
    <p:sldId id="312" r:id="rId50"/>
    <p:sldId id="313" r:id="rId51"/>
    <p:sldId id="314" r:id="rId52"/>
    <p:sldId id="31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8" autoAdjust="0"/>
    <p:restoredTop sz="78022" autoAdjust="0"/>
  </p:normalViewPr>
  <p:slideViewPr>
    <p:cSldViewPr snapToGrid="0">
      <p:cViewPr varScale="1">
        <p:scale>
          <a:sx n="60" d="100"/>
          <a:sy n="60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C731E-80C5-4314-BBA0-10961DC644A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71F59B-0564-4C4C-9437-FFD2F67EDE5F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065C1C18-20B2-4608-B696-0382EF9028A4}" type="parTrans" cxnId="{A1547BC8-7FD9-43CB-8E34-9261AF7C7E00}">
      <dgm:prSet/>
      <dgm:spPr/>
      <dgm:t>
        <a:bodyPr/>
        <a:lstStyle/>
        <a:p>
          <a:endParaRPr lang="en-US"/>
        </a:p>
      </dgm:t>
    </dgm:pt>
    <dgm:pt modelId="{432C746D-4C4D-418F-A275-18C3FF5F5182}" type="sibTrans" cxnId="{A1547BC8-7FD9-43CB-8E34-9261AF7C7E00}">
      <dgm:prSet/>
      <dgm:spPr/>
      <dgm:t>
        <a:bodyPr/>
        <a:lstStyle/>
        <a:p>
          <a:endParaRPr lang="en-US"/>
        </a:p>
      </dgm:t>
    </dgm:pt>
    <dgm:pt modelId="{E29103F2-BB05-42E4-8CF7-DEA0CD11D8FC}">
      <dgm:prSet phldrT="[Text]" custT="1"/>
      <dgm:spPr/>
      <dgm:t>
        <a:bodyPr/>
        <a:lstStyle/>
        <a:p>
          <a:r>
            <a:rPr lang="en-US" sz="1400" b="1" dirty="0">
              <a:latin typeface="Ubuntu" panose="020B0504030602030204" pitchFamily="34" charset="0"/>
            </a:rPr>
            <a:t>Alternative</a:t>
          </a:r>
          <a:endParaRPr lang="en-US" sz="1600" b="1" dirty="0">
            <a:latin typeface="Ubuntu" panose="020B0504030602030204" pitchFamily="34" charset="0"/>
          </a:endParaRPr>
        </a:p>
      </dgm:t>
    </dgm:pt>
    <dgm:pt modelId="{1349F297-D12C-49CB-A182-0DED000A1DDF}" type="parTrans" cxnId="{B8A54B70-071E-477B-ADEF-9C3A462ACC19}">
      <dgm:prSet/>
      <dgm:spPr/>
      <dgm:t>
        <a:bodyPr/>
        <a:lstStyle/>
        <a:p>
          <a:endParaRPr lang="en-US"/>
        </a:p>
      </dgm:t>
    </dgm:pt>
    <dgm:pt modelId="{FC01134E-77F7-4902-B810-3F1544282E98}" type="sibTrans" cxnId="{B8A54B70-071E-477B-ADEF-9C3A462ACC19}">
      <dgm:prSet/>
      <dgm:spPr/>
      <dgm:t>
        <a:bodyPr/>
        <a:lstStyle/>
        <a:p>
          <a:endParaRPr lang="en-US"/>
        </a:p>
      </dgm:t>
    </dgm:pt>
    <dgm:pt modelId="{A4B555B2-6C55-40C0-9941-349A27E38EA4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831808B0-396B-4B5C-9BC4-BB518D87A7D2}" type="parTrans" cxnId="{D20DCDD8-A80D-44E5-9F08-91A493837BE2}">
      <dgm:prSet/>
      <dgm:spPr/>
      <dgm:t>
        <a:bodyPr/>
        <a:lstStyle/>
        <a:p>
          <a:endParaRPr lang="en-US"/>
        </a:p>
      </dgm:t>
    </dgm:pt>
    <dgm:pt modelId="{82DC54C4-AF57-4F9E-8607-69566E65FBA5}" type="sibTrans" cxnId="{D20DCDD8-A80D-44E5-9F08-91A493837BE2}">
      <dgm:prSet/>
      <dgm:spPr/>
      <dgm:t>
        <a:bodyPr/>
        <a:lstStyle/>
        <a:p>
          <a:endParaRPr lang="en-US"/>
        </a:p>
      </dgm:t>
    </dgm:pt>
    <dgm:pt modelId="{E203520C-D63D-4BEC-89F7-371D80BB2058}">
      <dgm:prSet phldrT="[Text]" custT="1"/>
      <dgm:spPr/>
      <dgm:t>
        <a:bodyPr/>
        <a:lstStyle/>
        <a:p>
          <a:r>
            <a:rPr lang="en-US" sz="2000" b="1" i="1" dirty="0">
              <a:latin typeface="Ubuntu" panose="020B0504030602030204" pitchFamily="34" charset="0"/>
            </a:rPr>
            <a:t/>
          </a:r>
          <a:br>
            <a:rPr lang="en-US" sz="2000" b="1" i="1" dirty="0">
              <a:latin typeface="Ubuntu" panose="020B0504030602030204" pitchFamily="34" charset="0"/>
            </a:rPr>
          </a:br>
          <a:r>
            <a:rPr lang="en-US" sz="3200" b="1" i="1" dirty="0">
              <a:latin typeface="Ubuntu" panose="020B0504030602030204" pitchFamily="34" charset="0"/>
            </a:rPr>
            <a:t>Decision</a:t>
          </a:r>
          <a:endParaRPr lang="en-US" sz="2000" b="1" i="1" dirty="0">
            <a:latin typeface="Ubuntu" panose="020B0504030602030204" pitchFamily="34" charset="0"/>
          </a:endParaRPr>
        </a:p>
      </dgm:t>
    </dgm:pt>
    <dgm:pt modelId="{2C1C1A25-942E-40C8-B862-8FD52BAFB8C7}" type="sibTrans" cxnId="{48B814E2-5869-404D-A69F-7F39D9E5D149}">
      <dgm:prSet/>
      <dgm:spPr/>
      <dgm:t>
        <a:bodyPr/>
        <a:lstStyle/>
        <a:p>
          <a:endParaRPr lang="en-US"/>
        </a:p>
      </dgm:t>
    </dgm:pt>
    <dgm:pt modelId="{A00A3100-3E5C-4118-AEBC-13243D7999F3}" type="parTrans" cxnId="{48B814E2-5869-404D-A69F-7F39D9E5D149}">
      <dgm:prSet/>
      <dgm:spPr/>
      <dgm:t>
        <a:bodyPr/>
        <a:lstStyle/>
        <a:p>
          <a:endParaRPr lang="en-US"/>
        </a:p>
      </dgm:t>
    </dgm:pt>
    <dgm:pt modelId="{91BA423B-5DE8-4BA7-A1CF-5E878899158E}" type="pres">
      <dgm:prSet presAssocID="{8CEC731E-80C5-4314-BBA0-10961DC644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00700-E6BB-4576-9FD6-DB1602CF613E}" type="pres">
      <dgm:prSet presAssocID="{8CEC731E-80C5-4314-BBA0-10961DC644A1}" presName="ellipse" presStyleLbl="trBgShp" presStyleIdx="0" presStyleCnt="1"/>
      <dgm:spPr/>
    </dgm:pt>
    <dgm:pt modelId="{8B8E39CF-FE42-4E5F-ACFA-AD83E81BE0E0}" type="pres">
      <dgm:prSet presAssocID="{8CEC731E-80C5-4314-BBA0-10961DC644A1}" presName="arrow1" presStyleLbl="fgShp" presStyleIdx="0" presStyleCnt="1" custScaleY="175035" custLinFactNeighborY="23954"/>
      <dgm:spPr/>
    </dgm:pt>
    <dgm:pt modelId="{530B23D7-FC27-4F53-B39D-5F88F0192703}" type="pres">
      <dgm:prSet presAssocID="{8CEC731E-80C5-4314-BBA0-10961DC644A1}" presName="rectangle" presStyleLbl="revTx" presStyleIdx="0" presStyleCnt="1" custScaleX="85566" custScaleY="84366" custLinFactNeighborX="-912" custLinFactNeighborY="7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9219-3705-4D18-817D-617307FD6B3D}" type="pres">
      <dgm:prSet presAssocID="{E29103F2-BB05-42E4-8CF7-DEA0CD11D8F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070D-77A5-4E34-8D42-481598B04975}" type="pres">
      <dgm:prSet presAssocID="{A4B555B2-6C55-40C0-9941-349A27E38EA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630E-B56E-4944-942C-8D31CECF1BEB}" type="pres">
      <dgm:prSet presAssocID="{E203520C-D63D-4BEC-89F7-371D80BB205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C1839-228B-4912-AAA5-65F58D1942C6}" type="pres">
      <dgm:prSet presAssocID="{8CEC731E-80C5-4314-BBA0-10961DC644A1}" presName="funnel" presStyleLbl="trAlignAcc1" presStyleIdx="0" presStyleCnt="1"/>
      <dgm:spPr/>
    </dgm:pt>
  </dgm:ptLst>
  <dgm:cxnLst>
    <dgm:cxn modelId="{52191BFA-4E39-4DBF-84B6-8F7A3B2E2535}" type="presOf" srcId="{E203520C-D63D-4BEC-89F7-371D80BB2058}" destId="{530B23D7-FC27-4F53-B39D-5F88F0192703}" srcOrd="0" destOrd="0" presId="urn:microsoft.com/office/officeart/2005/8/layout/funnel1"/>
    <dgm:cxn modelId="{B8A54B70-071E-477B-ADEF-9C3A462ACC19}" srcId="{8CEC731E-80C5-4314-BBA0-10961DC644A1}" destId="{E29103F2-BB05-42E4-8CF7-DEA0CD11D8FC}" srcOrd="1" destOrd="0" parTransId="{1349F297-D12C-49CB-A182-0DED000A1DDF}" sibTransId="{FC01134E-77F7-4902-B810-3F1544282E98}"/>
    <dgm:cxn modelId="{D20DCDD8-A80D-44E5-9F08-91A493837BE2}" srcId="{8CEC731E-80C5-4314-BBA0-10961DC644A1}" destId="{A4B555B2-6C55-40C0-9941-349A27E38EA4}" srcOrd="2" destOrd="0" parTransId="{831808B0-396B-4B5C-9BC4-BB518D87A7D2}" sibTransId="{82DC54C4-AF57-4F9E-8607-69566E65FBA5}"/>
    <dgm:cxn modelId="{A1547BC8-7FD9-43CB-8E34-9261AF7C7E00}" srcId="{8CEC731E-80C5-4314-BBA0-10961DC644A1}" destId="{BE71F59B-0564-4C4C-9437-FFD2F67EDE5F}" srcOrd="0" destOrd="0" parTransId="{065C1C18-20B2-4608-B696-0382EF9028A4}" sibTransId="{432C746D-4C4D-418F-A275-18C3FF5F5182}"/>
    <dgm:cxn modelId="{B2EDDE67-5352-47E0-A41E-FF235946ED08}" type="presOf" srcId="{E29103F2-BB05-42E4-8CF7-DEA0CD11D8FC}" destId="{A3F1070D-77A5-4E34-8D42-481598B04975}" srcOrd="0" destOrd="0" presId="urn:microsoft.com/office/officeart/2005/8/layout/funnel1"/>
    <dgm:cxn modelId="{1BC551CD-447F-4A29-8FA9-5E4A5F88A6BA}" type="presOf" srcId="{A4B555B2-6C55-40C0-9941-349A27E38EA4}" destId="{D39A9219-3705-4D18-817D-617307FD6B3D}" srcOrd="0" destOrd="0" presId="urn:microsoft.com/office/officeart/2005/8/layout/funnel1"/>
    <dgm:cxn modelId="{48B814E2-5869-404D-A69F-7F39D9E5D149}" srcId="{8CEC731E-80C5-4314-BBA0-10961DC644A1}" destId="{E203520C-D63D-4BEC-89F7-371D80BB2058}" srcOrd="3" destOrd="0" parTransId="{A00A3100-3E5C-4118-AEBC-13243D7999F3}" sibTransId="{2C1C1A25-942E-40C8-B862-8FD52BAFB8C7}"/>
    <dgm:cxn modelId="{5F9D68DF-B609-46D1-9700-2DB61E7E1688}" type="presOf" srcId="{8CEC731E-80C5-4314-BBA0-10961DC644A1}" destId="{91BA423B-5DE8-4BA7-A1CF-5E878899158E}" srcOrd="0" destOrd="0" presId="urn:microsoft.com/office/officeart/2005/8/layout/funnel1"/>
    <dgm:cxn modelId="{A577B940-1BFC-4267-BD94-DCF03850518B}" type="presOf" srcId="{BE71F59B-0564-4C4C-9437-FFD2F67EDE5F}" destId="{57DD630E-B56E-4944-942C-8D31CECF1BEB}" srcOrd="0" destOrd="0" presId="urn:microsoft.com/office/officeart/2005/8/layout/funnel1"/>
    <dgm:cxn modelId="{4225C027-8E56-4742-A578-D2B9976BDCAA}" type="presParOf" srcId="{91BA423B-5DE8-4BA7-A1CF-5E878899158E}" destId="{98700700-E6BB-4576-9FD6-DB1602CF613E}" srcOrd="0" destOrd="0" presId="urn:microsoft.com/office/officeart/2005/8/layout/funnel1"/>
    <dgm:cxn modelId="{981958FE-CBB6-4C25-9754-DD507ABCA918}" type="presParOf" srcId="{91BA423B-5DE8-4BA7-A1CF-5E878899158E}" destId="{8B8E39CF-FE42-4E5F-ACFA-AD83E81BE0E0}" srcOrd="1" destOrd="0" presId="urn:microsoft.com/office/officeart/2005/8/layout/funnel1"/>
    <dgm:cxn modelId="{EC60BF8F-0D09-4100-A2D7-DEC186C61A07}" type="presParOf" srcId="{91BA423B-5DE8-4BA7-A1CF-5E878899158E}" destId="{530B23D7-FC27-4F53-B39D-5F88F0192703}" srcOrd="2" destOrd="0" presId="urn:microsoft.com/office/officeart/2005/8/layout/funnel1"/>
    <dgm:cxn modelId="{957923F0-CC34-49E4-A613-92FAE39996E1}" type="presParOf" srcId="{91BA423B-5DE8-4BA7-A1CF-5E878899158E}" destId="{D39A9219-3705-4D18-817D-617307FD6B3D}" srcOrd="3" destOrd="0" presId="urn:microsoft.com/office/officeart/2005/8/layout/funnel1"/>
    <dgm:cxn modelId="{DBDEEED7-C852-4793-B55B-E9C28C8C1D48}" type="presParOf" srcId="{91BA423B-5DE8-4BA7-A1CF-5E878899158E}" destId="{A3F1070D-77A5-4E34-8D42-481598B04975}" srcOrd="4" destOrd="0" presId="urn:microsoft.com/office/officeart/2005/8/layout/funnel1"/>
    <dgm:cxn modelId="{7CC3B5AF-FB6D-4FE5-AD31-658A516A381B}" type="presParOf" srcId="{91BA423B-5DE8-4BA7-A1CF-5E878899158E}" destId="{57DD630E-B56E-4944-942C-8D31CECF1BEB}" srcOrd="5" destOrd="0" presId="urn:microsoft.com/office/officeart/2005/8/layout/funnel1"/>
    <dgm:cxn modelId="{FE94DC47-5222-4919-83E1-5A0760DDEFC8}" type="presParOf" srcId="{91BA423B-5DE8-4BA7-A1CF-5E878899158E}" destId="{121C1839-228B-4912-AAA5-65F58D1942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C731E-80C5-4314-BBA0-10961DC644A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71F59B-0564-4C4C-9437-FFD2F67EDE5F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065C1C18-20B2-4608-B696-0382EF9028A4}" type="parTrans" cxnId="{A1547BC8-7FD9-43CB-8E34-9261AF7C7E00}">
      <dgm:prSet/>
      <dgm:spPr/>
      <dgm:t>
        <a:bodyPr/>
        <a:lstStyle/>
        <a:p>
          <a:endParaRPr lang="en-US"/>
        </a:p>
      </dgm:t>
    </dgm:pt>
    <dgm:pt modelId="{432C746D-4C4D-418F-A275-18C3FF5F5182}" type="sibTrans" cxnId="{A1547BC8-7FD9-43CB-8E34-9261AF7C7E00}">
      <dgm:prSet/>
      <dgm:spPr/>
      <dgm:t>
        <a:bodyPr/>
        <a:lstStyle/>
        <a:p>
          <a:endParaRPr lang="en-US"/>
        </a:p>
      </dgm:t>
    </dgm:pt>
    <dgm:pt modelId="{E29103F2-BB05-42E4-8CF7-DEA0CD11D8FC}">
      <dgm:prSet phldrT="[Text]" custT="1"/>
      <dgm:spPr/>
      <dgm:t>
        <a:bodyPr/>
        <a:lstStyle/>
        <a:p>
          <a:r>
            <a:rPr lang="en-US" sz="1400" b="1" dirty="0">
              <a:latin typeface="Ubuntu" panose="020B0504030602030204" pitchFamily="34" charset="0"/>
            </a:rPr>
            <a:t>Alternative</a:t>
          </a:r>
          <a:endParaRPr lang="en-US" sz="1600" b="1" dirty="0">
            <a:latin typeface="Ubuntu" panose="020B0504030602030204" pitchFamily="34" charset="0"/>
          </a:endParaRPr>
        </a:p>
      </dgm:t>
    </dgm:pt>
    <dgm:pt modelId="{1349F297-D12C-49CB-A182-0DED000A1DDF}" type="parTrans" cxnId="{B8A54B70-071E-477B-ADEF-9C3A462ACC19}">
      <dgm:prSet/>
      <dgm:spPr/>
      <dgm:t>
        <a:bodyPr/>
        <a:lstStyle/>
        <a:p>
          <a:endParaRPr lang="en-US"/>
        </a:p>
      </dgm:t>
    </dgm:pt>
    <dgm:pt modelId="{FC01134E-77F7-4902-B810-3F1544282E98}" type="sibTrans" cxnId="{B8A54B70-071E-477B-ADEF-9C3A462ACC19}">
      <dgm:prSet/>
      <dgm:spPr/>
      <dgm:t>
        <a:bodyPr/>
        <a:lstStyle/>
        <a:p>
          <a:endParaRPr lang="en-US"/>
        </a:p>
      </dgm:t>
    </dgm:pt>
    <dgm:pt modelId="{A4B555B2-6C55-40C0-9941-349A27E38EA4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831808B0-396B-4B5C-9BC4-BB518D87A7D2}" type="parTrans" cxnId="{D20DCDD8-A80D-44E5-9F08-91A493837BE2}">
      <dgm:prSet/>
      <dgm:spPr/>
      <dgm:t>
        <a:bodyPr/>
        <a:lstStyle/>
        <a:p>
          <a:endParaRPr lang="en-US"/>
        </a:p>
      </dgm:t>
    </dgm:pt>
    <dgm:pt modelId="{82DC54C4-AF57-4F9E-8607-69566E65FBA5}" type="sibTrans" cxnId="{D20DCDD8-A80D-44E5-9F08-91A493837BE2}">
      <dgm:prSet/>
      <dgm:spPr/>
      <dgm:t>
        <a:bodyPr/>
        <a:lstStyle/>
        <a:p>
          <a:endParaRPr lang="en-US"/>
        </a:p>
      </dgm:t>
    </dgm:pt>
    <dgm:pt modelId="{E203520C-D63D-4BEC-89F7-371D80BB2058}">
      <dgm:prSet phldrT="[Text]" custT="1"/>
      <dgm:spPr/>
      <dgm:t>
        <a:bodyPr/>
        <a:lstStyle/>
        <a:p>
          <a:r>
            <a:rPr lang="en-US" sz="2000" b="1" i="1" dirty="0">
              <a:latin typeface="Ubuntu" panose="020B0504030602030204" pitchFamily="34" charset="0"/>
            </a:rPr>
            <a:t/>
          </a:r>
          <a:br>
            <a:rPr lang="en-US" sz="2000" b="1" i="1" dirty="0">
              <a:latin typeface="Ubuntu" panose="020B0504030602030204" pitchFamily="34" charset="0"/>
            </a:rPr>
          </a:br>
          <a:r>
            <a:rPr lang="en-US" sz="3200" b="1" i="1" dirty="0">
              <a:latin typeface="Ubuntu" panose="020B0504030602030204" pitchFamily="34" charset="0"/>
            </a:rPr>
            <a:t>Decision</a:t>
          </a:r>
          <a:endParaRPr lang="en-US" sz="2000" b="1" i="1" dirty="0">
            <a:latin typeface="Ubuntu" panose="020B0504030602030204" pitchFamily="34" charset="0"/>
          </a:endParaRPr>
        </a:p>
      </dgm:t>
    </dgm:pt>
    <dgm:pt modelId="{2C1C1A25-942E-40C8-B862-8FD52BAFB8C7}" type="sibTrans" cxnId="{48B814E2-5869-404D-A69F-7F39D9E5D149}">
      <dgm:prSet/>
      <dgm:spPr/>
      <dgm:t>
        <a:bodyPr/>
        <a:lstStyle/>
        <a:p>
          <a:endParaRPr lang="en-US"/>
        </a:p>
      </dgm:t>
    </dgm:pt>
    <dgm:pt modelId="{A00A3100-3E5C-4118-AEBC-13243D7999F3}" type="parTrans" cxnId="{48B814E2-5869-404D-A69F-7F39D9E5D149}">
      <dgm:prSet/>
      <dgm:spPr/>
      <dgm:t>
        <a:bodyPr/>
        <a:lstStyle/>
        <a:p>
          <a:endParaRPr lang="en-US"/>
        </a:p>
      </dgm:t>
    </dgm:pt>
    <dgm:pt modelId="{91BA423B-5DE8-4BA7-A1CF-5E878899158E}" type="pres">
      <dgm:prSet presAssocID="{8CEC731E-80C5-4314-BBA0-10961DC644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00700-E6BB-4576-9FD6-DB1602CF613E}" type="pres">
      <dgm:prSet presAssocID="{8CEC731E-80C5-4314-BBA0-10961DC644A1}" presName="ellipse" presStyleLbl="trBgShp" presStyleIdx="0" presStyleCnt="1"/>
      <dgm:spPr/>
    </dgm:pt>
    <dgm:pt modelId="{8B8E39CF-FE42-4E5F-ACFA-AD83E81BE0E0}" type="pres">
      <dgm:prSet presAssocID="{8CEC731E-80C5-4314-BBA0-10961DC644A1}" presName="arrow1" presStyleLbl="fgShp" presStyleIdx="0" presStyleCnt="1" custScaleY="175035" custLinFactNeighborY="23954"/>
      <dgm:spPr/>
    </dgm:pt>
    <dgm:pt modelId="{530B23D7-FC27-4F53-B39D-5F88F0192703}" type="pres">
      <dgm:prSet presAssocID="{8CEC731E-80C5-4314-BBA0-10961DC644A1}" presName="rectangle" presStyleLbl="revTx" presStyleIdx="0" presStyleCnt="1" custScaleX="85566" custScaleY="84366" custLinFactNeighborX="-912" custLinFactNeighborY="7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9219-3705-4D18-817D-617307FD6B3D}" type="pres">
      <dgm:prSet presAssocID="{E29103F2-BB05-42E4-8CF7-DEA0CD11D8F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070D-77A5-4E34-8D42-481598B04975}" type="pres">
      <dgm:prSet presAssocID="{A4B555B2-6C55-40C0-9941-349A27E38EA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630E-B56E-4944-942C-8D31CECF1BEB}" type="pres">
      <dgm:prSet presAssocID="{E203520C-D63D-4BEC-89F7-371D80BB205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C1839-228B-4912-AAA5-65F58D1942C6}" type="pres">
      <dgm:prSet presAssocID="{8CEC731E-80C5-4314-BBA0-10961DC644A1}" presName="funnel" presStyleLbl="trAlignAcc1" presStyleIdx="0" presStyleCnt="1"/>
      <dgm:spPr/>
    </dgm:pt>
  </dgm:ptLst>
  <dgm:cxnLst>
    <dgm:cxn modelId="{52191BFA-4E39-4DBF-84B6-8F7A3B2E2535}" type="presOf" srcId="{E203520C-D63D-4BEC-89F7-371D80BB2058}" destId="{530B23D7-FC27-4F53-B39D-5F88F0192703}" srcOrd="0" destOrd="0" presId="urn:microsoft.com/office/officeart/2005/8/layout/funnel1"/>
    <dgm:cxn modelId="{B8A54B70-071E-477B-ADEF-9C3A462ACC19}" srcId="{8CEC731E-80C5-4314-BBA0-10961DC644A1}" destId="{E29103F2-BB05-42E4-8CF7-DEA0CD11D8FC}" srcOrd="1" destOrd="0" parTransId="{1349F297-D12C-49CB-A182-0DED000A1DDF}" sibTransId="{FC01134E-77F7-4902-B810-3F1544282E98}"/>
    <dgm:cxn modelId="{D20DCDD8-A80D-44E5-9F08-91A493837BE2}" srcId="{8CEC731E-80C5-4314-BBA0-10961DC644A1}" destId="{A4B555B2-6C55-40C0-9941-349A27E38EA4}" srcOrd="2" destOrd="0" parTransId="{831808B0-396B-4B5C-9BC4-BB518D87A7D2}" sibTransId="{82DC54C4-AF57-4F9E-8607-69566E65FBA5}"/>
    <dgm:cxn modelId="{A1547BC8-7FD9-43CB-8E34-9261AF7C7E00}" srcId="{8CEC731E-80C5-4314-BBA0-10961DC644A1}" destId="{BE71F59B-0564-4C4C-9437-FFD2F67EDE5F}" srcOrd="0" destOrd="0" parTransId="{065C1C18-20B2-4608-B696-0382EF9028A4}" sibTransId="{432C746D-4C4D-418F-A275-18C3FF5F5182}"/>
    <dgm:cxn modelId="{B2EDDE67-5352-47E0-A41E-FF235946ED08}" type="presOf" srcId="{E29103F2-BB05-42E4-8CF7-DEA0CD11D8FC}" destId="{A3F1070D-77A5-4E34-8D42-481598B04975}" srcOrd="0" destOrd="0" presId="urn:microsoft.com/office/officeart/2005/8/layout/funnel1"/>
    <dgm:cxn modelId="{1BC551CD-447F-4A29-8FA9-5E4A5F88A6BA}" type="presOf" srcId="{A4B555B2-6C55-40C0-9941-349A27E38EA4}" destId="{D39A9219-3705-4D18-817D-617307FD6B3D}" srcOrd="0" destOrd="0" presId="urn:microsoft.com/office/officeart/2005/8/layout/funnel1"/>
    <dgm:cxn modelId="{48B814E2-5869-404D-A69F-7F39D9E5D149}" srcId="{8CEC731E-80C5-4314-BBA0-10961DC644A1}" destId="{E203520C-D63D-4BEC-89F7-371D80BB2058}" srcOrd="3" destOrd="0" parTransId="{A00A3100-3E5C-4118-AEBC-13243D7999F3}" sibTransId="{2C1C1A25-942E-40C8-B862-8FD52BAFB8C7}"/>
    <dgm:cxn modelId="{5F9D68DF-B609-46D1-9700-2DB61E7E1688}" type="presOf" srcId="{8CEC731E-80C5-4314-BBA0-10961DC644A1}" destId="{91BA423B-5DE8-4BA7-A1CF-5E878899158E}" srcOrd="0" destOrd="0" presId="urn:microsoft.com/office/officeart/2005/8/layout/funnel1"/>
    <dgm:cxn modelId="{A577B940-1BFC-4267-BD94-DCF03850518B}" type="presOf" srcId="{BE71F59B-0564-4C4C-9437-FFD2F67EDE5F}" destId="{57DD630E-B56E-4944-942C-8D31CECF1BEB}" srcOrd="0" destOrd="0" presId="urn:microsoft.com/office/officeart/2005/8/layout/funnel1"/>
    <dgm:cxn modelId="{4225C027-8E56-4742-A578-D2B9976BDCAA}" type="presParOf" srcId="{91BA423B-5DE8-4BA7-A1CF-5E878899158E}" destId="{98700700-E6BB-4576-9FD6-DB1602CF613E}" srcOrd="0" destOrd="0" presId="urn:microsoft.com/office/officeart/2005/8/layout/funnel1"/>
    <dgm:cxn modelId="{981958FE-CBB6-4C25-9754-DD507ABCA918}" type="presParOf" srcId="{91BA423B-5DE8-4BA7-A1CF-5E878899158E}" destId="{8B8E39CF-FE42-4E5F-ACFA-AD83E81BE0E0}" srcOrd="1" destOrd="0" presId="urn:microsoft.com/office/officeart/2005/8/layout/funnel1"/>
    <dgm:cxn modelId="{EC60BF8F-0D09-4100-A2D7-DEC186C61A07}" type="presParOf" srcId="{91BA423B-5DE8-4BA7-A1CF-5E878899158E}" destId="{530B23D7-FC27-4F53-B39D-5F88F0192703}" srcOrd="2" destOrd="0" presId="urn:microsoft.com/office/officeart/2005/8/layout/funnel1"/>
    <dgm:cxn modelId="{957923F0-CC34-49E4-A613-92FAE39996E1}" type="presParOf" srcId="{91BA423B-5DE8-4BA7-A1CF-5E878899158E}" destId="{D39A9219-3705-4D18-817D-617307FD6B3D}" srcOrd="3" destOrd="0" presId="urn:microsoft.com/office/officeart/2005/8/layout/funnel1"/>
    <dgm:cxn modelId="{DBDEEED7-C852-4793-B55B-E9C28C8C1D48}" type="presParOf" srcId="{91BA423B-5DE8-4BA7-A1CF-5E878899158E}" destId="{A3F1070D-77A5-4E34-8D42-481598B04975}" srcOrd="4" destOrd="0" presId="urn:microsoft.com/office/officeart/2005/8/layout/funnel1"/>
    <dgm:cxn modelId="{7CC3B5AF-FB6D-4FE5-AD31-658A516A381B}" type="presParOf" srcId="{91BA423B-5DE8-4BA7-A1CF-5E878899158E}" destId="{57DD630E-B56E-4944-942C-8D31CECF1BEB}" srcOrd="5" destOrd="0" presId="urn:microsoft.com/office/officeart/2005/8/layout/funnel1"/>
    <dgm:cxn modelId="{FE94DC47-5222-4919-83E1-5A0760DDEFC8}" type="presParOf" srcId="{91BA423B-5DE8-4BA7-A1CF-5E878899158E}" destId="{121C1839-228B-4912-AAA5-65F58D1942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C731E-80C5-4314-BBA0-10961DC644A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71F59B-0564-4C4C-9437-FFD2F67EDE5F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065C1C18-20B2-4608-B696-0382EF9028A4}" type="parTrans" cxnId="{A1547BC8-7FD9-43CB-8E34-9261AF7C7E00}">
      <dgm:prSet/>
      <dgm:spPr/>
      <dgm:t>
        <a:bodyPr/>
        <a:lstStyle/>
        <a:p>
          <a:endParaRPr lang="en-US"/>
        </a:p>
      </dgm:t>
    </dgm:pt>
    <dgm:pt modelId="{432C746D-4C4D-418F-A275-18C3FF5F5182}" type="sibTrans" cxnId="{A1547BC8-7FD9-43CB-8E34-9261AF7C7E00}">
      <dgm:prSet/>
      <dgm:spPr/>
      <dgm:t>
        <a:bodyPr/>
        <a:lstStyle/>
        <a:p>
          <a:endParaRPr lang="en-US"/>
        </a:p>
      </dgm:t>
    </dgm:pt>
    <dgm:pt modelId="{E29103F2-BB05-42E4-8CF7-DEA0CD11D8FC}">
      <dgm:prSet phldrT="[Text]" custT="1"/>
      <dgm:spPr/>
      <dgm:t>
        <a:bodyPr/>
        <a:lstStyle/>
        <a:p>
          <a:r>
            <a:rPr lang="en-US" sz="1400" b="1" dirty="0">
              <a:latin typeface="Ubuntu" panose="020B0504030602030204" pitchFamily="34" charset="0"/>
            </a:rPr>
            <a:t>Alternative</a:t>
          </a:r>
          <a:endParaRPr lang="en-US" sz="1600" b="1" dirty="0">
            <a:latin typeface="Ubuntu" panose="020B0504030602030204" pitchFamily="34" charset="0"/>
          </a:endParaRPr>
        </a:p>
      </dgm:t>
    </dgm:pt>
    <dgm:pt modelId="{1349F297-D12C-49CB-A182-0DED000A1DDF}" type="parTrans" cxnId="{B8A54B70-071E-477B-ADEF-9C3A462ACC19}">
      <dgm:prSet/>
      <dgm:spPr/>
      <dgm:t>
        <a:bodyPr/>
        <a:lstStyle/>
        <a:p>
          <a:endParaRPr lang="en-US"/>
        </a:p>
      </dgm:t>
    </dgm:pt>
    <dgm:pt modelId="{FC01134E-77F7-4902-B810-3F1544282E98}" type="sibTrans" cxnId="{B8A54B70-071E-477B-ADEF-9C3A462ACC19}">
      <dgm:prSet/>
      <dgm:spPr/>
      <dgm:t>
        <a:bodyPr/>
        <a:lstStyle/>
        <a:p>
          <a:endParaRPr lang="en-US"/>
        </a:p>
      </dgm:t>
    </dgm:pt>
    <dgm:pt modelId="{A4B555B2-6C55-40C0-9941-349A27E38EA4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831808B0-396B-4B5C-9BC4-BB518D87A7D2}" type="parTrans" cxnId="{D20DCDD8-A80D-44E5-9F08-91A493837BE2}">
      <dgm:prSet/>
      <dgm:spPr/>
      <dgm:t>
        <a:bodyPr/>
        <a:lstStyle/>
        <a:p>
          <a:endParaRPr lang="en-US"/>
        </a:p>
      </dgm:t>
    </dgm:pt>
    <dgm:pt modelId="{82DC54C4-AF57-4F9E-8607-69566E65FBA5}" type="sibTrans" cxnId="{D20DCDD8-A80D-44E5-9F08-91A493837BE2}">
      <dgm:prSet/>
      <dgm:spPr/>
      <dgm:t>
        <a:bodyPr/>
        <a:lstStyle/>
        <a:p>
          <a:endParaRPr lang="en-US"/>
        </a:p>
      </dgm:t>
    </dgm:pt>
    <dgm:pt modelId="{E203520C-D63D-4BEC-89F7-371D80BB2058}">
      <dgm:prSet phldrT="[Text]" custT="1"/>
      <dgm:spPr/>
      <dgm:t>
        <a:bodyPr/>
        <a:lstStyle/>
        <a:p>
          <a:r>
            <a:rPr lang="en-US" sz="2000" b="1" i="1" dirty="0">
              <a:latin typeface="Ubuntu" panose="020B0504030602030204" pitchFamily="34" charset="0"/>
            </a:rPr>
            <a:t/>
          </a:r>
          <a:br>
            <a:rPr lang="en-US" sz="2000" b="1" i="1" dirty="0">
              <a:latin typeface="Ubuntu" panose="020B0504030602030204" pitchFamily="34" charset="0"/>
            </a:rPr>
          </a:br>
          <a:r>
            <a:rPr lang="en-US" sz="3200" b="1" i="1" dirty="0">
              <a:latin typeface="Ubuntu" panose="020B0504030602030204" pitchFamily="34" charset="0"/>
            </a:rPr>
            <a:t>Decision</a:t>
          </a:r>
          <a:endParaRPr lang="en-US" sz="2000" b="1" i="1" dirty="0">
            <a:latin typeface="Ubuntu" panose="020B0504030602030204" pitchFamily="34" charset="0"/>
          </a:endParaRPr>
        </a:p>
      </dgm:t>
    </dgm:pt>
    <dgm:pt modelId="{2C1C1A25-942E-40C8-B862-8FD52BAFB8C7}" type="sibTrans" cxnId="{48B814E2-5869-404D-A69F-7F39D9E5D149}">
      <dgm:prSet/>
      <dgm:spPr/>
      <dgm:t>
        <a:bodyPr/>
        <a:lstStyle/>
        <a:p>
          <a:endParaRPr lang="en-US"/>
        </a:p>
      </dgm:t>
    </dgm:pt>
    <dgm:pt modelId="{A00A3100-3E5C-4118-AEBC-13243D7999F3}" type="parTrans" cxnId="{48B814E2-5869-404D-A69F-7F39D9E5D149}">
      <dgm:prSet/>
      <dgm:spPr/>
      <dgm:t>
        <a:bodyPr/>
        <a:lstStyle/>
        <a:p>
          <a:endParaRPr lang="en-US"/>
        </a:p>
      </dgm:t>
    </dgm:pt>
    <dgm:pt modelId="{91BA423B-5DE8-4BA7-A1CF-5E878899158E}" type="pres">
      <dgm:prSet presAssocID="{8CEC731E-80C5-4314-BBA0-10961DC644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00700-E6BB-4576-9FD6-DB1602CF613E}" type="pres">
      <dgm:prSet presAssocID="{8CEC731E-80C5-4314-BBA0-10961DC644A1}" presName="ellipse" presStyleLbl="trBgShp" presStyleIdx="0" presStyleCnt="1"/>
      <dgm:spPr/>
    </dgm:pt>
    <dgm:pt modelId="{8B8E39CF-FE42-4E5F-ACFA-AD83E81BE0E0}" type="pres">
      <dgm:prSet presAssocID="{8CEC731E-80C5-4314-BBA0-10961DC644A1}" presName="arrow1" presStyleLbl="fgShp" presStyleIdx="0" presStyleCnt="1" custScaleY="175035" custLinFactNeighborY="23954"/>
      <dgm:spPr/>
    </dgm:pt>
    <dgm:pt modelId="{530B23D7-FC27-4F53-B39D-5F88F0192703}" type="pres">
      <dgm:prSet presAssocID="{8CEC731E-80C5-4314-BBA0-10961DC644A1}" presName="rectangle" presStyleLbl="revTx" presStyleIdx="0" presStyleCnt="1" custScaleX="85566" custScaleY="84366" custLinFactNeighborX="-912" custLinFactNeighborY="7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9219-3705-4D18-817D-617307FD6B3D}" type="pres">
      <dgm:prSet presAssocID="{E29103F2-BB05-42E4-8CF7-DEA0CD11D8F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070D-77A5-4E34-8D42-481598B04975}" type="pres">
      <dgm:prSet presAssocID="{A4B555B2-6C55-40C0-9941-349A27E38EA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630E-B56E-4944-942C-8D31CECF1BEB}" type="pres">
      <dgm:prSet presAssocID="{E203520C-D63D-4BEC-89F7-371D80BB205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C1839-228B-4912-AAA5-65F58D1942C6}" type="pres">
      <dgm:prSet presAssocID="{8CEC731E-80C5-4314-BBA0-10961DC644A1}" presName="funnel" presStyleLbl="trAlignAcc1" presStyleIdx="0" presStyleCnt="1"/>
      <dgm:spPr/>
    </dgm:pt>
  </dgm:ptLst>
  <dgm:cxnLst>
    <dgm:cxn modelId="{52191BFA-4E39-4DBF-84B6-8F7A3B2E2535}" type="presOf" srcId="{E203520C-D63D-4BEC-89F7-371D80BB2058}" destId="{530B23D7-FC27-4F53-B39D-5F88F0192703}" srcOrd="0" destOrd="0" presId="urn:microsoft.com/office/officeart/2005/8/layout/funnel1"/>
    <dgm:cxn modelId="{B8A54B70-071E-477B-ADEF-9C3A462ACC19}" srcId="{8CEC731E-80C5-4314-BBA0-10961DC644A1}" destId="{E29103F2-BB05-42E4-8CF7-DEA0CD11D8FC}" srcOrd="1" destOrd="0" parTransId="{1349F297-D12C-49CB-A182-0DED000A1DDF}" sibTransId="{FC01134E-77F7-4902-B810-3F1544282E98}"/>
    <dgm:cxn modelId="{D20DCDD8-A80D-44E5-9F08-91A493837BE2}" srcId="{8CEC731E-80C5-4314-BBA0-10961DC644A1}" destId="{A4B555B2-6C55-40C0-9941-349A27E38EA4}" srcOrd="2" destOrd="0" parTransId="{831808B0-396B-4B5C-9BC4-BB518D87A7D2}" sibTransId="{82DC54C4-AF57-4F9E-8607-69566E65FBA5}"/>
    <dgm:cxn modelId="{A1547BC8-7FD9-43CB-8E34-9261AF7C7E00}" srcId="{8CEC731E-80C5-4314-BBA0-10961DC644A1}" destId="{BE71F59B-0564-4C4C-9437-FFD2F67EDE5F}" srcOrd="0" destOrd="0" parTransId="{065C1C18-20B2-4608-B696-0382EF9028A4}" sibTransId="{432C746D-4C4D-418F-A275-18C3FF5F5182}"/>
    <dgm:cxn modelId="{B2EDDE67-5352-47E0-A41E-FF235946ED08}" type="presOf" srcId="{E29103F2-BB05-42E4-8CF7-DEA0CD11D8FC}" destId="{A3F1070D-77A5-4E34-8D42-481598B04975}" srcOrd="0" destOrd="0" presId="urn:microsoft.com/office/officeart/2005/8/layout/funnel1"/>
    <dgm:cxn modelId="{1BC551CD-447F-4A29-8FA9-5E4A5F88A6BA}" type="presOf" srcId="{A4B555B2-6C55-40C0-9941-349A27E38EA4}" destId="{D39A9219-3705-4D18-817D-617307FD6B3D}" srcOrd="0" destOrd="0" presId="urn:microsoft.com/office/officeart/2005/8/layout/funnel1"/>
    <dgm:cxn modelId="{48B814E2-5869-404D-A69F-7F39D9E5D149}" srcId="{8CEC731E-80C5-4314-BBA0-10961DC644A1}" destId="{E203520C-D63D-4BEC-89F7-371D80BB2058}" srcOrd="3" destOrd="0" parTransId="{A00A3100-3E5C-4118-AEBC-13243D7999F3}" sibTransId="{2C1C1A25-942E-40C8-B862-8FD52BAFB8C7}"/>
    <dgm:cxn modelId="{5F9D68DF-B609-46D1-9700-2DB61E7E1688}" type="presOf" srcId="{8CEC731E-80C5-4314-BBA0-10961DC644A1}" destId="{91BA423B-5DE8-4BA7-A1CF-5E878899158E}" srcOrd="0" destOrd="0" presId="urn:microsoft.com/office/officeart/2005/8/layout/funnel1"/>
    <dgm:cxn modelId="{A577B940-1BFC-4267-BD94-DCF03850518B}" type="presOf" srcId="{BE71F59B-0564-4C4C-9437-FFD2F67EDE5F}" destId="{57DD630E-B56E-4944-942C-8D31CECF1BEB}" srcOrd="0" destOrd="0" presId="urn:microsoft.com/office/officeart/2005/8/layout/funnel1"/>
    <dgm:cxn modelId="{4225C027-8E56-4742-A578-D2B9976BDCAA}" type="presParOf" srcId="{91BA423B-5DE8-4BA7-A1CF-5E878899158E}" destId="{98700700-E6BB-4576-9FD6-DB1602CF613E}" srcOrd="0" destOrd="0" presId="urn:microsoft.com/office/officeart/2005/8/layout/funnel1"/>
    <dgm:cxn modelId="{981958FE-CBB6-4C25-9754-DD507ABCA918}" type="presParOf" srcId="{91BA423B-5DE8-4BA7-A1CF-5E878899158E}" destId="{8B8E39CF-FE42-4E5F-ACFA-AD83E81BE0E0}" srcOrd="1" destOrd="0" presId="urn:microsoft.com/office/officeart/2005/8/layout/funnel1"/>
    <dgm:cxn modelId="{EC60BF8F-0D09-4100-A2D7-DEC186C61A07}" type="presParOf" srcId="{91BA423B-5DE8-4BA7-A1CF-5E878899158E}" destId="{530B23D7-FC27-4F53-B39D-5F88F0192703}" srcOrd="2" destOrd="0" presId="urn:microsoft.com/office/officeart/2005/8/layout/funnel1"/>
    <dgm:cxn modelId="{957923F0-CC34-49E4-A613-92FAE39996E1}" type="presParOf" srcId="{91BA423B-5DE8-4BA7-A1CF-5E878899158E}" destId="{D39A9219-3705-4D18-817D-617307FD6B3D}" srcOrd="3" destOrd="0" presId="urn:microsoft.com/office/officeart/2005/8/layout/funnel1"/>
    <dgm:cxn modelId="{DBDEEED7-C852-4793-B55B-E9C28C8C1D48}" type="presParOf" srcId="{91BA423B-5DE8-4BA7-A1CF-5E878899158E}" destId="{A3F1070D-77A5-4E34-8D42-481598B04975}" srcOrd="4" destOrd="0" presId="urn:microsoft.com/office/officeart/2005/8/layout/funnel1"/>
    <dgm:cxn modelId="{7CC3B5AF-FB6D-4FE5-AD31-658A516A381B}" type="presParOf" srcId="{91BA423B-5DE8-4BA7-A1CF-5E878899158E}" destId="{57DD630E-B56E-4944-942C-8D31CECF1BEB}" srcOrd="5" destOrd="0" presId="urn:microsoft.com/office/officeart/2005/8/layout/funnel1"/>
    <dgm:cxn modelId="{FE94DC47-5222-4919-83E1-5A0760DDEFC8}" type="presParOf" srcId="{91BA423B-5DE8-4BA7-A1CF-5E878899158E}" destId="{121C1839-228B-4912-AAA5-65F58D1942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C731E-80C5-4314-BBA0-10961DC644A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71F59B-0564-4C4C-9437-FFD2F67EDE5F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065C1C18-20B2-4608-B696-0382EF9028A4}" type="parTrans" cxnId="{A1547BC8-7FD9-43CB-8E34-9261AF7C7E00}">
      <dgm:prSet/>
      <dgm:spPr/>
      <dgm:t>
        <a:bodyPr/>
        <a:lstStyle/>
        <a:p>
          <a:endParaRPr lang="en-US"/>
        </a:p>
      </dgm:t>
    </dgm:pt>
    <dgm:pt modelId="{432C746D-4C4D-418F-A275-18C3FF5F5182}" type="sibTrans" cxnId="{A1547BC8-7FD9-43CB-8E34-9261AF7C7E00}">
      <dgm:prSet/>
      <dgm:spPr/>
      <dgm:t>
        <a:bodyPr/>
        <a:lstStyle/>
        <a:p>
          <a:endParaRPr lang="en-US"/>
        </a:p>
      </dgm:t>
    </dgm:pt>
    <dgm:pt modelId="{E29103F2-BB05-42E4-8CF7-DEA0CD11D8FC}">
      <dgm:prSet phldrT="[Text]" custT="1"/>
      <dgm:spPr/>
      <dgm:t>
        <a:bodyPr/>
        <a:lstStyle/>
        <a:p>
          <a:r>
            <a:rPr lang="en-US" sz="1400" b="1" dirty="0">
              <a:latin typeface="Ubuntu" panose="020B0504030602030204" pitchFamily="34" charset="0"/>
            </a:rPr>
            <a:t>Alternative</a:t>
          </a:r>
          <a:endParaRPr lang="en-US" sz="1600" b="1" dirty="0">
            <a:latin typeface="Ubuntu" panose="020B0504030602030204" pitchFamily="34" charset="0"/>
          </a:endParaRPr>
        </a:p>
      </dgm:t>
    </dgm:pt>
    <dgm:pt modelId="{1349F297-D12C-49CB-A182-0DED000A1DDF}" type="parTrans" cxnId="{B8A54B70-071E-477B-ADEF-9C3A462ACC19}">
      <dgm:prSet/>
      <dgm:spPr/>
      <dgm:t>
        <a:bodyPr/>
        <a:lstStyle/>
        <a:p>
          <a:endParaRPr lang="en-US"/>
        </a:p>
      </dgm:t>
    </dgm:pt>
    <dgm:pt modelId="{FC01134E-77F7-4902-B810-3F1544282E98}" type="sibTrans" cxnId="{B8A54B70-071E-477B-ADEF-9C3A462ACC19}">
      <dgm:prSet/>
      <dgm:spPr/>
      <dgm:t>
        <a:bodyPr/>
        <a:lstStyle/>
        <a:p>
          <a:endParaRPr lang="en-US"/>
        </a:p>
      </dgm:t>
    </dgm:pt>
    <dgm:pt modelId="{A4B555B2-6C55-40C0-9941-349A27E38EA4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831808B0-396B-4B5C-9BC4-BB518D87A7D2}" type="parTrans" cxnId="{D20DCDD8-A80D-44E5-9F08-91A493837BE2}">
      <dgm:prSet/>
      <dgm:spPr/>
      <dgm:t>
        <a:bodyPr/>
        <a:lstStyle/>
        <a:p>
          <a:endParaRPr lang="en-US"/>
        </a:p>
      </dgm:t>
    </dgm:pt>
    <dgm:pt modelId="{82DC54C4-AF57-4F9E-8607-69566E65FBA5}" type="sibTrans" cxnId="{D20DCDD8-A80D-44E5-9F08-91A493837BE2}">
      <dgm:prSet/>
      <dgm:spPr/>
      <dgm:t>
        <a:bodyPr/>
        <a:lstStyle/>
        <a:p>
          <a:endParaRPr lang="en-US"/>
        </a:p>
      </dgm:t>
    </dgm:pt>
    <dgm:pt modelId="{E203520C-D63D-4BEC-89F7-371D80BB2058}">
      <dgm:prSet phldrT="[Text]" custT="1"/>
      <dgm:spPr/>
      <dgm:t>
        <a:bodyPr/>
        <a:lstStyle/>
        <a:p>
          <a:r>
            <a:rPr lang="en-US" sz="2000" b="1" i="1" dirty="0">
              <a:latin typeface="Ubuntu" panose="020B0504030602030204" pitchFamily="34" charset="0"/>
            </a:rPr>
            <a:t/>
          </a:r>
          <a:br>
            <a:rPr lang="en-US" sz="2000" b="1" i="1" dirty="0">
              <a:latin typeface="Ubuntu" panose="020B0504030602030204" pitchFamily="34" charset="0"/>
            </a:rPr>
          </a:br>
          <a:r>
            <a:rPr lang="en-US" sz="3200" b="1" i="1" dirty="0">
              <a:latin typeface="Ubuntu" panose="020B0504030602030204" pitchFamily="34" charset="0"/>
            </a:rPr>
            <a:t>Decision</a:t>
          </a:r>
          <a:endParaRPr lang="en-US" sz="2000" b="1" i="1" dirty="0">
            <a:latin typeface="Ubuntu" panose="020B0504030602030204" pitchFamily="34" charset="0"/>
          </a:endParaRPr>
        </a:p>
      </dgm:t>
    </dgm:pt>
    <dgm:pt modelId="{2C1C1A25-942E-40C8-B862-8FD52BAFB8C7}" type="sibTrans" cxnId="{48B814E2-5869-404D-A69F-7F39D9E5D149}">
      <dgm:prSet/>
      <dgm:spPr/>
      <dgm:t>
        <a:bodyPr/>
        <a:lstStyle/>
        <a:p>
          <a:endParaRPr lang="en-US"/>
        </a:p>
      </dgm:t>
    </dgm:pt>
    <dgm:pt modelId="{A00A3100-3E5C-4118-AEBC-13243D7999F3}" type="parTrans" cxnId="{48B814E2-5869-404D-A69F-7F39D9E5D149}">
      <dgm:prSet/>
      <dgm:spPr/>
      <dgm:t>
        <a:bodyPr/>
        <a:lstStyle/>
        <a:p>
          <a:endParaRPr lang="en-US"/>
        </a:p>
      </dgm:t>
    </dgm:pt>
    <dgm:pt modelId="{91BA423B-5DE8-4BA7-A1CF-5E878899158E}" type="pres">
      <dgm:prSet presAssocID="{8CEC731E-80C5-4314-BBA0-10961DC644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00700-E6BB-4576-9FD6-DB1602CF613E}" type="pres">
      <dgm:prSet presAssocID="{8CEC731E-80C5-4314-BBA0-10961DC644A1}" presName="ellipse" presStyleLbl="trBgShp" presStyleIdx="0" presStyleCnt="1"/>
      <dgm:spPr/>
    </dgm:pt>
    <dgm:pt modelId="{8B8E39CF-FE42-4E5F-ACFA-AD83E81BE0E0}" type="pres">
      <dgm:prSet presAssocID="{8CEC731E-80C5-4314-BBA0-10961DC644A1}" presName="arrow1" presStyleLbl="fgShp" presStyleIdx="0" presStyleCnt="1" custScaleY="175035" custLinFactNeighborY="23954"/>
      <dgm:spPr/>
    </dgm:pt>
    <dgm:pt modelId="{530B23D7-FC27-4F53-B39D-5F88F0192703}" type="pres">
      <dgm:prSet presAssocID="{8CEC731E-80C5-4314-BBA0-10961DC644A1}" presName="rectangle" presStyleLbl="revTx" presStyleIdx="0" presStyleCnt="1" custScaleX="85566" custScaleY="84366" custLinFactNeighborX="-912" custLinFactNeighborY="7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9219-3705-4D18-817D-617307FD6B3D}" type="pres">
      <dgm:prSet presAssocID="{E29103F2-BB05-42E4-8CF7-DEA0CD11D8F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070D-77A5-4E34-8D42-481598B04975}" type="pres">
      <dgm:prSet presAssocID="{A4B555B2-6C55-40C0-9941-349A27E38EA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630E-B56E-4944-942C-8D31CECF1BEB}" type="pres">
      <dgm:prSet presAssocID="{E203520C-D63D-4BEC-89F7-371D80BB205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C1839-228B-4912-AAA5-65F58D1942C6}" type="pres">
      <dgm:prSet presAssocID="{8CEC731E-80C5-4314-BBA0-10961DC644A1}" presName="funnel" presStyleLbl="trAlignAcc1" presStyleIdx="0" presStyleCnt="1"/>
      <dgm:spPr/>
    </dgm:pt>
  </dgm:ptLst>
  <dgm:cxnLst>
    <dgm:cxn modelId="{52191BFA-4E39-4DBF-84B6-8F7A3B2E2535}" type="presOf" srcId="{E203520C-D63D-4BEC-89F7-371D80BB2058}" destId="{530B23D7-FC27-4F53-B39D-5F88F0192703}" srcOrd="0" destOrd="0" presId="urn:microsoft.com/office/officeart/2005/8/layout/funnel1"/>
    <dgm:cxn modelId="{B8A54B70-071E-477B-ADEF-9C3A462ACC19}" srcId="{8CEC731E-80C5-4314-BBA0-10961DC644A1}" destId="{E29103F2-BB05-42E4-8CF7-DEA0CD11D8FC}" srcOrd="1" destOrd="0" parTransId="{1349F297-D12C-49CB-A182-0DED000A1DDF}" sibTransId="{FC01134E-77F7-4902-B810-3F1544282E98}"/>
    <dgm:cxn modelId="{D20DCDD8-A80D-44E5-9F08-91A493837BE2}" srcId="{8CEC731E-80C5-4314-BBA0-10961DC644A1}" destId="{A4B555B2-6C55-40C0-9941-349A27E38EA4}" srcOrd="2" destOrd="0" parTransId="{831808B0-396B-4B5C-9BC4-BB518D87A7D2}" sibTransId="{82DC54C4-AF57-4F9E-8607-69566E65FBA5}"/>
    <dgm:cxn modelId="{A1547BC8-7FD9-43CB-8E34-9261AF7C7E00}" srcId="{8CEC731E-80C5-4314-BBA0-10961DC644A1}" destId="{BE71F59B-0564-4C4C-9437-FFD2F67EDE5F}" srcOrd="0" destOrd="0" parTransId="{065C1C18-20B2-4608-B696-0382EF9028A4}" sibTransId="{432C746D-4C4D-418F-A275-18C3FF5F5182}"/>
    <dgm:cxn modelId="{B2EDDE67-5352-47E0-A41E-FF235946ED08}" type="presOf" srcId="{E29103F2-BB05-42E4-8CF7-DEA0CD11D8FC}" destId="{A3F1070D-77A5-4E34-8D42-481598B04975}" srcOrd="0" destOrd="0" presId="urn:microsoft.com/office/officeart/2005/8/layout/funnel1"/>
    <dgm:cxn modelId="{1BC551CD-447F-4A29-8FA9-5E4A5F88A6BA}" type="presOf" srcId="{A4B555B2-6C55-40C0-9941-349A27E38EA4}" destId="{D39A9219-3705-4D18-817D-617307FD6B3D}" srcOrd="0" destOrd="0" presId="urn:microsoft.com/office/officeart/2005/8/layout/funnel1"/>
    <dgm:cxn modelId="{48B814E2-5869-404D-A69F-7F39D9E5D149}" srcId="{8CEC731E-80C5-4314-BBA0-10961DC644A1}" destId="{E203520C-D63D-4BEC-89F7-371D80BB2058}" srcOrd="3" destOrd="0" parTransId="{A00A3100-3E5C-4118-AEBC-13243D7999F3}" sibTransId="{2C1C1A25-942E-40C8-B862-8FD52BAFB8C7}"/>
    <dgm:cxn modelId="{5F9D68DF-B609-46D1-9700-2DB61E7E1688}" type="presOf" srcId="{8CEC731E-80C5-4314-BBA0-10961DC644A1}" destId="{91BA423B-5DE8-4BA7-A1CF-5E878899158E}" srcOrd="0" destOrd="0" presId="urn:microsoft.com/office/officeart/2005/8/layout/funnel1"/>
    <dgm:cxn modelId="{A577B940-1BFC-4267-BD94-DCF03850518B}" type="presOf" srcId="{BE71F59B-0564-4C4C-9437-FFD2F67EDE5F}" destId="{57DD630E-B56E-4944-942C-8D31CECF1BEB}" srcOrd="0" destOrd="0" presId="urn:microsoft.com/office/officeart/2005/8/layout/funnel1"/>
    <dgm:cxn modelId="{4225C027-8E56-4742-A578-D2B9976BDCAA}" type="presParOf" srcId="{91BA423B-5DE8-4BA7-A1CF-5E878899158E}" destId="{98700700-E6BB-4576-9FD6-DB1602CF613E}" srcOrd="0" destOrd="0" presId="urn:microsoft.com/office/officeart/2005/8/layout/funnel1"/>
    <dgm:cxn modelId="{981958FE-CBB6-4C25-9754-DD507ABCA918}" type="presParOf" srcId="{91BA423B-5DE8-4BA7-A1CF-5E878899158E}" destId="{8B8E39CF-FE42-4E5F-ACFA-AD83E81BE0E0}" srcOrd="1" destOrd="0" presId="urn:microsoft.com/office/officeart/2005/8/layout/funnel1"/>
    <dgm:cxn modelId="{EC60BF8F-0D09-4100-A2D7-DEC186C61A07}" type="presParOf" srcId="{91BA423B-5DE8-4BA7-A1CF-5E878899158E}" destId="{530B23D7-FC27-4F53-B39D-5F88F0192703}" srcOrd="2" destOrd="0" presId="urn:microsoft.com/office/officeart/2005/8/layout/funnel1"/>
    <dgm:cxn modelId="{957923F0-CC34-49E4-A613-92FAE39996E1}" type="presParOf" srcId="{91BA423B-5DE8-4BA7-A1CF-5E878899158E}" destId="{D39A9219-3705-4D18-817D-617307FD6B3D}" srcOrd="3" destOrd="0" presId="urn:microsoft.com/office/officeart/2005/8/layout/funnel1"/>
    <dgm:cxn modelId="{DBDEEED7-C852-4793-B55B-E9C28C8C1D48}" type="presParOf" srcId="{91BA423B-5DE8-4BA7-A1CF-5E878899158E}" destId="{A3F1070D-77A5-4E34-8D42-481598B04975}" srcOrd="4" destOrd="0" presId="urn:microsoft.com/office/officeart/2005/8/layout/funnel1"/>
    <dgm:cxn modelId="{7CC3B5AF-FB6D-4FE5-AD31-658A516A381B}" type="presParOf" srcId="{91BA423B-5DE8-4BA7-A1CF-5E878899158E}" destId="{57DD630E-B56E-4944-942C-8D31CECF1BEB}" srcOrd="5" destOrd="0" presId="urn:microsoft.com/office/officeart/2005/8/layout/funnel1"/>
    <dgm:cxn modelId="{FE94DC47-5222-4919-83E1-5A0760DDEFC8}" type="presParOf" srcId="{91BA423B-5DE8-4BA7-A1CF-5E878899158E}" destId="{121C1839-228B-4912-AAA5-65F58D1942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EC731E-80C5-4314-BBA0-10961DC644A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71F59B-0564-4C4C-9437-FFD2F67EDE5F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065C1C18-20B2-4608-B696-0382EF9028A4}" type="parTrans" cxnId="{A1547BC8-7FD9-43CB-8E34-9261AF7C7E00}">
      <dgm:prSet/>
      <dgm:spPr/>
      <dgm:t>
        <a:bodyPr/>
        <a:lstStyle/>
        <a:p>
          <a:endParaRPr lang="en-US"/>
        </a:p>
      </dgm:t>
    </dgm:pt>
    <dgm:pt modelId="{432C746D-4C4D-418F-A275-18C3FF5F5182}" type="sibTrans" cxnId="{A1547BC8-7FD9-43CB-8E34-9261AF7C7E00}">
      <dgm:prSet/>
      <dgm:spPr/>
      <dgm:t>
        <a:bodyPr/>
        <a:lstStyle/>
        <a:p>
          <a:endParaRPr lang="en-US"/>
        </a:p>
      </dgm:t>
    </dgm:pt>
    <dgm:pt modelId="{E29103F2-BB05-42E4-8CF7-DEA0CD11D8FC}">
      <dgm:prSet phldrT="[Text]" custT="1"/>
      <dgm:spPr/>
      <dgm:t>
        <a:bodyPr/>
        <a:lstStyle/>
        <a:p>
          <a:r>
            <a:rPr lang="en-US" sz="1400" b="1" dirty="0">
              <a:latin typeface="Ubuntu" panose="020B0504030602030204" pitchFamily="34" charset="0"/>
            </a:rPr>
            <a:t>Alternative</a:t>
          </a:r>
          <a:endParaRPr lang="en-US" sz="1600" b="1" dirty="0">
            <a:latin typeface="Ubuntu" panose="020B0504030602030204" pitchFamily="34" charset="0"/>
          </a:endParaRPr>
        </a:p>
      </dgm:t>
    </dgm:pt>
    <dgm:pt modelId="{1349F297-D12C-49CB-A182-0DED000A1DDF}" type="parTrans" cxnId="{B8A54B70-071E-477B-ADEF-9C3A462ACC19}">
      <dgm:prSet/>
      <dgm:spPr/>
      <dgm:t>
        <a:bodyPr/>
        <a:lstStyle/>
        <a:p>
          <a:endParaRPr lang="en-US"/>
        </a:p>
      </dgm:t>
    </dgm:pt>
    <dgm:pt modelId="{FC01134E-77F7-4902-B810-3F1544282E98}" type="sibTrans" cxnId="{B8A54B70-071E-477B-ADEF-9C3A462ACC19}">
      <dgm:prSet/>
      <dgm:spPr/>
      <dgm:t>
        <a:bodyPr/>
        <a:lstStyle/>
        <a:p>
          <a:endParaRPr lang="en-US"/>
        </a:p>
      </dgm:t>
    </dgm:pt>
    <dgm:pt modelId="{A4B555B2-6C55-40C0-9941-349A27E38EA4}">
      <dgm:prSet phldrT="[Text]"/>
      <dgm:spPr/>
      <dgm:t>
        <a:bodyPr/>
        <a:lstStyle/>
        <a:p>
          <a:r>
            <a:rPr lang="en-US" b="1" dirty="0">
              <a:latin typeface="Ubuntu" panose="020B0504030602030204" pitchFamily="34" charset="0"/>
            </a:rPr>
            <a:t>Alternative</a:t>
          </a:r>
        </a:p>
      </dgm:t>
    </dgm:pt>
    <dgm:pt modelId="{831808B0-396B-4B5C-9BC4-BB518D87A7D2}" type="parTrans" cxnId="{D20DCDD8-A80D-44E5-9F08-91A493837BE2}">
      <dgm:prSet/>
      <dgm:spPr/>
      <dgm:t>
        <a:bodyPr/>
        <a:lstStyle/>
        <a:p>
          <a:endParaRPr lang="en-US"/>
        </a:p>
      </dgm:t>
    </dgm:pt>
    <dgm:pt modelId="{82DC54C4-AF57-4F9E-8607-69566E65FBA5}" type="sibTrans" cxnId="{D20DCDD8-A80D-44E5-9F08-91A493837BE2}">
      <dgm:prSet/>
      <dgm:spPr/>
      <dgm:t>
        <a:bodyPr/>
        <a:lstStyle/>
        <a:p>
          <a:endParaRPr lang="en-US"/>
        </a:p>
      </dgm:t>
    </dgm:pt>
    <dgm:pt modelId="{E203520C-D63D-4BEC-89F7-371D80BB2058}">
      <dgm:prSet phldrT="[Text]" custT="1"/>
      <dgm:spPr/>
      <dgm:t>
        <a:bodyPr/>
        <a:lstStyle/>
        <a:p>
          <a:r>
            <a:rPr lang="en-US" sz="2000" b="1" i="1" dirty="0">
              <a:latin typeface="Ubuntu" panose="020B0504030602030204" pitchFamily="34" charset="0"/>
            </a:rPr>
            <a:t/>
          </a:r>
          <a:br>
            <a:rPr lang="en-US" sz="2000" b="1" i="1" dirty="0">
              <a:latin typeface="Ubuntu" panose="020B0504030602030204" pitchFamily="34" charset="0"/>
            </a:rPr>
          </a:br>
          <a:r>
            <a:rPr lang="en-US" sz="3200" b="1" i="1" dirty="0">
              <a:latin typeface="Ubuntu" panose="020B0504030602030204" pitchFamily="34" charset="0"/>
            </a:rPr>
            <a:t>Decision</a:t>
          </a:r>
          <a:endParaRPr lang="en-US" sz="2000" b="1" i="1" dirty="0">
            <a:latin typeface="Ubuntu" panose="020B0504030602030204" pitchFamily="34" charset="0"/>
          </a:endParaRPr>
        </a:p>
      </dgm:t>
    </dgm:pt>
    <dgm:pt modelId="{2C1C1A25-942E-40C8-B862-8FD52BAFB8C7}" type="sibTrans" cxnId="{48B814E2-5869-404D-A69F-7F39D9E5D149}">
      <dgm:prSet/>
      <dgm:spPr/>
      <dgm:t>
        <a:bodyPr/>
        <a:lstStyle/>
        <a:p>
          <a:endParaRPr lang="en-US"/>
        </a:p>
      </dgm:t>
    </dgm:pt>
    <dgm:pt modelId="{A00A3100-3E5C-4118-AEBC-13243D7999F3}" type="parTrans" cxnId="{48B814E2-5869-404D-A69F-7F39D9E5D149}">
      <dgm:prSet/>
      <dgm:spPr/>
      <dgm:t>
        <a:bodyPr/>
        <a:lstStyle/>
        <a:p>
          <a:endParaRPr lang="en-US"/>
        </a:p>
      </dgm:t>
    </dgm:pt>
    <dgm:pt modelId="{91BA423B-5DE8-4BA7-A1CF-5E878899158E}" type="pres">
      <dgm:prSet presAssocID="{8CEC731E-80C5-4314-BBA0-10961DC644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700700-E6BB-4576-9FD6-DB1602CF613E}" type="pres">
      <dgm:prSet presAssocID="{8CEC731E-80C5-4314-BBA0-10961DC644A1}" presName="ellipse" presStyleLbl="trBgShp" presStyleIdx="0" presStyleCnt="1"/>
      <dgm:spPr/>
    </dgm:pt>
    <dgm:pt modelId="{8B8E39CF-FE42-4E5F-ACFA-AD83E81BE0E0}" type="pres">
      <dgm:prSet presAssocID="{8CEC731E-80C5-4314-BBA0-10961DC644A1}" presName="arrow1" presStyleLbl="fgShp" presStyleIdx="0" presStyleCnt="1" custScaleY="175035" custLinFactNeighborY="23954"/>
      <dgm:spPr/>
    </dgm:pt>
    <dgm:pt modelId="{530B23D7-FC27-4F53-B39D-5F88F0192703}" type="pres">
      <dgm:prSet presAssocID="{8CEC731E-80C5-4314-BBA0-10961DC644A1}" presName="rectangle" presStyleLbl="revTx" presStyleIdx="0" presStyleCnt="1" custScaleX="85566" custScaleY="84366" custLinFactNeighborX="-912" custLinFactNeighborY="7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A9219-3705-4D18-817D-617307FD6B3D}" type="pres">
      <dgm:prSet presAssocID="{E29103F2-BB05-42E4-8CF7-DEA0CD11D8F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070D-77A5-4E34-8D42-481598B04975}" type="pres">
      <dgm:prSet presAssocID="{A4B555B2-6C55-40C0-9941-349A27E38EA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630E-B56E-4944-942C-8D31CECF1BEB}" type="pres">
      <dgm:prSet presAssocID="{E203520C-D63D-4BEC-89F7-371D80BB205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C1839-228B-4912-AAA5-65F58D1942C6}" type="pres">
      <dgm:prSet presAssocID="{8CEC731E-80C5-4314-BBA0-10961DC644A1}" presName="funnel" presStyleLbl="trAlignAcc1" presStyleIdx="0" presStyleCnt="1"/>
      <dgm:spPr/>
    </dgm:pt>
  </dgm:ptLst>
  <dgm:cxnLst>
    <dgm:cxn modelId="{52191BFA-4E39-4DBF-84B6-8F7A3B2E2535}" type="presOf" srcId="{E203520C-D63D-4BEC-89F7-371D80BB2058}" destId="{530B23D7-FC27-4F53-B39D-5F88F0192703}" srcOrd="0" destOrd="0" presId="urn:microsoft.com/office/officeart/2005/8/layout/funnel1"/>
    <dgm:cxn modelId="{B8A54B70-071E-477B-ADEF-9C3A462ACC19}" srcId="{8CEC731E-80C5-4314-BBA0-10961DC644A1}" destId="{E29103F2-BB05-42E4-8CF7-DEA0CD11D8FC}" srcOrd="1" destOrd="0" parTransId="{1349F297-D12C-49CB-A182-0DED000A1DDF}" sibTransId="{FC01134E-77F7-4902-B810-3F1544282E98}"/>
    <dgm:cxn modelId="{D20DCDD8-A80D-44E5-9F08-91A493837BE2}" srcId="{8CEC731E-80C5-4314-BBA0-10961DC644A1}" destId="{A4B555B2-6C55-40C0-9941-349A27E38EA4}" srcOrd="2" destOrd="0" parTransId="{831808B0-396B-4B5C-9BC4-BB518D87A7D2}" sibTransId="{82DC54C4-AF57-4F9E-8607-69566E65FBA5}"/>
    <dgm:cxn modelId="{A1547BC8-7FD9-43CB-8E34-9261AF7C7E00}" srcId="{8CEC731E-80C5-4314-BBA0-10961DC644A1}" destId="{BE71F59B-0564-4C4C-9437-FFD2F67EDE5F}" srcOrd="0" destOrd="0" parTransId="{065C1C18-20B2-4608-B696-0382EF9028A4}" sibTransId="{432C746D-4C4D-418F-A275-18C3FF5F5182}"/>
    <dgm:cxn modelId="{B2EDDE67-5352-47E0-A41E-FF235946ED08}" type="presOf" srcId="{E29103F2-BB05-42E4-8CF7-DEA0CD11D8FC}" destId="{A3F1070D-77A5-4E34-8D42-481598B04975}" srcOrd="0" destOrd="0" presId="urn:microsoft.com/office/officeart/2005/8/layout/funnel1"/>
    <dgm:cxn modelId="{1BC551CD-447F-4A29-8FA9-5E4A5F88A6BA}" type="presOf" srcId="{A4B555B2-6C55-40C0-9941-349A27E38EA4}" destId="{D39A9219-3705-4D18-817D-617307FD6B3D}" srcOrd="0" destOrd="0" presId="urn:microsoft.com/office/officeart/2005/8/layout/funnel1"/>
    <dgm:cxn modelId="{48B814E2-5869-404D-A69F-7F39D9E5D149}" srcId="{8CEC731E-80C5-4314-BBA0-10961DC644A1}" destId="{E203520C-D63D-4BEC-89F7-371D80BB2058}" srcOrd="3" destOrd="0" parTransId="{A00A3100-3E5C-4118-AEBC-13243D7999F3}" sibTransId="{2C1C1A25-942E-40C8-B862-8FD52BAFB8C7}"/>
    <dgm:cxn modelId="{5F9D68DF-B609-46D1-9700-2DB61E7E1688}" type="presOf" srcId="{8CEC731E-80C5-4314-BBA0-10961DC644A1}" destId="{91BA423B-5DE8-4BA7-A1CF-5E878899158E}" srcOrd="0" destOrd="0" presId="urn:microsoft.com/office/officeart/2005/8/layout/funnel1"/>
    <dgm:cxn modelId="{A577B940-1BFC-4267-BD94-DCF03850518B}" type="presOf" srcId="{BE71F59B-0564-4C4C-9437-FFD2F67EDE5F}" destId="{57DD630E-B56E-4944-942C-8D31CECF1BEB}" srcOrd="0" destOrd="0" presId="urn:microsoft.com/office/officeart/2005/8/layout/funnel1"/>
    <dgm:cxn modelId="{4225C027-8E56-4742-A578-D2B9976BDCAA}" type="presParOf" srcId="{91BA423B-5DE8-4BA7-A1CF-5E878899158E}" destId="{98700700-E6BB-4576-9FD6-DB1602CF613E}" srcOrd="0" destOrd="0" presId="urn:microsoft.com/office/officeart/2005/8/layout/funnel1"/>
    <dgm:cxn modelId="{981958FE-CBB6-4C25-9754-DD507ABCA918}" type="presParOf" srcId="{91BA423B-5DE8-4BA7-A1CF-5E878899158E}" destId="{8B8E39CF-FE42-4E5F-ACFA-AD83E81BE0E0}" srcOrd="1" destOrd="0" presId="urn:microsoft.com/office/officeart/2005/8/layout/funnel1"/>
    <dgm:cxn modelId="{EC60BF8F-0D09-4100-A2D7-DEC186C61A07}" type="presParOf" srcId="{91BA423B-5DE8-4BA7-A1CF-5E878899158E}" destId="{530B23D7-FC27-4F53-B39D-5F88F0192703}" srcOrd="2" destOrd="0" presId="urn:microsoft.com/office/officeart/2005/8/layout/funnel1"/>
    <dgm:cxn modelId="{957923F0-CC34-49E4-A613-92FAE39996E1}" type="presParOf" srcId="{91BA423B-5DE8-4BA7-A1CF-5E878899158E}" destId="{D39A9219-3705-4D18-817D-617307FD6B3D}" srcOrd="3" destOrd="0" presId="urn:microsoft.com/office/officeart/2005/8/layout/funnel1"/>
    <dgm:cxn modelId="{DBDEEED7-C852-4793-B55B-E9C28C8C1D48}" type="presParOf" srcId="{91BA423B-5DE8-4BA7-A1CF-5E878899158E}" destId="{A3F1070D-77A5-4E34-8D42-481598B04975}" srcOrd="4" destOrd="0" presId="urn:microsoft.com/office/officeart/2005/8/layout/funnel1"/>
    <dgm:cxn modelId="{7CC3B5AF-FB6D-4FE5-AD31-658A516A381B}" type="presParOf" srcId="{91BA423B-5DE8-4BA7-A1CF-5E878899158E}" destId="{57DD630E-B56E-4944-942C-8D31CECF1BEB}" srcOrd="5" destOrd="0" presId="urn:microsoft.com/office/officeart/2005/8/layout/funnel1"/>
    <dgm:cxn modelId="{FE94DC47-5222-4919-83E1-5A0760DDEFC8}" type="presParOf" srcId="{91BA423B-5DE8-4BA7-A1CF-5E878899158E}" destId="{121C1839-228B-4912-AAA5-65F58D1942C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0700-E6BB-4576-9FD6-DB1602CF613E}">
      <dsp:nvSpPr>
        <dsp:cNvPr id="0" name=""/>
        <dsp:cNvSpPr/>
      </dsp:nvSpPr>
      <dsp:spPr>
        <a:xfrm>
          <a:off x="1451440" y="252110"/>
          <a:ext cx="4238785" cy="1472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E39CF-FE42-4E5F-ACFA-AD83E81BE0E0}">
      <dsp:nvSpPr>
        <dsp:cNvPr id="0" name=""/>
        <dsp:cNvSpPr/>
      </dsp:nvSpPr>
      <dsp:spPr>
        <a:xfrm>
          <a:off x="3166669" y="3785412"/>
          <a:ext cx="821470" cy="92023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B23D7-FC27-4F53-B39D-5F88F0192703}">
      <dsp:nvSpPr>
        <dsp:cNvPr id="0" name=""/>
        <dsp:cNvSpPr/>
      </dsp:nvSpPr>
      <dsp:spPr>
        <a:xfrm>
          <a:off x="1854486" y="4425758"/>
          <a:ext cx="3373915" cy="83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latin typeface="Ubuntu" panose="020B0504030602030204" pitchFamily="34" charset="0"/>
            </a:rPr>
            <a:t/>
          </a:r>
          <a:br>
            <a:rPr lang="en-US" sz="2000" b="1" i="1" kern="1200" dirty="0">
              <a:latin typeface="Ubuntu" panose="020B0504030602030204" pitchFamily="34" charset="0"/>
            </a:rPr>
          </a:br>
          <a:r>
            <a:rPr lang="en-US" sz="3200" b="1" i="1" kern="1200" dirty="0">
              <a:latin typeface="Ubuntu" panose="020B0504030602030204" pitchFamily="34" charset="0"/>
            </a:rPr>
            <a:t>Decision</a:t>
          </a:r>
          <a:endParaRPr lang="en-US" sz="2000" b="1" i="1" kern="1200" dirty="0">
            <a:latin typeface="Ubuntu" panose="020B0504030602030204" pitchFamily="34" charset="0"/>
          </a:endParaRPr>
        </a:p>
      </dsp:txBody>
      <dsp:txXfrm>
        <a:off x="1854486" y="4425758"/>
        <a:ext cx="3373915" cy="831649"/>
      </dsp:txXfrm>
    </dsp:sp>
    <dsp:sp modelId="{D39A9219-3705-4D18-817D-617307FD6B3D}">
      <dsp:nvSpPr>
        <dsp:cNvPr id="0" name=""/>
        <dsp:cNvSpPr/>
      </dsp:nvSpPr>
      <dsp:spPr>
        <a:xfrm>
          <a:off x="2992517" y="1837876"/>
          <a:ext cx="1478646" cy="147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209060" y="2054419"/>
        <a:ext cx="1045560" cy="1045560"/>
      </dsp:txXfrm>
    </dsp:sp>
    <dsp:sp modelId="{A3F1070D-77A5-4E34-8D42-481598B04975}">
      <dsp:nvSpPr>
        <dsp:cNvPr id="0" name=""/>
        <dsp:cNvSpPr/>
      </dsp:nvSpPr>
      <dsp:spPr>
        <a:xfrm>
          <a:off x="1934464" y="728563"/>
          <a:ext cx="1478646" cy="147864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Ubuntu" panose="020B0504030602030204" pitchFamily="34" charset="0"/>
            </a:rPr>
            <a:t>Alternative</a:t>
          </a:r>
          <a:endParaRPr lang="en-US" sz="1600" b="1" kern="1200" dirty="0">
            <a:latin typeface="Ubuntu" panose="020B0504030602030204" pitchFamily="34" charset="0"/>
          </a:endParaRPr>
        </a:p>
      </dsp:txBody>
      <dsp:txXfrm>
        <a:off x="2151007" y="945106"/>
        <a:ext cx="1045560" cy="1045560"/>
      </dsp:txXfrm>
    </dsp:sp>
    <dsp:sp modelId="{57DD630E-B56E-4944-942C-8D31CECF1BEB}">
      <dsp:nvSpPr>
        <dsp:cNvPr id="0" name=""/>
        <dsp:cNvSpPr/>
      </dsp:nvSpPr>
      <dsp:spPr>
        <a:xfrm>
          <a:off x="3445969" y="371059"/>
          <a:ext cx="1478646" cy="147864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662512" y="587602"/>
        <a:ext cx="1045560" cy="1045560"/>
      </dsp:txXfrm>
    </dsp:sp>
    <dsp:sp modelId="{121C1839-228B-4912-AAA5-65F58D1942C6}">
      <dsp:nvSpPr>
        <dsp:cNvPr id="0" name=""/>
        <dsp:cNvSpPr/>
      </dsp:nvSpPr>
      <dsp:spPr>
        <a:xfrm>
          <a:off x="1277288" y="71387"/>
          <a:ext cx="4600232" cy="36801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0700-E6BB-4576-9FD6-DB1602CF613E}">
      <dsp:nvSpPr>
        <dsp:cNvPr id="0" name=""/>
        <dsp:cNvSpPr/>
      </dsp:nvSpPr>
      <dsp:spPr>
        <a:xfrm>
          <a:off x="1451440" y="252110"/>
          <a:ext cx="4238785" cy="1472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E39CF-FE42-4E5F-ACFA-AD83E81BE0E0}">
      <dsp:nvSpPr>
        <dsp:cNvPr id="0" name=""/>
        <dsp:cNvSpPr/>
      </dsp:nvSpPr>
      <dsp:spPr>
        <a:xfrm>
          <a:off x="3166669" y="3785412"/>
          <a:ext cx="821470" cy="92023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B23D7-FC27-4F53-B39D-5F88F0192703}">
      <dsp:nvSpPr>
        <dsp:cNvPr id="0" name=""/>
        <dsp:cNvSpPr/>
      </dsp:nvSpPr>
      <dsp:spPr>
        <a:xfrm>
          <a:off x="1854486" y="4425758"/>
          <a:ext cx="3373915" cy="83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latin typeface="Ubuntu" panose="020B0504030602030204" pitchFamily="34" charset="0"/>
            </a:rPr>
            <a:t/>
          </a:r>
          <a:br>
            <a:rPr lang="en-US" sz="2000" b="1" i="1" kern="1200" dirty="0">
              <a:latin typeface="Ubuntu" panose="020B0504030602030204" pitchFamily="34" charset="0"/>
            </a:rPr>
          </a:br>
          <a:r>
            <a:rPr lang="en-US" sz="3200" b="1" i="1" kern="1200" dirty="0">
              <a:latin typeface="Ubuntu" panose="020B0504030602030204" pitchFamily="34" charset="0"/>
            </a:rPr>
            <a:t>Decision</a:t>
          </a:r>
          <a:endParaRPr lang="en-US" sz="2000" b="1" i="1" kern="1200" dirty="0">
            <a:latin typeface="Ubuntu" panose="020B0504030602030204" pitchFamily="34" charset="0"/>
          </a:endParaRPr>
        </a:p>
      </dsp:txBody>
      <dsp:txXfrm>
        <a:off x="1854486" y="4425758"/>
        <a:ext cx="3373915" cy="831649"/>
      </dsp:txXfrm>
    </dsp:sp>
    <dsp:sp modelId="{D39A9219-3705-4D18-817D-617307FD6B3D}">
      <dsp:nvSpPr>
        <dsp:cNvPr id="0" name=""/>
        <dsp:cNvSpPr/>
      </dsp:nvSpPr>
      <dsp:spPr>
        <a:xfrm>
          <a:off x="2992517" y="1837876"/>
          <a:ext cx="1478646" cy="147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209060" y="2054419"/>
        <a:ext cx="1045560" cy="1045560"/>
      </dsp:txXfrm>
    </dsp:sp>
    <dsp:sp modelId="{A3F1070D-77A5-4E34-8D42-481598B04975}">
      <dsp:nvSpPr>
        <dsp:cNvPr id="0" name=""/>
        <dsp:cNvSpPr/>
      </dsp:nvSpPr>
      <dsp:spPr>
        <a:xfrm>
          <a:off x="1934464" y="728563"/>
          <a:ext cx="1478646" cy="147864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Ubuntu" panose="020B0504030602030204" pitchFamily="34" charset="0"/>
            </a:rPr>
            <a:t>Alternative</a:t>
          </a:r>
          <a:endParaRPr lang="en-US" sz="1600" b="1" kern="1200" dirty="0">
            <a:latin typeface="Ubuntu" panose="020B0504030602030204" pitchFamily="34" charset="0"/>
          </a:endParaRPr>
        </a:p>
      </dsp:txBody>
      <dsp:txXfrm>
        <a:off x="2151007" y="945106"/>
        <a:ext cx="1045560" cy="1045560"/>
      </dsp:txXfrm>
    </dsp:sp>
    <dsp:sp modelId="{57DD630E-B56E-4944-942C-8D31CECF1BEB}">
      <dsp:nvSpPr>
        <dsp:cNvPr id="0" name=""/>
        <dsp:cNvSpPr/>
      </dsp:nvSpPr>
      <dsp:spPr>
        <a:xfrm>
          <a:off x="3445969" y="371059"/>
          <a:ext cx="1478646" cy="147864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662512" y="587602"/>
        <a:ext cx="1045560" cy="1045560"/>
      </dsp:txXfrm>
    </dsp:sp>
    <dsp:sp modelId="{121C1839-228B-4912-AAA5-65F58D1942C6}">
      <dsp:nvSpPr>
        <dsp:cNvPr id="0" name=""/>
        <dsp:cNvSpPr/>
      </dsp:nvSpPr>
      <dsp:spPr>
        <a:xfrm>
          <a:off x="1277288" y="71387"/>
          <a:ext cx="4600232" cy="36801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0700-E6BB-4576-9FD6-DB1602CF613E}">
      <dsp:nvSpPr>
        <dsp:cNvPr id="0" name=""/>
        <dsp:cNvSpPr/>
      </dsp:nvSpPr>
      <dsp:spPr>
        <a:xfrm>
          <a:off x="1451440" y="252110"/>
          <a:ext cx="4238785" cy="1472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E39CF-FE42-4E5F-ACFA-AD83E81BE0E0}">
      <dsp:nvSpPr>
        <dsp:cNvPr id="0" name=""/>
        <dsp:cNvSpPr/>
      </dsp:nvSpPr>
      <dsp:spPr>
        <a:xfrm>
          <a:off x="3166669" y="3785412"/>
          <a:ext cx="821470" cy="92023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B23D7-FC27-4F53-B39D-5F88F0192703}">
      <dsp:nvSpPr>
        <dsp:cNvPr id="0" name=""/>
        <dsp:cNvSpPr/>
      </dsp:nvSpPr>
      <dsp:spPr>
        <a:xfrm>
          <a:off x="1854486" y="4425758"/>
          <a:ext cx="3373915" cy="83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latin typeface="Ubuntu" panose="020B0504030602030204" pitchFamily="34" charset="0"/>
            </a:rPr>
            <a:t/>
          </a:r>
          <a:br>
            <a:rPr lang="en-US" sz="2000" b="1" i="1" kern="1200" dirty="0">
              <a:latin typeface="Ubuntu" panose="020B0504030602030204" pitchFamily="34" charset="0"/>
            </a:rPr>
          </a:br>
          <a:r>
            <a:rPr lang="en-US" sz="3200" b="1" i="1" kern="1200" dirty="0">
              <a:latin typeface="Ubuntu" panose="020B0504030602030204" pitchFamily="34" charset="0"/>
            </a:rPr>
            <a:t>Decision</a:t>
          </a:r>
          <a:endParaRPr lang="en-US" sz="2000" b="1" i="1" kern="1200" dirty="0">
            <a:latin typeface="Ubuntu" panose="020B0504030602030204" pitchFamily="34" charset="0"/>
          </a:endParaRPr>
        </a:p>
      </dsp:txBody>
      <dsp:txXfrm>
        <a:off x="1854486" y="4425758"/>
        <a:ext cx="3373915" cy="831649"/>
      </dsp:txXfrm>
    </dsp:sp>
    <dsp:sp modelId="{D39A9219-3705-4D18-817D-617307FD6B3D}">
      <dsp:nvSpPr>
        <dsp:cNvPr id="0" name=""/>
        <dsp:cNvSpPr/>
      </dsp:nvSpPr>
      <dsp:spPr>
        <a:xfrm>
          <a:off x="2992517" y="1837876"/>
          <a:ext cx="1478646" cy="147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209060" y="2054419"/>
        <a:ext cx="1045560" cy="1045560"/>
      </dsp:txXfrm>
    </dsp:sp>
    <dsp:sp modelId="{A3F1070D-77A5-4E34-8D42-481598B04975}">
      <dsp:nvSpPr>
        <dsp:cNvPr id="0" name=""/>
        <dsp:cNvSpPr/>
      </dsp:nvSpPr>
      <dsp:spPr>
        <a:xfrm>
          <a:off x="1934464" y="728563"/>
          <a:ext cx="1478646" cy="147864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Ubuntu" panose="020B0504030602030204" pitchFamily="34" charset="0"/>
            </a:rPr>
            <a:t>Alternative</a:t>
          </a:r>
          <a:endParaRPr lang="en-US" sz="1600" b="1" kern="1200" dirty="0">
            <a:latin typeface="Ubuntu" panose="020B0504030602030204" pitchFamily="34" charset="0"/>
          </a:endParaRPr>
        </a:p>
      </dsp:txBody>
      <dsp:txXfrm>
        <a:off x="2151007" y="945106"/>
        <a:ext cx="1045560" cy="1045560"/>
      </dsp:txXfrm>
    </dsp:sp>
    <dsp:sp modelId="{57DD630E-B56E-4944-942C-8D31CECF1BEB}">
      <dsp:nvSpPr>
        <dsp:cNvPr id="0" name=""/>
        <dsp:cNvSpPr/>
      </dsp:nvSpPr>
      <dsp:spPr>
        <a:xfrm>
          <a:off x="3445969" y="371059"/>
          <a:ext cx="1478646" cy="147864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662512" y="587602"/>
        <a:ext cx="1045560" cy="1045560"/>
      </dsp:txXfrm>
    </dsp:sp>
    <dsp:sp modelId="{121C1839-228B-4912-AAA5-65F58D1942C6}">
      <dsp:nvSpPr>
        <dsp:cNvPr id="0" name=""/>
        <dsp:cNvSpPr/>
      </dsp:nvSpPr>
      <dsp:spPr>
        <a:xfrm>
          <a:off x="1277288" y="71387"/>
          <a:ext cx="4600232" cy="36801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0700-E6BB-4576-9FD6-DB1602CF613E}">
      <dsp:nvSpPr>
        <dsp:cNvPr id="0" name=""/>
        <dsp:cNvSpPr/>
      </dsp:nvSpPr>
      <dsp:spPr>
        <a:xfrm>
          <a:off x="1451440" y="252110"/>
          <a:ext cx="4238785" cy="1472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E39CF-FE42-4E5F-ACFA-AD83E81BE0E0}">
      <dsp:nvSpPr>
        <dsp:cNvPr id="0" name=""/>
        <dsp:cNvSpPr/>
      </dsp:nvSpPr>
      <dsp:spPr>
        <a:xfrm>
          <a:off x="3166669" y="3785412"/>
          <a:ext cx="821470" cy="92023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B23D7-FC27-4F53-B39D-5F88F0192703}">
      <dsp:nvSpPr>
        <dsp:cNvPr id="0" name=""/>
        <dsp:cNvSpPr/>
      </dsp:nvSpPr>
      <dsp:spPr>
        <a:xfrm>
          <a:off x="1854486" y="4425758"/>
          <a:ext cx="3373915" cy="83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latin typeface="Ubuntu" panose="020B0504030602030204" pitchFamily="34" charset="0"/>
            </a:rPr>
            <a:t/>
          </a:r>
          <a:br>
            <a:rPr lang="en-US" sz="2000" b="1" i="1" kern="1200" dirty="0">
              <a:latin typeface="Ubuntu" panose="020B0504030602030204" pitchFamily="34" charset="0"/>
            </a:rPr>
          </a:br>
          <a:r>
            <a:rPr lang="en-US" sz="3200" b="1" i="1" kern="1200" dirty="0">
              <a:latin typeface="Ubuntu" panose="020B0504030602030204" pitchFamily="34" charset="0"/>
            </a:rPr>
            <a:t>Decision</a:t>
          </a:r>
          <a:endParaRPr lang="en-US" sz="2000" b="1" i="1" kern="1200" dirty="0">
            <a:latin typeface="Ubuntu" panose="020B0504030602030204" pitchFamily="34" charset="0"/>
          </a:endParaRPr>
        </a:p>
      </dsp:txBody>
      <dsp:txXfrm>
        <a:off x="1854486" y="4425758"/>
        <a:ext cx="3373915" cy="831649"/>
      </dsp:txXfrm>
    </dsp:sp>
    <dsp:sp modelId="{D39A9219-3705-4D18-817D-617307FD6B3D}">
      <dsp:nvSpPr>
        <dsp:cNvPr id="0" name=""/>
        <dsp:cNvSpPr/>
      </dsp:nvSpPr>
      <dsp:spPr>
        <a:xfrm>
          <a:off x="2992517" y="1837876"/>
          <a:ext cx="1478646" cy="147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209060" y="2054419"/>
        <a:ext cx="1045560" cy="1045560"/>
      </dsp:txXfrm>
    </dsp:sp>
    <dsp:sp modelId="{A3F1070D-77A5-4E34-8D42-481598B04975}">
      <dsp:nvSpPr>
        <dsp:cNvPr id="0" name=""/>
        <dsp:cNvSpPr/>
      </dsp:nvSpPr>
      <dsp:spPr>
        <a:xfrm>
          <a:off x="1934464" y="728563"/>
          <a:ext cx="1478646" cy="147864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Ubuntu" panose="020B0504030602030204" pitchFamily="34" charset="0"/>
            </a:rPr>
            <a:t>Alternative</a:t>
          </a:r>
          <a:endParaRPr lang="en-US" sz="1600" b="1" kern="1200" dirty="0">
            <a:latin typeface="Ubuntu" panose="020B0504030602030204" pitchFamily="34" charset="0"/>
          </a:endParaRPr>
        </a:p>
      </dsp:txBody>
      <dsp:txXfrm>
        <a:off x="2151007" y="945106"/>
        <a:ext cx="1045560" cy="1045560"/>
      </dsp:txXfrm>
    </dsp:sp>
    <dsp:sp modelId="{57DD630E-B56E-4944-942C-8D31CECF1BEB}">
      <dsp:nvSpPr>
        <dsp:cNvPr id="0" name=""/>
        <dsp:cNvSpPr/>
      </dsp:nvSpPr>
      <dsp:spPr>
        <a:xfrm>
          <a:off x="3445969" y="371059"/>
          <a:ext cx="1478646" cy="147864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662512" y="587602"/>
        <a:ext cx="1045560" cy="1045560"/>
      </dsp:txXfrm>
    </dsp:sp>
    <dsp:sp modelId="{121C1839-228B-4912-AAA5-65F58D1942C6}">
      <dsp:nvSpPr>
        <dsp:cNvPr id="0" name=""/>
        <dsp:cNvSpPr/>
      </dsp:nvSpPr>
      <dsp:spPr>
        <a:xfrm>
          <a:off x="1277288" y="71387"/>
          <a:ext cx="4600232" cy="36801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0700-E6BB-4576-9FD6-DB1602CF613E}">
      <dsp:nvSpPr>
        <dsp:cNvPr id="0" name=""/>
        <dsp:cNvSpPr/>
      </dsp:nvSpPr>
      <dsp:spPr>
        <a:xfrm>
          <a:off x="1451440" y="252110"/>
          <a:ext cx="4238785" cy="1472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E39CF-FE42-4E5F-ACFA-AD83E81BE0E0}">
      <dsp:nvSpPr>
        <dsp:cNvPr id="0" name=""/>
        <dsp:cNvSpPr/>
      </dsp:nvSpPr>
      <dsp:spPr>
        <a:xfrm>
          <a:off x="3166669" y="3785412"/>
          <a:ext cx="821470" cy="92023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B23D7-FC27-4F53-B39D-5F88F0192703}">
      <dsp:nvSpPr>
        <dsp:cNvPr id="0" name=""/>
        <dsp:cNvSpPr/>
      </dsp:nvSpPr>
      <dsp:spPr>
        <a:xfrm>
          <a:off x="1854486" y="4425758"/>
          <a:ext cx="3373915" cy="83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>
              <a:latin typeface="Ubuntu" panose="020B0504030602030204" pitchFamily="34" charset="0"/>
            </a:rPr>
            <a:t/>
          </a:r>
          <a:br>
            <a:rPr lang="en-US" sz="2000" b="1" i="1" kern="1200" dirty="0">
              <a:latin typeface="Ubuntu" panose="020B0504030602030204" pitchFamily="34" charset="0"/>
            </a:rPr>
          </a:br>
          <a:r>
            <a:rPr lang="en-US" sz="3200" b="1" i="1" kern="1200" dirty="0">
              <a:latin typeface="Ubuntu" panose="020B0504030602030204" pitchFamily="34" charset="0"/>
            </a:rPr>
            <a:t>Decision</a:t>
          </a:r>
          <a:endParaRPr lang="en-US" sz="2000" b="1" i="1" kern="1200" dirty="0">
            <a:latin typeface="Ubuntu" panose="020B0504030602030204" pitchFamily="34" charset="0"/>
          </a:endParaRPr>
        </a:p>
      </dsp:txBody>
      <dsp:txXfrm>
        <a:off x="1854486" y="4425758"/>
        <a:ext cx="3373915" cy="831649"/>
      </dsp:txXfrm>
    </dsp:sp>
    <dsp:sp modelId="{D39A9219-3705-4D18-817D-617307FD6B3D}">
      <dsp:nvSpPr>
        <dsp:cNvPr id="0" name=""/>
        <dsp:cNvSpPr/>
      </dsp:nvSpPr>
      <dsp:spPr>
        <a:xfrm>
          <a:off x="2992517" y="1837876"/>
          <a:ext cx="1478646" cy="1478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209060" y="2054419"/>
        <a:ext cx="1045560" cy="1045560"/>
      </dsp:txXfrm>
    </dsp:sp>
    <dsp:sp modelId="{A3F1070D-77A5-4E34-8D42-481598B04975}">
      <dsp:nvSpPr>
        <dsp:cNvPr id="0" name=""/>
        <dsp:cNvSpPr/>
      </dsp:nvSpPr>
      <dsp:spPr>
        <a:xfrm>
          <a:off x="1934464" y="728563"/>
          <a:ext cx="1478646" cy="147864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Ubuntu" panose="020B0504030602030204" pitchFamily="34" charset="0"/>
            </a:rPr>
            <a:t>Alternative</a:t>
          </a:r>
          <a:endParaRPr lang="en-US" sz="1600" b="1" kern="1200" dirty="0">
            <a:latin typeface="Ubuntu" panose="020B0504030602030204" pitchFamily="34" charset="0"/>
          </a:endParaRPr>
        </a:p>
      </dsp:txBody>
      <dsp:txXfrm>
        <a:off x="2151007" y="945106"/>
        <a:ext cx="1045560" cy="1045560"/>
      </dsp:txXfrm>
    </dsp:sp>
    <dsp:sp modelId="{57DD630E-B56E-4944-942C-8D31CECF1BEB}">
      <dsp:nvSpPr>
        <dsp:cNvPr id="0" name=""/>
        <dsp:cNvSpPr/>
      </dsp:nvSpPr>
      <dsp:spPr>
        <a:xfrm>
          <a:off x="3445969" y="371059"/>
          <a:ext cx="1478646" cy="147864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Ubuntu" panose="020B0504030602030204" pitchFamily="34" charset="0"/>
            </a:rPr>
            <a:t>Alternative</a:t>
          </a:r>
        </a:p>
      </dsp:txBody>
      <dsp:txXfrm>
        <a:off x="3662512" y="587602"/>
        <a:ext cx="1045560" cy="1045560"/>
      </dsp:txXfrm>
    </dsp:sp>
    <dsp:sp modelId="{121C1839-228B-4912-AAA5-65F58D1942C6}">
      <dsp:nvSpPr>
        <dsp:cNvPr id="0" name=""/>
        <dsp:cNvSpPr/>
      </dsp:nvSpPr>
      <dsp:spPr>
        <a:xfrm>
          <a:off x="1277288" y="71387"/>
          <a:ext cx="4600232" cy="368018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75D1-4859-42B2-A42B-88CA275AF798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41BBE-1916-4080-A7BB-AA4EBFD54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6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17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58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Scripts</a:t>
            </a:r>
            <a:r>
              <a:rPr lang="en-US" baseline="0" dirty="0" smtClean="0"/>
              <a:t> that we invoke when encountering a situation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Choices that represent the “norm” at a certain culture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Changes with time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Examples: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placement of the three lights at the Lego set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At</a:t>
            </a:r>
            <a:r>
              <a:rPr lang="en-US" baseline="0" dirty="0" smtClean="0"/>
              <a:t> interaction design?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dirty="0" smtClean="0"/>
              <a:t>Being</a:t>
            </a:r>
            <a:r>
              <a:rPr lang="en-US" baseline="0" dirty="0" smtClean="0"/>
              <a:t> used to the Mac, iOS, or Android conventions</a:t>
            </a: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42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Scripts</a:t>
            </a:r>
            <a:r>
              <a:rPr lang="en-US" baseline="0" dirty="0"/>
              <a:t> that we invoke when encountering a situation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Choices that represent the “norm” at a certain culture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Changes with time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Examples: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placement of the three lights at the </a:t>
            </a:r>
            <a:r>
              <a:rPr lang="en-US" baseline="0" dirty="0" err="1"/>
              <a:t>lego</a:t>
            </a:r>
            <a:r>
              <a:rPr lang="en-US" baseline="0" dirty="0"/>
              <a:t> set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At</a:t>
            </a:r>
            <a:r>
              <a:rPr lang="en-US" baseline="0" dirty="0"/>
              <a:t> interaction design?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dirty="0"/>
              <a:t>Being</a:t>
            </a:r>
            <a:r>
              <a:rPr lang="en-US" baseline="0" dirty="0"/>
              <a:t> used to the Mac, iOS, or android conventions</a:t>
            </a:r>
          </a:p>
          <a:p>
            <a:pPr marL="1543050" lvl="3" indent="-171450">
              <a:buFont typeface="Arial" charset="0"/>
              <a:buChar char="•"/>
            </a:pPr>
            <a:r>
              <a:rPr lang="en-US" dirty="0"/>
              <a:t>preferences under Edit on mac while it’s under tools in windows</a:t>
            </a:r>
          </a:p>
          <a:p>
            <a:pPr marL="1543050" lvl="3" indent="-171450">
              <a:buFont typeface="Arial" charset="0"/>
              <a:buChar char="•"/>
            </a:pPr>
            <a:r>
              <a:rPr lang="en-US" dirty="0"/>
              <a:t>Double clicking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82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07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choice of the most meaningful action/behavior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Changes with time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Example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Placing the </a:t>
            </a:r>
            <a:r>
              <a:rPr lang="en-US" baseline="0" dirty="0" err="1"/>
              <a:t>lego</a:t>
            </a:r>
            <a:r>
              <a:rPr lang="en-US" baseline="0" dirty="0"/>
              <a:t> police officer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The need to add unnecessary elements of design as technology changes (e.g., in self-driving cars)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At HCI?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5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0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4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9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When</a:t>
            </a:r>
            <a:r>
              <a:rPr lang="en-US" baseline="0" dirty="0"/>
              <a:t> your process of elimination involved logical constructs (e.g., if-else)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Examples: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If that’s the only piece left AND there is there is only one empty space left, then it goes there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In HCI?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4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0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88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Failing to do the precondition prevents you to perform the action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Makes us think at a high level to understand that the purpose of some actions is just to act as forcing functions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Result of this thinking </a:t>
            </a:r>
            <a:r>
              <a:rPr lang="en-US" baseline="0" dirty="0">
                <a:sym typeface="Wingdings"/>
              </a:rPr>
              <a:t> more innovative forcing functions</a:t>
            </a:r>
            <a:endParaRPr lang="en-US" baseline="0" dirty="0"/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Examples: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Can’t drive the car UNLESS you have the ignition key (or token)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Can’t get to your inbox unless you are authenticated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In your projects, if you see people make inappropriate behavior that wish to prevent, think of a forcing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</a:t>
            </a:r>
            <a:r>
              <a:rPr lang="en-US" dirty="0" smtClean="0"/>
              <a:t>affordances </a:t>
            </a:r>
            <a:r>
              <a:rPr lang="en-US" dirty="0"/>
              <a:t>of the pieces gave participants clues about their operation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Participants used the process of elimination to determine which pieces fit together (physical constraints)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Physical constraints were not enough to help participants decide on parts that can fit in multiple places (e.g., the lights) (cultural constraints)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Participants also needed more information to decide on parts that can fit in multiple directions (semantic constraints)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Participants also needed to depend on their logic to decide on what to do the remaining pieces (logical constraints)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88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363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19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0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The operation must continue UNLESS an appropriate action is done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Example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The document must not be closed UNLESS the user makes a decision to save or not to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24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72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35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Failing to do the precondition prevents you to perform the action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Makes us think at a high level to understand that the purpose of some actions is just to act as forcing functions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Result of this thinking </a:t>
            </a:r>
            <a:r>
              <a:rPr lang="en-US" baseline="0" dirty="0">
                <a:sym typeface="Wingdings"/>
              </a:rPr>
              <a:t> more innovative forcing functions</a:t>
            </a:r>
            <a:endParaRPr lang="en-US" baseline="0" dirty="0"/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Examples: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Can’t drive the car UNLESS you have the ignition key (or token)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Can’t get to your inbox unless you are authenticated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In your projects, if you see people make inappropriate behavior that wish to prevent, think of a forcing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7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With time, we ignore them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Example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Clicking OK without thinking when we deleted files in a hurry, then we regret it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Solution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Graceful interfaces (e.g., undo)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Backups (for those who mistakenly choose not to save)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58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affordance of the pieces gave participants clues about their operation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Participants used the process of elimination to determine which pieces fit together (physical constraints)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Physical constraints were not enough to help participants decide on parts that can fit in multiple places (e.g., the lights) (cultural constraints)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Participants also needed more information to decide on parts that can fit in multiple directions (semantic constraints)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Participants also needed to depend on their logic to decide on what to do the remaining pieces (logical constraints)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3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27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2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365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5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Definition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Characteristics</a:t>
            </a:r>
            <a:endParaRPr lang="en-US" baseline="0" dirty="0"/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Perceivable (trial and error, otherwise)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Examples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Lego pieces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Batteries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From interaction design?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6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41BBE-1916-4080-A7BB-AA4EBFD548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4926-82DD-4EAB-92EE-D41EB3AA6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C6F3E-B0FA-43B0-B0D1-4F396AAA0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3D24-3443-4C17-95BC-D0CC9260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DF30952C-BABD-4AC5-AD65-BDA2045E20C6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B14E-4C3A-4DE6-B236-708F7030C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AD7FA-BD95-4EEB-A686-2768454B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1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1323-490E-44D5-AA58-ECBC3049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2570A-884B-4931-839C-605AA4E73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DE3A5-8262-43D5-8B13-7A04ADBA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1325621B-E1D8-4AD6-A5D9-AAB0BF2B14BD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DA7E0-6BE0-4C42-817B-907BB4AF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DF876-8195-409D-89A2-8823226D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98E1B-E082-48D1-A238-F9570262F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B6754-062B-47C6-A1FB-D092802E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868FE-129D-4A36-81D4-2854FB9F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81252815-C648-439F-BCAF-01CECD896272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BB6C-3D19-480D-97A9-C21A14BC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5727-B9B2-457F-8163-A705C446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879C-9B11-4E72-B7C3-9860D77A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86DAA-2DEC-42F1-BD2C-BCD3D222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973C7-7865-4915-8090-2B3AC5D1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E7782A1C-1D8A-4245-AC9A-EFCDC4CBBE18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DB486-8038-4717-95FC-A96908C0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0197A-9A7C-4985-B283-F609B6B8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6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431C-2E33-4C47-8B10-F3A87970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789C2-2222-437F-986B-754CF2D0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690B7-D2C6-4773-B6BC-8E9D6D37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A31888B3-8B14-416C-9FB5-2183A632EBBB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9507-862F-45F2-8FF1-05660456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234E-E0AF-4632-8D6D-B80F5977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2A61-6192-456C-A1AB-67611B6C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E1FC-FF3A-43B2-95BC-144E33C31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F58A9-264D-46F1-88F2-51F2E594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6564D-573D-45E2-A002-330409A8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F5F50E7F-7CD7-42AC-8507-0C6DA661FC58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B2C14-4028-4099-B328-D41C8727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3A3A1-6924-4642-92FF-7420B09E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30E02-3FA1-459C-940B-A8FFC64D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D62B-1715-49C2-9974-2715788D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Ubuntu" panose="020B05040306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05AF8-4725-4BA9-822E-ECA957B45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FC396-F82C-47CC-A1D8-4D8EDC36F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Ubuntu" panose="020B05040306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E8633-625E-4A49-9667-83FD9431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AF7E6-C1DB-456C-9097-725DC61C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E06E544C-AF68-4177-AD63-83ACEA36B0F1}" type="datetime1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B67EB-F621-4802-9D38-B7AB6B54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6ADF54-D6EC-4B56-91D3-AECF8B0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3408-4D4F-4502-B66B-B7CBE0DC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51F5A-5D41-49C4-A96E-EED02D4C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D2CE4095-A145-4669-AB23-077E2101D176}" type="datetime1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C0895-CC74-4AE1-A475-580E310B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772BA-5EB9-4998-83B0-3B201A52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8AF73-5E8F-4DEF-B297-711BCC62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314B68D7-51A0-47CE-9CA6-1F24DE061539}" type="datetime1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2C0C2-0ADB-41D2-A665-22482AD3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E80D3-3357-466F-AE99-684C063F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9B98-E8A0-4201-8952-AB6DDFA1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1F0E-427D-4873-8C92-3F71AFDE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Ubuntu" panose="020B0504030602030204" pitchFamily="34" charset="0"/>
              </a:defRPr>
            </a:lvl1pPr>
            <a:lvl2pPr>
              <a:defRPr sz="2800">
                <a:latin typeface="Ubuntu" panose="020B0504030602030204" pitchFamily="34" charset="0"/>
              </a:defRPr>
            </a:lvl2pPr>
            <a:lvl3pPr>
              <a:defRPr sz="2400">
                <a:latin typeface="Ubuntu" panose="020B0504030602030204" pitchFamily="34" charset="0"/>
              </a:defRPr>
            </a:lvl3pPr>
            <a:lvl4pPr>
              <a:defRPr sz="2000">
                <a:latin typeface="Ubuntu" panose="020B0504030602030204" pitchFamily="34" charset="0"/>
              </a:defRPr>
            </a:lvl4pPr>
            <a:lvl5pPr>
              <a:defRPr sz="2000">
                <a:latin typeface="Ubuntu" panose="020B05040306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B3A8B-375C-4314-895F-F704552E0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Ubuntu" panose="020B05040306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95303-E62A-47CA-902E-60E6CE53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13CC16AC-EA99-4768-8354-BA8992C69D5E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63B99-61DE-428C-921E-D9FAD5C3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FC87B-9126-4B99-AD9F-A8640F5F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4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34E4-B152-4DB8-A7B7-5699EC94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F83EB-1A18-464F-BE87-01F19A168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Ubuntu" panose="020B05040306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E9D38-D167-46C4-81FB-30C2FF056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Ubuntu" panose="020B05040306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AF78D-76F2-4A63-93C8-2E714B17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FA626012-105A-4505-861E-36731D462067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9D58A-4582-4CAD-AB75-006A6DC3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69209-B7C2-4E00-A36D-10945A33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fld id="{2FEBDBEA-1B86-49A5-B7DE-8D07ECA00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9B37B-B91D-4532-89E8-470A7074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AD98D-F874-453F-8418-D3EF27092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F9EEC-CE54-4F9C-9F12-5E25185CF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42EB3-E0E5-4D5D-8075-C1D87D6A5DA4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B951-A3EE-4C7C-A079-E43A635A3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3C856-013D-401E-B912-8D23239D7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DBEA-1B86-49A5-B7DE-8D07ECA00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5BE472-C7D8-417A-94F3-D5A2CC017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24410"/>
            <a:ext cx="9144000" cy="801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1" dirty="0" smtClean="0">
                <a:solidFill>
                  <a:srgbClr val="0033CC"/>
                </a:solidFill>
              </a:rPr>
              <a:t>Constraints</a:t>
            </a:r>
            <a:r>
              <a:rPr lang="en-US" sz="4000" i="1" dirty="0" smtClean="0"/>
              <a:t> – Don Norman </a:t>
            </a:r>
            <a:br>
              <a:rPr lang="en-US" sz="4000" i="1" dirty="0" smtClean="0"/>
            </a:br>
            <a:r>
              <a:rPr lang="en-US" sz="3600" dirty="0" smtClean="0"/>
              <a:t>[part of Chapter 4 DOET]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2CCEAF-FC9C-47F5-B6CC-A443120F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4480" r="16831" b="24809"/>
          <a:stretch/>
        </p:blipFill>
        <p:spPr>
          <a:xfrm>
            <a:off x="3177290" y="131196"/>
            <a:ext cx="5837420" cy="334390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6317AFD-2F6E-4A48-8BC7-CCF2C109B9DB}"/>
              </a:ext>
            </a:extLst>
          </p:cNvPr>
          <p:cNvSpPr txBox="1">
            <a:spLocks/>
          </p:cNvSpPr>
          <p:nvPr/>
        </p:nvSpPr>
        <p:spPr>
          <a:xfrm>
            <a:off x="1524000" y="5145449"/>
            <a:ext cx="9144000" cy="1358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CS420/620 – Human Computer Interaction</a:t>
            </a:r>
          </a:p>
          <a:p>
            <a:r>
              <a:rPr lang="en-US" dirty="0" smtClean="0"/>
              <a:t>Based on slides initially prepared by </a:t>
            </a:r>
            <a:r>
              <a:rPr lang="en-US" dirty="0" err="1" smtClean="0"/>
              <a:t>Majed</a:t>
            </a:r>
            <a:r>
              <a:rPr lang="en-US" dirty="0" smtClean="0"/>
              <a:t> Al </a:t>
            </a:r>
            <a:r>
              <a:rPr lang="en-US" dirty="0" err="1" smtClean="0"/>
              <a:t>Zayer</a:t>
            </a:r>
            <a:r>
              <a:rPr lang="en-US" dirty="0" smtClean="0"/>
              <a:t> (former course instructor)</a:t>
            </a:r>
          </a:p>
          <a:p>
            <a:r>
              <a:rPr lang="en-US" dirty="0" smtClean="0"/>
              <a:t>University of Nevada, Reno</a:t>
            </a:r>
          </a:p>
          <a:p>
            <a:r>
              <a:rPr lang="en-US" dirty="0" smtClean="0"/>
              <a:t>Fall’19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are constraints?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F40E4B-7CDC-42B6-87CF-8DE0A8151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079616"/>
              </p:ext>
            </p:extLst>
          </p:nvPr>
        </p:nvGraphicFramePr>
        <p:xfrm>
          <a:off x="2635318" y="1238533"/>
          <a:ext cx="7154809" cy="525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84A2DF-10FA-439D-BDD4-0EE2A59D7872}"/>
              </a:ext>
            </a:extLst>
          </p:cNvPr>
          <p:cNvSpPr txBox="1"/>
          <p:nvPr/>
        </p:nvSpPr>
        <p:spPr>
          <a:xfrm>
            <a:off x="5234110" y="5470989"/>
            <a:ext cx="195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Ubuntu" panose="020B0504030602030204" pitchFamily="34" charset="0"/>
              </a:rPr>
              <a:t>2 weeks</a:t>
            </a:r>
          </a:p>
        </p:txBody>
      </p:sp>
    </p:spTree>
    <p:extLst>
      <p:ext uri="{BB962C8B-B14F-4D97-AF65-F5344CB8AC3E}">
        <p14:creationId xmlns:p14="http://schemas.microsoft.com/office/powerpoint/2010/main" val="36275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35" y="99654"/>
            <a:ext cx="10515600" cy="1325563"/>
          </a:xfrm>
        </p:spPr>
        <p:txBody>
          <a:bodyPr/>
          <a:lstStyle/>
          <a:p>
            <a:r>
              <a:rPr lang="en-US" dirty="0"/>
              <a:t>What are constraints?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F40E4B-7CDC-42B6-87CF-8DE0A8151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96583"/>
              </p:ext>
            </p:extLst>
          </p:nvPr>
        </p:nvGraphicFramePr>
        <p:xfrm>
          <a:off x="2635318" y="1209036"/>
          <a:ext cx="7154809" cy="525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84A2DF-10FA-439D-BDD4-0EE2A59D7872}"/>
              </a:ext>
            </a:extLst>
          </p:cNvPr>
          <p:cNvSpPr txBox="1"/>
          <p:nvPr/>
        </p:nvSpPr>
        <p:spPr>
          <a:xfrm>
            <a:off x="5234110" y="5470989"/>
            <a:ext cx="195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Ubuntu" panose="020B0504030602030204" pitchFamily="34" charset="0"/>
              </a:rPr>
              <a:t>$300</a:t>
            </a:r>
          </a:p>
        </p:txBody>
      </p:sp>
    </p:spTree>
    <p:extLst>
      <p:ext uri="{BB962C8B-B14F-4D97-AF65-F5344CB8AC3E}">
        <p14:creationId xmlns:p14="http://schemas.microsoft.com/office/powerpoint/2010/main" val="27691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67" y="0"/>
            <a:ext cx="10515600" cy="1325563"/>
          </a:xfrm>
        </p:spPr>
        <p:txBody>
          <a:bodyPr/>
          <a:lstStyle/>
          <a:p>
            <a:r>
              <a:rPr lang="en-US" dirty="0"/>
              <a:t>What are constraints?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F40E4B-7CDC-42B6-87CF-8DE0A8151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772775"/>
              </p:ext>
            </p:extLst>
          </p:nvPr>
        </p:nvGraphicFramePr>
        <p:xfrm>
          <a:off x="2517332" y="1307359"/>
          <a:ext cx="7154809" cy="525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84A2DF-10FA-439D-BDD4-0EE2A59D7872}"/>
              </a:ext>
            </a:extLst>
          </p:cNvPr>
          <p:cNvSpPr txBox="1"/>
          <p:nvPr/>
        </p:nvSpPr>
        <p:spPr>
          <a:xfrm>
            <a:off x="5234110" y="5470989"/>
            <a:ext cx="195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Ubuntu" panose="020B0504030602030204" pitchFamily="34" charset="0"/>
              </a:rPr>
              <a:t>Android</a:t>
            </a:r>
          </a:p>
        </p:txBody>
      </p:sp>
    </p:spTree>
    <p:extLst>
      <p:ext uri="{BB962C8B-B14F-4D97-AF65-F5344CB8AC3E}">
        <p14:creationId xmlns:p14="http://schemas.microsoft.com/office/powerpoint/2010/main" val="38529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70" y="0"/>
            <a:ext cx="10515600" cy="1325563"/>
          </a:xfrm>
        </p:spPr>
        <p:txBody>
          <a:bodyPr/>
          <a:lstStyle/>
          <a:p>
            <a:r>
              <a:rPr lang="en-US" dirty="0"/>
              <a:t>What are constraints?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F40E4B-7CDC-42B6-87CF-8DE0A8151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985543"/>
              </p:ext>
            </p:extLst>
          </p:nvPr>
        </p:nvGraphicFramePr>
        <p:xfrm>
          <a:off x="2536997" y="1297527"/>
          <a:ext cx="7154809" cy="525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84A2DF-10FA-439D-BDD4-0EE2A59D7872}"/>
              </a:ext>
            </a:extLst>
          </p:cNvPr>
          <p:cNvSpPr txBox="1"/>
          <p:nvPr/>
        </p:nvSpPr>
        <p:spPr>
          <a:xfrm>
            <a:off x="5234110" y="5470989"/>
            <a:ext cx="195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Ubuntu" panose="020B0504030602030204" pitchFamily="34" charset="0"/>
              </a:rPr>
              <a:t>Gluten free</a:t>
            </a:r>
          </a:p>
        </p:txBody>
      </p:sp>
    </p:spTree>
    <p:extLst>
      <p:ext uri="{BB962C8B-B14F-4D97-AF65-F5344CB8AC3E}">
        <p14:creationId xmlns:p14="http://schemas.microsoft.com/office/powerpoint/2010/main" val="40261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are constraints?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Types of constraints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Forcing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Physical constraints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B4FDC-B08C-4A4D-8266-1E56FB48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360"/>
            <a:ext cx="10515600" cy="4351338"/>
          </a:xfrm>
        </p:spPr>
        <p:txBody>
          <a:bodyPr/>
          <a:lstStyle/>
          <a:p>
            <a:r>
              <a:rPr lang="en-US" dirty="0"/>
              <a:t>We use physical properties of objects to make a judgement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B7DB80A1-26F3-41D2-9F1D-6721CEF72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86" y="2013570"/>
            <a:ext cx="7061428" cy="39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constraints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B4FDC-B08C-4A4D-8266-1E56FB48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68" y="1599484"/>
            <a:ext cx="10515600" cy="4351338"/>
          </a:xfrm>
        </p:spPr>
        <p:txBody>
          <a:bodyPr/>
          <a:lstStyle/>
          <a:p>
            <a:r>
              <a:rPr lang="en-US" dirty="0"/>
              <a:t>Good physical constraints are perceivable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 descr="http://bricksofthedead.com/wp-content/uploads/2013/01/Bag-1.2.jpg">
            <a:extLst>
              <a:ext uri="{FF2B5EF4-FFF2-40B4-BE49-F238E27FC236}">
                <a16:creationId xmlns:a16="http://schemas.microsoft.com/office/drawing/2014/main" id="{497402B0-8984-4F1D-85BA-8DA1DE76A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5"/>
          <a:stretch/>
        </p:blipFill>
        <p:spPr bwMode="auto">
          <a:xfrm>
            <a:off x="1030134" y="2169396"/>
            <a:ext cx="10293401" cy="37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6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constraints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B4FDC-B08C-4A4D-8266-1E56FB48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limitations constrain possible operations (thus, errors)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 descr="Image result for usb cable">
            <a:extLst>
              <a:ext uri="{FF2B5EF4-FFF2-40B4-BE49-F238E27FC236}">
                <a16:creationId xmlns:a16="http://schemas.microsoft.com/office/drawing/2014/main" id="{4B279A8C-DECF-42F5-988E-A9EE819D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22" y="2287320"/>
            <a:ext cx="4434155" cy="443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 descr="Image result for usb c">
            <a:extLst>
              <a:ext uri="{FF2B5EF4-FFF2-40B4-BE49-F238E27FC236}">
                <a16:creationId xmlns:a16="http://schemas.microsoft.com/office/drawing/2014/main" id="{60B5C019-0F7A-4B8A-BA3E-A6B6A540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55" y="2034711"/>
            <a:ext cx="4823289" cy="48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872F79E-AAEB-48E4-85EF-137681E14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They are more effective and useful if they are easy to see and interpret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990"/>
            <a:ext cx="10515600" cy="1325563"/>
          </a:xfrm>
        </p:spPr>
        <p:txBody>
          <a:bodyPr/>
          <a:lstStyle/>
          <a:p>
            <a:r>
              <a:rPr lang="en-US" dirty="0"/>
              <a:t>Physical constraints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B4FDC-B08C-4A4D-8266-1E56FB48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677"/>
            <a:ext cx="10515600" cy="4351338"/>
          </a:xfrm>
        </p:spPr>
        <p:txBody>
          <a:bodyPr/>
          <a:lstStyle/>
          <a:p>
            <a:r>
              <a:rPr lang="en-US" dirty="0" smtClean="0"/>
              <a:t>Constraints in design let people determine the proper course of action even in new situations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0" name="Picture 2" descr="Image result for duracell batteries">
            <a:extLst>
              <a:ext uri="{FF2B5EF4-FFF2-40B4-BE49-F238E27FC236}">
                <a16:creationId xmlns:a16="http://schemas.microsoft.com/office/drawing/2014/main" id="{E825CCC8-66E3-4FEB-BD9B-CAE2BF35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07" y="1964576"/>
            <a:ext cx="4391774" cy="43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172"/>
            <a:ext cx="10515600" cy="1960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33CC"/>
                </a:solidFill>
              </a:rPr>
              <a:t>How do we determine how to operate something that we never saw before? </a:t>
            </a:r>
          </a:p>
          <a:p>
            <a:pPr marL="0" indent="0" algn="ctr">
              <a:buNone/>
            </a:pPr>
            <a:r>
              <a:rPr lang="en-US" dirty="0" smtClean="0"/>
              <a:t>[Don Norman, DOET, pp. 123]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78" y="2615531"/>
            <a:ext cx="4924927" cy="32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983"/>
            <a:ext cx="10515600" cy="1325563"/>
          </a:xfrm>
        </p:spPr>
        <p:txBody>
          <a:bodyPr/>
          <a:lstStyle/>
          <a:p>
            <a:r>
              <a:rPr lang="en-US" dirty="0"/>
              <a:t>Physical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338" name="Picture 2" descr="Image result for word file menu">
            <a:extLst>
              <a:ext uri="{FF2B5EF4-FFF2-40B4-BE49-F238E27FC236}">
                <a16:creationId xmlns:a16="http://schemas.microsoft.com/office/drawing/2014/main" id="{30B591E7-CB49-478D-93ED-5233182E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21" y="1930603"/>
            <a:ext cx="2232848" cy="42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226AF72-E23E-48E3-87B8-43DBF33F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68" y="1235690"/>
            <a:ext cx="10515600" cy="4351338"/>
          </a:xfrm>
        </p:spPr>
        <p:txBody>
          <a:bodyPr/>
          <a:lstStyle/>
          <a:p>
            <a:r>
              <a:rPr lang="en-US" dirty="0"/>
              <a:t>Physical constraints in user interface design</a:t>
            </a:r>
          </a:p>
        </p:txBody>
      </p:sp>
    </p:spTree>
    <p:extLst>
      <p:ext uri="{BB962C8B-B14F-4D97-AF65-F5344CB8AC3E}">
        <p14:creationId xmlns:p14="http://schemas.microsoft.com/office/powerpoint/2010/main" val="13512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86"/>
            <a:ext cx="10515600" cy="1325563"/>
          </a:xfrm>
        </p:spPr>
        <p:txBody>
          <a:bodyPr/>
          <a:lstStyle/>
          <a:p>
            <a:r>
              <a:rPr lang="en-US" dirty="0"/>
              <a:t>Physical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 descr="Image result for web form error messages">
            <a:extLst>
              <a:ext uri="{FF2B5EF4-FFF2-40B4-BE49-F238E27FC236}">
                <a16:creationId xmlns:a16="http://schemas.microsoft.com/office/drawing/2014/main" id="{C9513D30-C353-4F47-8205-C2CF10562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90" y="2005911"/>
            <a:ext cx="6403368" cy="43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E70ED41-7AFC-4EBA-A0BC-13FE849C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837"/>
            <a:ext cx="10515600" cy="4351338"/>
          </a:xfrm>
        </p:spPr>
        <p:txBody>
          <a:bodyPr/>
          <a:lstStyle/>
          <a:p>
            <a:r>
              <a:rPr lang="en-US" dirty="0"/>
              <a:t>Physical constraints in user interface design</a:t>
            </a:r>
          </a:p>
        </p:txBody>
      </p:sp>
    </p:spTree>
    <p:extLst>
      <p:ext uri="{BB962C8B-B14F-4D97-AF65-F5344CB8AC3E}">
        <p14:creationId xmlns:p14="http://schemas.microsoft.com/office/powerpoint/2010/main" val="25577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Physical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410" name="Picture 2" descr="Image result for modal dialog with greyed out background">
            <a:extLst>
              <a:ext uri="{FF2B5EF4-FFF2-40B4-BE49-F238E27FC236}">
                <a16:creationId xmlns:a16="http://schemas.microsoft.com/office/drawing/2014/main" id="{BD90BE3F-8A63-4972-9FCF-6678F8DB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99" y="2237245"/>
            <a:ext cx="7324002" cy="397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6951E78-3057-4311-A2C9-246D92A7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167"/>
            <a:ext cx="10515600" cy="4351338"/>
          </a:xfrm>
        </p:spPr>
        <p:txBody>
          <a:bodyPr/>
          <a:lstStyle/>
          <a:p>
            <a:r>
              <a:rPr lang="en-US" dirty="0"/>
              <a:t>Physical constraints in user interface design</a:t>
            </a:r>
          </a:p>
        </p:txBody>
      </p:sp>
    </p:spTree>
    <p:extLst>
      <p:ext uri="{BB962C8B-B14F-4D97-AF65-F5344CB8AC3E}">
        <p14:creationId xmlns:p14="http://schemas.microsoft.com/office/powerpoint/2010/main" val="19014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983"/>
            <a:ext cx="10515600" cy="1325563"/>
          </a:xfrm>
        </p:spPr>
        <p:txBody>
          <a:bodyPr/>
          <a:lstStyle/>
          <a:p>
            <a:r>
              <a:rPr lang="en-US" dirty="0"/>
              <a:t>Cultural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9F68E-6196-421C-9E2F-13CC8B79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03" y="1599483"/>
            <a:ext cx="4607103" cy="4351338"/>
          </a:xfrm>
        </p:spPr>
        <p:txBody>
          <a:bodyPr/>
          <a:lstStyle/>
          <a:p>
            <a:r>
              <a:rPr lang="en-US" dirty="0"/>
              <a:t>Conventions </a:t>
            </a:r>
            <a:r>
              <a:rPr lang="en-US" dirty="0" smtClean="0"/>
              <a:t>shared by a cultural group</a:t>
            </a:r>
          </a:p>
          <a:p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a group of people use </a:t>
            </a:r>
            <a:r>
              <a:rPr lang="en-US" dirty="0" smtClean="0"/>
              <a:t>them to deal </a:t>
            </a:r>
            <a:r>
              <a:rPr lang="en-US" dirty="0"/>
              <a:t>with </a:t>
            </a:r>
            <a:r>
              <a:rPr lang="en-US" dirty="0" smtClean="0"/>
              <a:t>specific situations</a:t>
            </a:r>
            <a:endParaRPr lang="en-US" dirty="0"/>
          </a:p>
          <a:p>
            <a:r>
              <a:rPr lang="en-US" dirty="0"/>
              <a:t>Restrictions are not </a:t>
            </a:r>
            <a:r>
              <a:rPr lang="en-US" dirty="0" smtClean="0"/>
              <a:t>physical</a:t>
            </a:r>
            <a:endParaRPr lang="en-US" dirty="0"/>
          </a:p>
          <a:p>
            <a:r>
              <a:rPr lang="en-US" dirty="0" smtClean="0"/>
              <a:t>Violations cause </a:t>
            </a:r>
            <a:r>
              <a:rPr lang="en-US" dirty="0"/>
              <a:t>unease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5362" name="Picture 2" descr="Image result for dining etiquette in america vs japan">
            <a:extLst>
              <a:ext uri="{FF2B5EF4-FFF2-40B4-BE49-F238E27FC236}">
                <a16:creationId xmlns:a16="http://schemas.microsoft.com/office/drawing/2014/main" id="{ECF592FB-5A3E-4AA8-B199-8C811DDA0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00" y="291792"/>
            <a:ext cx="6030350" cy="60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1506" name="Picture 2" descr="Image result for mac preferences option in menus">
            <a:extLst>
              <a:ext uri="{FF2B5EF4-FFF2-40B4-BE49-F238E27FC236}">
                <a16:creationId xmlns:a16="http://schemas.microsoft.com/office/drawing/2014/main" id="{EF9F3DB1-F796-4A22-9B49-DF3928E9D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1" b="44404"/>
          <a:stretch/>
        </p:blipFill>
        <p:spPr bwMode="auto">
          <a:xfrm>
            <a:off x="797436" y="2076871"/>
            <a:ext cx="3267076" cy="21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 result for windows tools options">
            <a:extLst>
              <a:ext uri="{FF2B5EF4-FFF2-40B4-BE49-F238E27FC236}">
                <a16:creationId xmlns:a16="http://schemas.microsoft.com/office/drawing/2014/main" id="{9C537E61-8A92-4848-82B8-05ABE91F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91" y="2076871"/>
            <a:ext cx="32670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ubuntu edit preferences">
            <a:extLst>
              <a:ext uri="{FF2B5EF4-FFF2-40B4-BE49-F238E27FC236}">
                <a16:creationId xmlns:a16="http://schemas.microsoft.com/office/drawing/2014/main" id="{771B80B4-1DFC-48AE-BF89-BD310DECD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5" b="50000"/>
          <a:stretch/>
        </p:blipFill>
        <p:spPr bwMode="auto">
          <a:xfrm>
            <a:off x="4435633" y="2076871"/>
            <a:ext cx="3719138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Conventions are cultural constraints that evolved over time</a:t>
            </a:r>
          </a:p>
          <a:p>
            <a:r>
              <a:rPr lang="en-US" sz="4000" dirty="0" smtClean="0"/>
              <a:t>They prohibit some activities and encourage others</a:t>
            </a:r>
          </a:p>
          <a:p>
            <a:r>
              <a:rPr lang="en-US" sz="4000" dirty="0"/>
              <a:t>A</a:t>
            </a:r>
            <a:r>
              <a:rPr lang="en-US" sz="4000" dirty="0" smtClean="0"/>
              <a:t>re slow to be adopted but once adopted slow to go away</a:t>
            </a:r>
          </a:p>
          <a:p>
            <a:r>
              <a:rPr lang="en-US" sz="4000" dirty="0" smtClean="0"/>
              <a:t>They require a community of practice and can change over time 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918"/>
            <a:ext cx="10515600" cy="1325563"/>
          </a:xfrm>
        </p:spPr>
        <p:txBody>
          <a:bodyPr/>
          <a:lstStyle/>
          <a:p>
            <a:r>
              <a:rPr lang="en-US" dirty="0"/>
              <a:t>Semantic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25266"/>
            <a:ext cx="10515600" cy="4351338"/>
          </a:xfrm>
        </p:spPr>
        <p:txBody>
          <a:bodyPr/>
          <a:lstStyle/>
          <a:p>
            <a:r>
              <a:rPr lang="en-US" dirty="0" smtClean="0"/>
              <a:t>Semantic constraints rely on the meaning of </a:t>
            </a:r>
            <a:r>
              <a:rPr lang="en-US" dirty="0" smtClean="0"/>
              <a:t>a situation to control the set of possible actions</a:t>
            </a:r>
          </a:p>
          <a:p>
            <a:r>
              <a:rPr lang="en-US" dirty="0" smtClean="0"/>
              <a:t>Choosing </a:t>
            </a:r>
            <a:r>
              <a:rPr lang="en-US" dirty="0"/>
              <a:t>the most meaningful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 descr="mage result for cart before the 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42" y="2680786"/>
            <a:ext cx="6962114" cy="38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3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the most meaningful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28900" y="3312048"/>
            <a:ext cx="6303817" cy="360222"/>
            <a:chOff x="1676400" y="3186542"/>
            <a:chExt cx="6303817" cy="360222"/>
          </a:xfrm>
        </p:grpSpPr>
        <p:sp>
          <p:nvSpPr>
            <p:cNvPr id="6" name="Rectangle 5"/>
            <p:cNvSpPr/>
            <p:nvPr/>
          </p:nvSpPr>
          <p:spPr>
            <a:xfrm>
              <a:off x="1676400" y="3186545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File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5818" y="3186544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Edit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5236" y="3186543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Insert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799" y="3186542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4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the most meaningful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28900" y="3312048"/>
            <a:ext cx="6303817" cy="1721227"/>
            <a:chOff x="1676400" y="3186542"/>
            <a:chExt cx="6303817" cy="1721227"/>
          </a:xfrm>
        </p:grpSpPr>
        <p:sp>
          <p:nvSpPr>
            <p:cNvPr id="6" name="Rectangle 5"/>
            <p:cNvSpPr/>
            <p:nvPr/>
          </p:nvSpPr>
          <p:spPr>
            <a:xfrm>
              <a:off x="1676400" y="3186545"/>
              <a:ext cx="1579418" cy="360219"/>
            </a:xfrm>
            <a:prstGeom prst="rect">
              <a:avLst/>
            </a:prstGeom>
            <a:solidFill>
              <a:srgbClr val="00B0F0"/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File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5818" y="3186544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Edit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5236" y="3186543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Insert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799" y="3186542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Tools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3546761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New </a:t>
              </a:r>
              <a:r>
                <a:rPr lang="is-IS" dirty="0">
                  <a:latin typeface="Comic Sans MS" charset="0"/>
                  <a:ea typeface="Comic Sans MS" charset="0"/>
                  <a:cs typeface="Comic Sans MS" charset="0"/>
                </a:rPr>
                <a:t>…</a:t>
              </a:r>
              <a:endParaRPr lang="en-US" dirty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3887420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Print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76400" y="4228077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Save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4563848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Exit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388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the most meaningful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28900" y="3312048"/>
            <a:ext cx="6934200" cy="1721227"/>
            <a:chOff x="1676400" y="3186542"/>
            <a:chExt cx="6934200" cy="1721227"/>
          </a:xfrm>
        </p:grpSpPr>
        <p:sp>
          <p:nvSpPr>
            <p:cNvPr id="6" name="Rectangle 5"/>
            <p:cNvSpPr/>
            <p:nvPr/>
          </p:nvSpPr>
          <p:spPr>
            <a:xfrm>
              <a:off x="1676400" y="3186545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File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255818" y="3186544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Edit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35236" y="3186543"/>
              <a:ext cx="1579418" cy="360219"/>
            </a:xfrm>
            <a:prstGeom prst="rect">
              <a:avLst/>
            </a:prstGeom>
            <a:solidFill>
              <a:srgbClr val="00B0F0"/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Insert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00799" y="3186542"/>
              <a:ext cx="1579418" cy="360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>
              <a:softEdge rad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Tools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5236" y="3546761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Shape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35236" y="3887420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New slide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35236" y="4228077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Table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5236" y="4563848"/>
              <a:ext cx="3775364" cy="3439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mic Sans MS" charset="0"/>
                  <a:ea typeface="Comic Sans MS" charset="0"/>
                  <a:cs typeface="Comic Sans MS" charset="0"/>
                </a:rPr>
                <a:t>Exit 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37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42" y="816077"/>
            <a:ext cx="10515600" cy="54569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 must rely on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Knowledge in the world</a:t>
            </a:r>
            <a:r>
              <a:rPr lang="en-US" sz="2800" dirty="0" smtClean="0"/>
              <a:t>, which includes:</a:t>
            </a:r>
          </a:p>
          <a:p>
            <a:pPr lvl="2"/>
            <a:r>
              <a:rPr lang="en-US" sz="2400" dirty="0" smtClean="0"/>
              <a:t>Affordances and signifiers</a:t>
            </a:r>
          </a:p>
          <a:p>
            <a:pPr lvl="2"/>
            <a:r>
              <a:rPr lang="en-US" sz="2400" dirty="0" smtClean="0"/>
              <a:t>Mappings between parts that seem to be control or places to manipulate and the resulting actions</a:t>
            </a:r>
          </a:p>
          <a:p>
            <a:pPr lvl="2"/>
            <a:r>
              <a:rPr lang="en-US" sz="2400" dirty="0" smtClean="0"/>
              <a:t>Physical constraints that limit what can be done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Knowledge in the head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w</a:t>
            </a:r>
            <a:r>
              <a:rPr lang="en-US" sz="2800" dirty="0" smtClean="0"/>
              <a:t>hich includes:</a:t>
            </a:r>
          </a:p>
          <a:p>
            <a:pPr lvl="2"/>
            <a:r>
              <a:rPr lang="en-US" sz="2400" dirty="0" smtClean="0"/>
              <a:t>Conceptual models</a:t>
            </a:r>
          </a:p>
          <a:p>
            <a:pPr lvl="2"/>
            <a:r>
              <a:rPr lang="en-US" sz="2400" dirty="0" smtClean="0"/>
              <a:t>Cultural, semantic and logical constraints</a:t>
            </a:r>
          </a:p>
          <a:p>
            <a:pPr lvl="2"/>
            <a:r>
              <a:rPr lang="en-US" sz="2400" dirty="0" smtClean="0"/>
              <a:t>Analogies between the current situation and previous experiences with other situations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the most meaningful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122" name="Picture 2" descr="mage result for start date greater than end 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37" y="2613671"/>
            <a:ext cx="8726126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77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12"/>
            <a:ext cx="10515600" cy="1325563"/>
          </a:xfrm>
        </p:spPr>
        <p:txBody>
          <a:bodyPr/>
          <a:lstStyle/>
          <a:p>
            <a:r>
              <a:rPr lang="en-US" dirty="0"/>
              <a:t>Logical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35" y="1520825"/>
            <a:ext cx="10515600" cy="4351338"/>
          </a:xfrm>
        </p:spPr>
        <p:txBody>
          <a:bodyPr/>
          <a:lstStyle/>
          <a:p>
            <a:r>
              <a:rPr lang="en-US" dirty="0" smtClean="0"/>
              <a:t>Logical constraints</a:t>
            </a:r>
            <a:r>
              <a:rPr lang="en-US" dirty="0" smtClean="0"/>
              <a:t> </a:t>
            </a:r>
            <a:r>
              <a:rPr lang="en-US" dirty="0"/>
              <a:t>use </a:t>
            </a:r>
            <a:r>
              <a:rPr lang="en-US" dirty="0" smtClean="0"/>
              <a:t>reasoning </a:t>
            </a:r>
            <a:r>
              <a:rPr lang="en-US" dirty="0"/>
              <a:t>to determine </a:t>
            </a:r>
            <a:r>
              <a:rPr lang="en-US" i="1" dirty="0" smtClean="0"/>
              <a:t>the alternatives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148" name="Picture 4" descr="ight-switch_logical_constraint_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74" y="2449088"/>
            <a:ext cx="3716199" cy="37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ge result for light bulb turned 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31" y="2816861"/>
            <a:ext cx="3710195" cy="26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89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constraints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reasoning to determine </a:t>
            </a:r>
            <a:r>
              <a:rPr lang="en-US" i="1" dirty="0"/>
              <a:t>what control maps to what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64765" y="3419061"/>
            <a:ext cx="2266123" cy="848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latin typeface="Ubuntu" charset="0"/>
                <a:ea typeface="Ubuntu" charset="0"/>
                <a:cs typeface="Ubuntu" charset="0"/>
              </a:rPr>
              <a:t>Down ↓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64766" y="4331838"/>
            <a:ext cx="2266122" cy="848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latin typeface="Ubuntu" charset="0"/>
                <a:ea typeface="Ubuntu" charset="0"/>
                <a:cs typeface="Ubuntu" charset="0"/>
              </a:rPr>
              <a:t>Up ↑</a:t>
            </a:r>
          </a:p>
        </p:txBody>
      </p:sp>
    </p:spTree>
    <p:extLst>
      <p:ext uri="{BB962C8B-B14F-4D97-AF65-F5344CB8AC3E}">
        <p14:creationId xmlns:p14="http://schemas.microsoft.com/office/powerpoint/2010/main" val="1326856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9151"/>
            <a:ext cx="10515600" cy="1325563"/>
          </a:xfrm>
        </p:spPr>
        <p:txBody>
          <a:bodyPr/>
          <a:lstStyle/>
          <a:p>
            <a:r>
              <a:rPr lang="en-US"/>
              <a:t>Logical constraints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520825"/>
            <a:ext cx="10515600" cy="4351338"/>
          </a:xfrm>
        </p:spPr>
        <p:txBody>
          <a:bodyPr/>
          <a:lstStyle/>
          <a:p>
            <a:r>
              <a:rPr lang="en-US" dirty="0"/>
              <a:t>The use of reasoning to determine </a:t>
            </a:r>
            <a:r>
              <a:rPr lang="en-US" i="1" dirty="0"/>
              <a:t>what can be done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194" name="Picture 2" descr="mage result for step 1 of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34" y="2437117"/>
            <a:ext cx="6571329" cy="35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1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FBA3A5-3B5A-4DD0-A64B-AFBBA2BF6165}"/>
              </a:ext>
            </a:extLst>
          </p:cNvPr>
          <p:cNvGrpSpPr/>
          <p:nvPr/>
        </p:nvGrpSpPr>
        <p:grpSpPr>
          <a:xfrm>
            <a:off x="247135" y="425740"/>
            <a:ext cx="2967269" cy="6232081"/>
            <a:chOff x="247135" y="425740"/>
            <a:chExt cx="2967269" cy="623208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DC6AAEF-6382-422F-844B-6CEE8F2989B7}"/>
                </a:ext>
              </a:extLst>
            </p:cNvPr>
            <p:cNvSpPr/>
            <p:nvPr/>
          </p:nvSpPr>
          <p:spPr>
            <a:xfrm>
              <a:off x="247135" y="805661"/>
              <a:ext cx="2967269" cy="585216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F3BAF09-E237-470A-BBEC-F0766B8937B8}"/>
                </a:ext>
              </a:extLst>
            </p:cNvPr>
            <p:cNvSpPr txBox="1"/>
            <p:nvPr/>
          </p:nvSpPr>
          <p:spPr>
            <a:xfrm>
              <a:off x="1000260" y="425740"/>
              <a:ext cx="13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Ubuntu" panose="020B0504030602030204" pitchFamily="34" charset="0"/>
                </a:rPr>
                <a:t>Constraints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D1C78-99A2-423E-9C3E-9C41B150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CCFA29-755E-48BB-AD1A-CFCC7A4517A6}"/>
              </a:ext>
            </a:extLst>
          </p:cNvPr>
          <p:cNvSpPr/>
          <p:nvPr/>
        </p:nvSpPr>
        <p:spPr>
          <a:xfrm>
            <a:off x="4008532" y="1201077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Affordances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90E2E9-A7F5-4417-8D84-E3B220061881}"/>
              </a:ext>
            </a:extLst>
          </p:cNvPr>
          <p:cNvSpPr/>
          <p:nvPr/>
        </p:nvSpPr>
        <p:spPr>
          <a:xfrm>
            <a:off x="7823475" y="1201076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Signifiers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300C25-E04F-4C2E-8517-62CCFF4863F4}"/>
              </a:ext>
            </a:extLst>
          </p:cNvPr>
          <p:cNvSpPr/>
          <p:nvPr/>
        </p:nvSpPr>
        <p:spPr>
          <a:xfrm>
            <a:off x="3611468" y="4495087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Mappings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5776EA-DF5A-4816-89E4-ED1A1DFD8698}"/>
              </a:ext>
            </a:extLst>
          </p:cNvPr>
          <p:cNvSpPr/>
          <p:nvPr/>
        </p:nvSpPr>
        <p:spPr>
          <a:xfrm>
            <a:off x="9877990" y="2772535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Feedback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FC7C61-C909-4E6D-BD50-D7E300BFE43B}"/>
              </a:ext>
            </a:extLst>
          </p:cNvPr>
          <p:cNvSpPr/>
          <p:nvPr/>
        </p:nvSpPr>
        <p:spPr>
          <a:xfrm>
            <a:off x="6247576" y="2785230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Conceptual model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5D5D7-2043-4756-B4E5-96113C95A886}"/>
              </a:ext>
            </a:extLst>
          </p:cNvPr>
          <p:cNvSpPr/>
          <p:nvPr/>
        </p:nvSpPr>
        <p:spPr>
          <a:xfrm>
            <a:off x="515687" y="2785229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Logical constraints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B13BE3-A1F8-4ABC-B0E1-E850993545D3}"/>
              </a:ext>
            </a:extLst>
          </p:cNvPr>
          <p:cNvSpPr/>
          <p:nvPr/>
        </p:nvSpPr>
        <p:spPr>
          <a:xfrm>
            <a:off x="515687" y="4166699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Semantic constraints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EEE3D2-6044-4F9B-9CC8-C1611FF57E92}"/>
              </a:ext>
            </a:extLst>
          </p:cNvPr>
          <p:cNvSpPr/>
          <p:nvPr/>
        </p:nvSpPr>
        <p:spPr>
          <a:xfrm>
            <a:off x="515687" y="1201076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Physical constraints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9522808-9F4F-41FA-AFD8-2621383C9E77}"/>
              </a:ext>
            </a:extLst>
          </p:cNvPr>
          <p:cNvSpPr/>
          <p:nvPr/>
        </p:nvSpPr>
        <p:spPr>
          <a:xfrm>
            <a:off x="574999" y="5488570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Cultural constraints</a:t>
            </a:r>
          </a:p>
        </p:txBody>
      </p:sp>
    </p:spTree>
    <p:extLst>
      <p:ext uri="{BB962C8B-B14F-4D97-AF65-F5344CB8AC3E}">
        <p14:creationId xmlns:p14="http://schemas.microsoft.com/office/powerpoint/2010/main" val="12340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DC6AAEF-6382-422F-844B-6CEE8F2989B7}"/>
              </a:ext>
            </a:extLst>
          </p:cNvPr>
          <p:cNvSpPr/>
          <p:nvPr/>
        </p:nvSpPr>
        <p:spPr>
          <a:xfrm>
            <a:off x="247135" y="805661"/>
            <a:ext cx="2967269" cy="58521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D1C78-99A2-423E-9C3E-9C41B150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CCFA29-755E-48BB-AD1A-CFCC7A4517A6}"/>
              </a:ext>
            </a:extLst>
          </p:cNvPr>
          <p:cNvSpPr/>
          <p:nvPr/>
        </p:nvSpPr>
        <p:spPr>
          <a:xfrm>
            <a:off x="4008532" y="1201077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Affordances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90E2E9-A7F5-4417-8D84-E3B220061881}"/>
              </a:ext>
            </a:extLst>
          </p:cNvPr>
          <p:cNvSpPr/>
          <p:nvPr/>
        </p:nvSpPr>
        <p:spPr>
          <a:xfrm>
            <a:off x="7823475" y="1201076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Signifiers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300C25-E04F-4C2E-8517-62CCFF4863F4}"/>
              </a:ext>
            </a:extLst>
          </p:cNvPr>
          <p:cNvSpPr/>
          <p:nvPr/>
        </p:nvSpPr>
        <p:spPr>
          <a:xfrm>
            <a:off x="3611468" y="4495087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Mappings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5776EA-DF5A-4816-89E4-ED1A1DFD8698}"/>
              </a:ext>
            </a:extLst>
          </p:cNvPr>
          <p:cNvSpPr/>
          <p:nvPr/>
        </p:nvSpPr>
        <p:spPr>
          <a:xfrm>
            <a:off x="9877990" y="2772535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Feedback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FC7C61-C909-4E6D-BD50-D7E300BFE43B}"/>
              </a:ext>
            </a:extLst>
          </p:cNvPr>
          <p:cNvSpPr/>
          <p:nvPr/>
        </p:nvSpPr>
        <p:spPr>
          <a:xfrm>
            <a:off x="6247576" y="2785230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Conceptual model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5D5D7-2043-4756-B4E5-96113C95A886}"/>
              </a:ext>
            </a:extLst>
          </p:cNvPr>
          <p:cNvSpPr/>
          <p:nvPr/>
        </p:nvSpPr>
        <p:spPr>
          <a:xfrm>
            <a:off x="515687" y="2785229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Logical constraints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B13BE3-A1F8-4ABC-B0E1-E850993545D3}"/>
              </a:ext>
            </a:extLst>
          </p:cNvPr>
          <p:cNvSpPr/>
          <p:nvPr/>
        </p:nvSpPr>
        <p:spPr>
          <a:xfrm>
            <a:off x="515687" y="4166699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Semantic constraints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EEE3D2-6044-4F9B-9CC8-C1611FF57E92}"/>
              </a:ext>
            </a:extLst>
          </p:cNvPr>
          <p:cNvSpPr/>
          <p:nvPr/>
        </p:nvSpPr>
        <p:spPr>
          <a:xfrm>
            <a:off x="515687" y="1201076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Physical constraints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CB87F5-01C2-488E-949A-201CE553F61E}"/>
              </a:ext>
            </a:extLst>
          </p:cNvPr>
          <p:cNvCxnSpPr>
            <a:cxnSpLocks/>
            <a:stCxn id="5" idx="2"/>
            <a:endCxn id="12" idx="6"/>
          </p:cNvCxnSpPr>
          <p:nvPr/>
        </p:nvCxnSpPr>
        <p:spPr>
          <a:xfrm flipH="1" flipV="1">
            <a:off x="2754731" y="1697818"/>
            <a:ext cx="1253801" cy="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0E9ABB-4FAD-4E8F-B503-065E3316EC08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247576" y="1697818"/>
            <a:ext cx="15758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65A690-4C3B-48B1-90A5-837A0EF4F625}"/>
              </a:ext>
            </a:extLst>
          </p:cNvPr>
          <p:cNvCxnSpPr>
            <a:cxnSpLocks/>
            <a:stCxn id="9" idx="1"/>
            <a:endCxn id="5" idx="5"/>
          </p:cNvCxnSpPr>
          <p:nvPr/>
        </p:nvCxnSpPr>
        <p:spPr>
          <a:xfrm flipH="1" flipV="1">
            <a:off x="5919676" y="2049068"/>
            <a:ext cx="655800" cy="881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775B9E-2B33-4DA8-AA38-A969922D7C7A}"/>
              </a:ext>
            </a:extLst>
          </p:cNvPr>
          <p:cNvCxnSpPr>
            <a:cxnSpLocks/>
            <a:stCxn id="7" idx="1"/>
            <a:endCxn id="10" idx="5"/>
          </p:cNvCxnSpPr>
          <p:nvPr/>
        </p:nvCxnSpPr>
        <p:spPr>
          <a:xfrm flipH="1" flipV="1">
            <a:off x="2426831" y="3633220"/>
            <a:ext cx="1512537" cy="1007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6E0AED-914F-49A0-91BC-E850CF209F96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8486620" y="3269277"/>
            <a:ext cx="1391370" cy="12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19522808-9F4F-41FA-AFD8-2621383C9E77}"/>
              </a:ext>
            </a:extLst>
          </p:cNvPr>
          <p:cNvSpPr/>
          <p:nvPr/>
        </p:nvSpPr>
        <p:spPr>
          <a:xfrm>
            <a:off x="574999" y="5488570"/>
            <a:ext cx="2239044" cy="99348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</a:rPr>
              <a:t>Cultural constraints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2B1225-0C38-4D72-B6DD-7FC664039AE2}"/>
              </a:ext>
            </a:extLst>
          </p:cNvPr>
          <p:cNvCxnSpPr>
            <a:cxnSpLocks/>
            <a:stCxn id="9" idx="7"/>
            <a:endCxn id="6" idx="4"/>
          </p:cNvCxnSpPr>
          <p:nvPr/>
        </p:nvCxnSpPr>
        <p:spPr>
          <a:xfrm flipV="1">
            <a:off x="8158720" y="2194559"/>
            <a:ext cx="784277" cy="73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7DEE2EA-9015-482F-9CD1-87C0D6B43359}"/>
              </a:ext>
            </a:extLst>
          </p:cNvPr>
          <p:cNvCxnSpPr>
            <a:stCxn id="9" idx="2"/>
          </p:cNvCxnSpPr>
          <p:nvPr/>
        </p:nvCxnSpPr>
        <p:spPr>
          <a:xfrm flipH="1" flipV="1">
            <a:off x="3214404" y="3281971"/>
            <a:ext cx="30331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37973C0-0CF8-45AD-905C-8C822F3E1384}"/>
              </a:ext>
            </a:extLst>
          </p:cNvPr>
          <p:cNvCxnSpPr>
            <a:stCxn id="9" idx="3"/>
            <a:endCxn id="7" idx="7"/>
          </p:cNvCxnSpPr>
          <p:nvPr/>
        </p:nvCxnSpPr>
        <p:spPr>
          <a:xfrm flipH="1">
            <a:off x="5522612" y="3633221"/>
            <a:ext cx="1052864" cy="1007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F3BAF09-E237-470A-BBEC-F0766B8937B8}"/>
              </a:ext>
            </a:extLst>
          </p:cNvPr>
          <p:cNvSpPr txBox="1"/>
          <p:nvPr/>
        </p:nvSpPr>
        <p:spPr>
          <a:xfrm>
            <a:off x="1000260" y="42574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" panose="020B0504030602030204" pitchFamily="34" charset="0"/>
              </a:rPr>
              <a:t>Constraints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07AD3A-B95F-4478-B1FB-DAB09E0D2166}"/>
              </a:ext>
            </a:extLst>
          </p:cNvPr>
          <p:cNvSpPr txBox="1"/>
          <p:nvPr/>
        </p:nvSpPr>
        <p:spPr>
          <a:xfrm>
            <a:off x="5371615" y="3894877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Ubuntu" panose="020B0504030602030204" pitchFamily="34" charset="0"/>
              </a:rPr>
              <a:t>Formed from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3ECF3E-F704-4107-9C73-AA76B5A0C67F}"/>
              </a:ext>
            </a:extLst>
          </p:cNvPr>
          <p:cNvSpPr txBox="1"/>
          <p:nvPr/>
        </p:nvSpPr>
        <p:spPr>
          <a:xfrm>
            <a:off x="8486620" y="2925364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Ubuntu" panose="020B0504030602030204" pitchFamily="34" charset="0"/>
              </a:rPr>
              <a:t>Formed from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0E338A3-554D-429C-8CF4-9921A8D01B94}"/>
              </a:ext>
            </a:extLst>
          </p:cNvPr>
          <p:cNvSpPr txBox="1"/>
          <p:nvPr/>
        </p:nvSpPr>
        <p:spPr>
          <a:xfrm>
            <a:off x="7809191" y="2433981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Ubuntu" panose="020B0504030602030204" pitchFamily="34" charset="0"/>
              </a:rPr>
              <a:t>Formed from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E4DEEB-57BD-40DA-93D0-13C41F570094}"/>
              </a:ext>
            </a:extLst>
          </p:cNvPr>
          <p:cNvSpPr txBox="1"/>
          <p:nvPr/>
        </p:nvSpPr>
        <p:spPr>
          <a:xfrm>
            <a:off x="5524015" y="2293847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Ubuntu" panose="020B0504030602030204" pitchFamily="34" charset="0"/>
              </a:rPr>
              <a:t>Formed from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938BCB6-2772-448E-9D64-7445F9102BE0}"/>
              </a:ext>
            </a:extLst>
          </p:cNvPr>
          <p:cNvSpPr txBox="1"/>
          <p:nvPr/>
        </p:nvSpPr>
        <p:spPr>
          <a:xfrm>
            <a:off x="6382811" y="1343515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Ubuntu" panose="020B0504030602030204" pitchFamily="34" charset="0"/>
              </a:rPr>
              <a:t>Exposed by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DFB8424-5BB6-4DE1-968D-44F1DE81F2F5}"/>
              </a:ext>
            </a:extLst>
          </p:cNvPr>
          <p:cNvSpPr txBox="1"/>
          <p:nvPr/>
        </p:nvSpPr>
        <p:spPr>
          <a:xfrm>
            <a:off x="4323045" y="2937070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Ubuntu" panose="020B0504030602030204" pitchFamily="34" charset="0"/>
              </a:rPr>
              <a:t>Formed from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0A5F0F-20E6-4A9E-9AAB-758418B40D25}"/>
              </a:ext>
            </a:extLst>
          </p:cNvPr>
          <p:cNvSpPr txBox="1"/>
          <p:nvPr/>
        </p:nvSpPr>
        <p:spPr>
          <a:xfrm>
            <a:off x="2735507" y="1310038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Ubuntu" panose="020B0504030602030204" pitchFamily="34" charset="0"/>
              </a:rPr>
              <a:t>Formed from</a:t>
            </a:r>
          </a:p>
        </p:txBody>
      </p:sp>
    </p:spTree>
    <p:extLst>
      <p:ext uri="{BB962C8B-B14F-4D97-AF65-F5344CB8AC3E}">
        <p14:creationId xmlns:p14="http://schemas.microsoft.com/office/powerpoint/2010/main" val="3649696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are constraints?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constraints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Forcing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that regulate behavior and prevent </a:t>
            </a:r>
            <a:r>
              <a:rPr lang="en-US" dirty="0" smtClean="0"/>
              <a:t>inappropriate </a:t>
            </a:r>
            <a:r>
              <a:rPr lang="en-US" dirty="0" smtClean="0"/>
              <a:t>actions; they are a form of (soft) physical constraints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Interlocks </a:t>
            </a:r>
            <a:r>
              <a:rPr lang="en-US" dirty="0" smtClean="0"/>
              <a:t>– force operations to take place in proper sequence</a:t>
            </a:r>
            <a:r>
              <a:rPr lang="en-US" dirty="0">
                <a:solidFill>
                  <a:srgbClr val="0033CC"/>
                </a:solidFill>
              </a:rPr>
              <a:t/>
            </a:r>
            <a:br>
              <a:rPr lang="en-US" dirty="0">
                <a:solidFill>
                  <a:srgbClr val="0033CC"/>
                </a:solidFill>
              </a:rPr>
            </a:b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Lock-ins  </a:t>
            </a:r>
            <a:r>
              <a:rPr lang="en-US" dirty="0" smtClean="0"/>
              <a:t>- keep operations active, preventing someone to stop them prematurely [or keep someone in a space]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Lock-outs – </a:t>
            </a:r>
            <a:r>
              <a:rPr lang="en-US" dirty="0" smtClean="0"/>
              <a:t>prevent events to occur [or someone to enter a dangerous space]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functions: Interlocks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action must follow another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4428" y="3418198"/>
            <a:ext cx="7923144" cy="1166192"/>
            <a:chOff x="2491408" y="3339547"/>
            <a:chExt cx="7923144" cy="1166192"/>
          </a:xfrm>
        </p:grpSpPr>
        <p:sp>
          <p:nvSpPr>
            <p:cNvPr id="5" name="Rounded Rectangle 4"/>
            <p:cNvSpPr/>
            <p:nvPr/>
          </p:nvSpPr>
          <p:spPr>
            <a:xfrm>
              <a:off x="2491408" y="3339548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An action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00291" y="3339547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Another action</a:t>
              </a: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 flipV="1">
              <a:off x="5605669" y="3922643"/>
              <a:ext cx="1694622" cy="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371250" y="3378200"/>
            <a:ext cx="144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Ubuntu" charset="0"/>
                <a:ea typeface="Ubuntu" charset="0"/>
                <a:cs typeface="Ubuntu" charset="0"/>
              </a:rPr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121176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functions: Interlocks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action must follow another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376082" y="3436128"/>
            <a:ext cx="9219372" cy="1166192"/>
            <a:chOff x="1195180" y="3339547"/>
            <a:chExt cx="9219372" cy="1166192"/>
          </a:xfrm>
        </p:grpSpPr>
        <p:sp>
          <p:nvSpPr>
            <p:cNvPr id="5" name="Rounded Rectangle 4"/>
            <p:cNvSpPr/>
            <p:nvPr/>
          </p:nvSpPr>
          <p:spPr>
            <a:xfrm>
              <a:off x="1195180" y="3339548"/>
              <a:ext cx="4410490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Open microwave</a:t>
              </a: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door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00291" y="3339547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Stop power</a:t>
              </a: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 flipV="1">
              <a:off x="5605670" y="3922643"/>
              <a:ext cx="1694621" cy="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909132" y="3396130"/>
            <a:ext cx="144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Ubuntu" charset="0"/>
                <a:ea typeface="Ubuntu" charset="0"/>
                <a:cs typeface="Ubuntu" charset="0"/>
              </a:rPr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157257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EA87A-381A-4660-BBE1-2D484951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http://bricksofthedead.com/wp-content/uploads/2013/01/Bag-1.2.jpg">
            <a:extLst>
              <a:ext uri="{FF2B5EF4-FFF2-40B4-BE49-F238E27FC236}">
                <a16:creationId xmlns:a16="http://schemas.microsoft.com/office/drawing/2014/main" id="{D9E1DCAF-D18E-4BE5-A1DB-7BB4074D8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5"/>
          <a:stretch/>
        </p:blipFill>
        <p:spPr bwMode="auto">
          <a:xfrm>
            <a:off x="882179" y="1288581"/>
            <a:ext cx="10387841" cy="38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0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functions: Interlocks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action must follow another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76082" y="3436128"/>
            <a:ext cx="9219372" cy="1166192"/>
            <a:chOff x="1195180" y="3339547"/>
            <a:chExt cx="9219372" cy="1166192"/>
          </a:xfrm>
        </p:grpSpPr>
        <p:sp>
          <p:nvSpPr>
            <p:cNvPr id="5" name="Rounded Rectangle 4"/>
            <p:cNvSpPr/>
            <p:nvPr/>
          </p:nvSpPr>
          <p:spPr>
            <a:xfrm>
              <a:off x="1195180" y="3339548"/>
              <a:ext cx="4410490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Open Windows file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00291" y="3339547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Disable file system ops</a:t>
              </a: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 flipV="1">
              <a:off x="5605670" y="3922643"/>
              <a:ext cx="1694621" cy="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909132" y="3396130"/>
            <a:ext cx="144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Ubuntu" charset="0"/>
                <a:ea typeface="Ubuntu" charset="0"/>
                <a:cs typeface="Ubuntu" charset="0"/>
              </a:rPr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862465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9989"/>
            <a:ext cx="10515600" cy="1325563"/>
          </a:xfrm>
        </p:spPr>
        <p:txBody>
          <a:bodyPr/>
          <a:lstStyle/>
          <a:p>
            <a:r>
              <a:rPr lang="en-US" dirty="0"/>
              <a:t>Forcing functions: Lock-ins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22502"/>
            <a:ext cx="10515600" cy="4351338"/>
          </a:xfrm>
        </p:spPr>
        <p:txBody>
          <a:bodyPr/>
          <a:lstStyle/>
          <a:p>
            <a:r>
              <a:rPr lang="en-US" dirty="0"/>
              <a:t>Regulate exit from an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244" name="Picture 4" descr="mage result for do you really want to s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40" y="2395482"/>
            <a:ext cx="7093603" cy="34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83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functions: Lock-outs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Regulate entry to an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4428" y="3418198"/>
            <a:ext cx="7923144" cy="1166192"/>
            <a:chOff x="2491408" y="3339547"/>
            <a:chExt cx="7923144" cy="1166192"/>
          </a:xfrm>
        </p:grpSpPr>
        <p:sp>
          <p:nvSpPr>
            <p:cNvPr id="5" name="Rounded Rectangle 4"/>
            <p:cNvSpPr/>
            <p:nvPr/>
          </p:nvSpPr>
          <p:spPr>
            <a:xfrm>
              <a:off x="2491408" y="3339548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Precondition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00291" y="3339547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Action</a:t>
              </a: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 flipV="1">
              <a:off x="5605669" y="3922643"/>
              <a:ext cx="1694622" cy="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729793" y="3293407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00B050"/>
                </a:solidFill>
                <a:latin typeface="Arial" charset="0"/>
              </a:rPr>
              <a:t>✓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20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functions: Lock-outs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Regulate entry to an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4428" y="3418198"/>
            <a:ext cx="7923144" cy="1166192"/>
            <a:chOff x="2491408" y="3339547"/>
            <a:chExt cx="7923144" cy="1166192"/>
          </a:xfrm>
        </p:grpSpPr>
        <p:sp>
          <p:nvSpPr>
            <p:cNvPr id="5" name="Rounded Rectangle 4"/>
            <p:cNvSpPr/>
            <p:nvPr/>
          </p:nvSpPr>
          <p:spPr>
            <a:xfrm>
              <a:off x="2491408" y="3339548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Precondition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00291" y="3339547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Action</a:t>
              </a: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 flipV="1">
              <a:off x="5605669" y="3922643"/>
              <a:ext cx="1694622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5729793" y="3293407"/>
            <a:ext cx="8883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1874555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functions: Lock-outs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Regulate entry to an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34428" y="3418198"/>
            <a:ext cx="7923144" cy="1166192"/>
            <a:chOff x="2491408" y="3339547"/>
            <a:chExt cx="7923144" cy="1166192"/>
          </a:xfrm>
        </p:grpSpPr>
        <p:sp>
          <p:nvSpPr>
            <p:cNvPr id="5" name="Rounded Rectangle 4"/>
            <p:cNvSpPr/>
            <p:nvPr/>
          </p:nvSpPr>
          <p:spPr>
            <a:xfrm>
              <a:off x="2491408" y="3339548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Authenticate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300291" y="3339547"/>
              <a:ext cx="3114261" cy="11661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Ubuntu" charset="0"/>
                  <a:ea typeface="Ubuntu" charset="0"/>
                  <a:cs typeface="Ubuntu" charset="0"/>
                </a:rPr>
                <a:t>View inbox</a:t>
              </a: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>
            <a:xfrm flipV="1">
              <a:off x="5605669" y="3922643"/>
              <a:ext cx="1694622" cy="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28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815"/>
            <a:ext cx="10515600" cy="1325563"/>
          </a:xfrm>
        </p:spPr>
        <p:txBody>
          <a:bodyPr/>
          <a:lstStyle/>
          <a:p>
            <a:r>
              <a:rPr lang="en-US" dirty="0"/>
              <a:t>Forcing functions: Lock-outs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528"/>
            <a:ext cx="10515600" cy="4351338"/>
          </a:xfrm>
        </p:spPr>
        <p:txBody>
          <a:bodyPr/>
          <a:lstStyle/>
          <a:p>
            <a:r>
              <a:rPr lang="en-US" dirty="0"/>
              <a:t>Regulate entry to an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218" name="Picture 2" descr="mage result for disable ad blocker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945" y="2092808"/>
            <a:ext cx="8898110" cy="38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93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815"/>
            <a:ext cx="10515600" cy="1325563"/>
          </a:xfrm>
        </p:spPr>
        <p:txBody>
          <a:bodyPr/>
          <a:lstStyle/>
          <a:p>
            <a:r>
              <a:rPr lang="en-US" dirty="0"/>
              <a:t>Issues with forcing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1160"/>
            <a:ext cx="10515600" cy="4351338"/>
          </a:xfrm>
        </p:spPr>
        <p:txBody>
          <a:bodyPr/>
          <a:lstStyle/>
          <a:p>
            <a:r>
              <a:rPr lang="en-US" dirty="0"/>
              <a:t>With time, we ignore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2290" name="Picture 2" descr="mage result for do you really want to de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39" y="2316138"/>
            <a:ext cx="6490464" cy="33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54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forcing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4351338"/>
          </a:xfrm>
        </p:spPr>
        <p:txBody>
          <a:bodyPr/>
          <a:lstStyle/>
          <a:p>
            <a:r>
              <a:rPr lang="en-US" dirty="0"/>
              <a:t>Solution: graceful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3314" name="Picture 2" descr="mage result for gmail 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28" y="2093517"/>
            <a:ext cx="7936544" cy="418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80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815"/>
            <a:ext cx="10515600" cy="1325563"/>
          </a:xfrm>
        </p:spPr>
        <p:txBody>
          <a:bodyPr/>
          <a:lstStyle/>
          <a:p>
            <a:r>
              <a:rPr lang="en-US" dirty="0"/>
              <a:t>Hall of </a:t>
            </a:r>
            <a:r>
              <a:rPr lang="en-US" dirty="0" smtClean="0"/>
              <a:t>Fame </a:t>
            </a:r>
            <a:r>
              <a:rPr lang="en-US" dirty="0"/>
              <a:t>or Hall of </a:t>
            </a:r>
            <a:r>
              <a:rPr lang="en-US" dirty="0" smtClean="0"/>
              <a:t>Shame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C3680-FBBD-477E-BA47-2B153256B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60" y="1415274"/>
            <a:ext cx="6978480" cy="4932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7C6E96-65B9-4980-838F-4D39373C63C3}"/>
              </a:ext>
            </a:extLst>
          </p:cNvPr>
          <p:cNvSpPr/>
          <p:nvPr/>
        </p:nvSpPr>
        <p:spPr>
          <a:xfrm rot="5400000">
            <a:off x="7998427" y="3750650"/>
            <a:ext cx="36968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Ubuntu" panose="020B0504030602030204" pitchFamily="34" charset="0"/>
              </a:rPr>
              <a:t>http://www.indiana.edu/~iucdp/examplessignifiers.pdf</a:t>
            </a:r>
          </a:p>
        </p:txBody>
      </p:sp>
    </p:spTree>
    <p:extLst>
      <p:ext uri="{BB962C8B-B14F-4D97-AF65-F5344CB8AC3E}">
        <p14:creationId xmlns:p14="http://schemas.microsoft.com/office/powerpoint/2010/main" val="920716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16"/>
            <a:ext cx="10515600" cy="1325563"/>
          </a:xfrm>
        </p:spPr>
        <p:txBody>
          <a:bodyPr/>
          <a:lstStyle/>
          <a:p>
            <a:r>
              <a:rPr lang="en-US" dirty="0"/>
              <a:t>Hall of </a:t>
            </a:r>
            <a:r>
              <a:rPr lang="en-US" dirty="0" smtClean="0"/>
              <a:t>Fame </a:t>
            </a:r>
            <a:r>
              <a:rPr lang="en-US" dirty="0"/>
              <a:t>or Hall of </a:t>
            </a:r>
            <a:r>
              <a:rPr lang="en-US" dirty="0" smtClean="0"/>
              <a:t>Shame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BF278-AC49-4A5B-85D2-129A769F3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853" y="1408379"/>
            <a:ext cx="6550294" cy="4499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63D66-72F9-4016-B38C-BA13B7EB587D}"/>
              </a:ext>
            </a:extLst>
          </p:cNvPr>
          <p:cNvSpPr/>
          <p:nvPr/>
        </p:nvSpPr>
        <p:spPr>
          <a:xfrm rot="5400000">
            <a:off x="7771513" y="3581855"/>
            <a:ext cx="36968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Ubuntu" panose="020B0504030602030204" pitchFamily="34" charset="0"/>
              </a:rPr>
              <a:t>http://www.indiana.edu/~iucdp/examplessignifiers.pdf</a:t>
            </a:r>
          </a:p>
        </p:txBody>
      </p:sp>
    </p:spTree>
    <p:extLst>
      <p:ext uri="{BB962C8B-B14F-4D97-AF65-F5344CB8AC3E}">
        <p14:creationId xmlns:p14="http://schemas.microsoft.com/office/powerpoint/2010/main" val="8623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8" name="Picture 4" descr="http://bricksofthedead.com/wp-content/uploads/2013/01/MCSBS-2.jpg">
            <a:extLst>
              <a:ext uri="{FF2B5EF4-FFF2-40B4-BE49-F238E27FC236}">
                <a16:creationId xmlns:a16="http://schemas.microsoft.com/office/drawing/2014/main" id="{A0ABC661-31A6-49A2-8E32-DADB57B27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r="51498"/>
          <a:stretch/>
        </p:blipFill>
        <p:spPr bwMode="auto">
          <a:xfrm>
            <a:off x="3541721" y="340892"/>
            <a:ext cx="5108557" cy="61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of </a:t>
            </a:r>
            <a:r>
              <a:rPr lang="en-US" dirty="0" smtClean="0"/>
              <a:t>Fame </a:t>
            </a:r>
            <a:r>
              <a:rPr lang="en-US" dirty="0"/>
              <a:t>or Hall of </a:t>
            </a:r>
            <a:r>
              <a:rPr lang="en-US" dirty="0" smtClean="0"/>
              <a:t>Shame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3824F-E7F1-4AE7-AA38-0F7F43A5A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48" y="1419932"/>
            <a:ext cx="2903605" cy="51371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DF4CA-5022-4026-BF83-1B5B464FAF5C}"/>
              </a:ext>
            </a:extLst>
          </p:cNvPr>
          <p:cNvSpPr/>
          <p:nvPr/>
        </p:nvSpPr>
        <p:spPr>
          <a:xfrm>
            <a:off x="7727811" y="3742454"/>
            <a:ext cx="36968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Ubuntu" panose="020B0504030602030204" pitchFamily="34" charset="0"/>
              </a:rPr>
              <a:t>http://www.indiana.edu/~iucdp/examplessignifiers.pdf</a:t>
            </a:r>
          </a:p>
        </p:txBody>
      </p:sp>
    </p:spTree>
    <p:extLst>
      <p:ext uri="{BB962C8B-B14F-4D97-AF65-F5344CB8AC3E}">
        <p14:creationId xmlns:p14="http://schemas.microsoft.com/office/powerpoint/2010/main" val="1081701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86"/>
            <a:ext cx="10515600" cy="1325563"/>
          </a:xfrm>
        </p:spPr>
        <p:txBody>
          <a:bodyPr/>
          <a:lstStyle/>
          <a:p>
            <a:r>
              <a:rPr lang="en-US" dirty="0"/>
              <a:t>Hall of </a:t>
            </a:r>
            <a:r>
              <a:rPr lang="en-US" dirty="0" smtClean="0"/>
              <a:t>Fame </a:t>
            </a:r>
            <a:r>
              <a:rPr lang="en-US" dirty="0"/>
              <a:t>or Hall of </a:t>
            </a:r>
            <a:r>
              <a:rPr lang="en-US" dirty="0" smtClean="0"/>
              <a:t>Shame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CC150-279D-4C02-82DA-AAC3104F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735" y="1325553"/>
            <a:ext cx="3952530" cy="5084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E23B24-398D-42B4-9D7B-83C4047B2F61}"/>
              </a:ext>
            </a:extLst>
          </p:cNvPr>
          <p:cNvSpPr/>
          <p:nvPr/>
        </p:nvSpPr>
        <p:spPr>
          <a:xfrm>
            <a:off x="8350595" y="3736823"/>
            <a:ext cx="36968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Ubuntu" panose="020B0504030602030204" pitchFamily="34" charset="0"/>
              </a:rPr>
              <a:t>http://www.indiana.edu/~iucdp/examplessignifiers.pdf</a:t>
            </a:r>
          </a:p>
        </p:txBody>
      </p:sp>
    </p:spTree>
    <p:extLst>
      <p:ext uri="{BB962C8B-B14F-4D97-AF65-F5344CB8AC3E}">
        <p14:creationId xmlns:p14="http://schemas.microsoft.com/office/powerpoint/2010/main" val="4279719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35" y="70749"/>
            <a:ext cx="10515600" cy="1325563"/>
          </a:xfrm>
        </p:spPr>
        <p:txBody>
          <a:bodyPr/>
          <a:lstStyle/>
          <a:p>
            <a:r>
              <a:rPr lang="en-US" dirty="0"/>
              <a:t>Hall of </a:t>
            </a:r>
            <a:r>
              <a:rPr lang="en-US" dirty="0" smtClean="0"/>
              <a:t>Fame </a:t>
            </a:r>
            <a:r>
              <a:rPr lang="en-US" dirty="0"/>
              <a:t>or Hall of </a:t>
            </a:r>
            <a:r>
              <a:rPr lang="en-US" dirty="0" smtClean="0"/>
              <a:t>Shame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98AB6-87ED-42AC-9708-F4D7E48C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28" y="1160336"/>
            <a:ext cx="4305576" cy="5102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B47433-9890-46F4-BD7E-D7D0F47A2BD2}"/>
              </a:ext>
            </a:extLst>
          </p:cNvPr>
          <p:cNvSpPr/>
          <p:nvPr/>
        </p:nvSpPr>
        <p:spPr>
          <a:xfrm>
            <a:off x="7754073" y="3580936"/>
            <a:ext cx="36968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Ubuntu" panose="020B0504030602030204" pitchFamily="34" charset="0"/>
              </a:rPr>
              <a:t>http://www.indiana.edu/~iucdp/examplessignifiers.pdf</a:t>
            </a:r>
          </a:p>
        </p:txBody>
      </p:sp>
    </p:spTree>
    <p:extLst>
      <p:ext uri="{BB962C8B-B14F-4D97-AF65-F5344CB8AC3E}">
        <p14:creationId xmlns:p14="http://schemas.microsoft.com/office/powerpoint/2010/main" val="233535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5EA87A-381A-4660-BBE1-2D484951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://bricksofthedead.com/wp-content/uploads/2013/01/Bag-1.2.jpg">
            <a:extLst>
              <a:ext uri="{FF2B5EF4-FFF2-40B4-BE49-F238E27FC236}">
                <a16:creationId xmlns:a16="http://schemas.microsoft.com/office/drawing/2014/main" id="{D9E1DCAF-D18E-4BE5-A1DB-7BB4074D8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5"/>
          <a:stretch/>
        </p:blipFill>
        <p:spPr bwMode="auto">
          <a:xfrm>
            <a:off x="1403122" y="75783"/>
            <a:ext cx="9148505" cy="32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bricksofthedead.com/wp-content/uploads/2013/01/MCSBS-2.jpg">
            <a:extLst>
              <a:ext uri="{FF2B5EF4-FFF2-40B4-BE49-F238E27FC236}">
                <a16:creationId xmlns:a16="http://schemas.microsoft.com/office/drawing/2014/main" id="{88507796-C2F2-40C7-AFA2-AC54465A3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t="21210" r="51498" b="12447"/>
          <a:stretch/>
        </p:blipFill>
        <p:spPr bwMode="auto">
          <a:xfrm>
            <a:off x="4008532" y="3373395"/>
            <a:ext cx="4310585" cy="3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constraints?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Types of constraints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Forcing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constraints?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constraints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Forcing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67" y="0"/>
            <a:ext cx="10515600" cy="1325563"/>
          </a:xfrm>
        </p:spPr>
        <p:txBody>
          <a:bodyPr/>
          <a:lstStyle/>
          <a:p>
            <a:r>
              <a:rPr lang="en-US" dirty="0"/>
              <a:t>What are constraints?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DBEA-1B86-49A5-B7DE-8D07ECA0071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9F40E4B-7CDC-42B6-87CF-8DE0A8151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277806"/>
              </p:ext>
            </p:extLst>
          </p:nvPr>
        </p:nvGraphicFramePr>
        <p:xfrm>
          <a:off x="2635318" y="1179539"/>
          <a:ext cx="7154809" cy="525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84A2DF-10FA-439D-BDD4-0EE2A59D7872}"/>
              </a:ext>
            </a:extLst>
          </p:cNvPr>
          <p:cNvSpPr txBox="1"/>
          <p:nvPr/>
        </p:nvSpPr>
        <p:spPr>
          <a:xfrm>
            <a:off x="5234110" y="5470989"/>
            <a:ext cx="195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Ubuntu" panose="020B0504030602030204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14136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</TotalTime>
  <Words>1458</Words>
  <Application>Microsoft Office PowerPoint</Application>
  <PresentationFormat>Widescreen</PresentationFormat>
  <Paragraphs>387</Paragraphs>
  <Slides>52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Comic Sans MS</vt:lpstr>
      <vt:lpstr>Ubuntu</vt:lpstr>
      <vt:lpstr>Wingdings</vt:lpstr>
      <vt:lpstr>Office Theme</vt:lpstr>
      <vt:lpstr>Constraints – Don Norman  [part of Chapter 4 DOET]</vt:lpstr>
      <vt:lpstr> </vt:lpstr>
      <vt:lpstr> </vt:lpstr>
      <vt:lpstr>PowerPoint Presentation</vt:lpstr>
      <vt:lpstr>PowerPoint Presentation</vt:lpstr>
      <vt:lpstr>PowerPoint Presentation</vt:lpstr>
      <vt:lpstr>Agenda</vt:lpstr>
      <vt:lpstr>Agenda</vt:lpstr>
      <vt:lpstr>What are constraints?</vt:lpstr>
      <vt:lpstr>What are constraints?</vt:lpstr>
      <vt:lpstr>What are constraints?</vt:lpstr>
      <vt:lpstr>What are constraints?</vt:lpstr>
      <vt:lpstr>What are constraints?</vt:lpstr>
      <vt:lpstr>Agenda</vt:lpstr>
      <vt:lpstr>Physical constraints</vt:lpstr>
      <vt:lpstr>Physical constraints</vt:lpstr>
      <vt:lpstr>Physical constraints</vt:lpstr>
      <vt:lpstr>Physical constraints</vt:lpstr>
      <vt:lpstr>Physical constraints</vt:lpstr>
      <vt:lpstr>Physical constraints</vt:lpstr>
      <vt:lpstr>Physical constraints</vt:lpstr>
      <vt:lpstr>Physical constraints</vt:lpstr>
      <vt:lpstr>Cultural constraints</vt:lpstr>
      <vt:lpstr>Cultural constraints</vt:lpstr>
      <vt:lpstr> </vt:lpstr>
      <vt:lpstr>Semantic constraints</vt:lpstr>
      <vt:lpstr>Semantic constraints</vt:lpstr>
      <vt:lpstr>Semantic constraints</vt:lpstr>
      <vt:lpstr>Semantic constraints</vt:lpstr>
      <vt:lpstr>Semantic constraints</vt:lpstr>
      <vt:lpstr>Logical constraints</vt:lpstr>
      <vt:lpstr>Logical constraints</vt:lpstr>
      <vt:lpstr>Logical constraints</vt:lpstr>
      <vt:lpstr>PowerPoint Presentation</vt:lpstr>
      <vt:lpstr>PowerPoint Presentation</vt:lpstr>
      <vt:lpstr>Agenda</vt:lpstr>
      <vt:lpstr>Forcing functions</vt:lpstr>
      <vt:lpstr>Forcing functions: Interlocks</vt:lpstr>
      <vt:lpstr>Forcing functions: Interlocks</vt:lpstr>
      <vt:lpstr>Forcing functions: Interlocks</vt:lpstr>
      <vt:lpstr>Forcing functions: Lock-ins</vt:lpstr>
      <vt:lpstr>Forcing functions: Lock-outs</vt:lpstr>
      <vt:lpstr>Forcing functions: Lock-outs</vt:lpstr>
      <vt:lpstr>Forcing functions: Lock-outs</vt:lpstr>
      <vt:lpstr>Forcing functions: Lock-outs</vt:lpstr>
      <vt:lpstr>Issues with forcing functions</vt:lpstr>
      <vt:lpstr>Issues with forcing functions</vt:lpstr>
      <vt:lpstr>Hall of Fame or Hall of Shame?</vt:lpstr>
      <vt:lpstr>Hall of Fame or Hall of Shame?</vt:lpstr>
      <vt:lpstr>Hall of Fame or Hall of Shame?</vt:lpstr>
      <vt:lpstr>Hall of Fame or Hall of Shame?</vt:lpstr>
      <vt:lpstr>Hall of Fame or Hall of Shame?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Majed Al Zayer</dc:creator>
  <cp:lastModifiedBy>Sergiu-mihai Dascalu</cp:lastModifiedBy>
  <cp:revision>987</cp:revision>
  <dcterms:created xsi:type="dcterms:W3CDTF">2018-08-23T23:35:48Z</dcterms:created>
  <dcterms:modified xsi:type="dcterms:W3CDTF">2019-11-06T19:50:14Z</dcterms:modified>
</cp:coreProperties>
</file>