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Lst>
  <p:sldSz cy="6858000" cx="9144000"/>
  <p:notesSz cx="6858000" cy="9144000"/>
  <p:embeddedFontLst>
    <p:embeddedFont>
      <p:font typeface="Arial Narrow"/>
      <p:regular r:id="rId61"/>
      <p:bold r:id="rId62"/>
      <p:italic r:id="rId63"/>
      <p:boldItalic r:id="rId6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65" roundtripDataSignature="AMtx7mg+1UnwK2xBKDQyx0Tfpngapl0v5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ArialNarrow-bold.fntdata"/><Relationship Id="rId61" Type="http://schemas.openxmlformats.org/officeDocument/2006/relationships/font" Target="fonts/ArialNarrow-regular.fntdata"/><Relationship Id="rId20" Type="http://schemas.openxmlformats.org/officeDocument/2006/relationships/slide" Target="slides/slide15.xml"/><Relationship Id="rId64" Type="http://schemas.openxmlformats.org/officeDocument/2006/relationships/font" Target="fonts/ArialNarrow-boldItalic.fntdata"/><Relationship Id="rId63" Type="http://schemas.openxmlformats.org/officeDocument/2006/relationships/font" Target="fonts/ArialNarrow-italic.fntdata"/><Relationship Id="rId22" Type="http://schemas.openxmlformats.org/officeDocument/2006/relationships/slide" Target="slides/slide17.xml"/><Relationship Id="rId21" Type="http://schemas.openxmlformats.org/officeDocument/2006/relationships/slide" Target="slides/slide16.xml"/><Relationship Id="rId65"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1pPr>
            <a:lvl2pPr indent="-228600" lvl="1" marL="9144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2pPr>
            <a:lvl3pPr indent="-228600" lvl="2" marL="13716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3pPr>
            <a:lvl4pPr indent="-228600" lvl="3" marL="18288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4pPr>
            <a:lvl5pPr indent="-228600" lvl="4" marL="2286000" marR="0" rtl="0" algn="l">
              <a:spcBef>
                <a:spcPts val="360"/>
              </a:spcBef>
              <a:spcAft>
                <a:spcPts val="0"/>
              </a:spcAft>
              <a:buSzPts val="1400"/>
              <a:buNone/>
              <a:defRPr b="0" i="0" sz="1200" u="none" cap="none" strike="noStrike">
                <a:solidFill>
                  <a:schemeClr val="dk1"/>
                </a:solidFill>
                <a:latin typeface="Times"/>
                <a:ea typeface="Times"/>
                <a:cs typeface="Times"/>
                <a:sym typeface="Times"/>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a:ea typeface="Times"/>
                <a:cs typeface="Times"/>
                <a:sym typeface="Times"/>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p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b="0" i="0" lang="en-US" sz="1200" u="none" cap="none" strike="noStrike">
                <a:solidFill>
                  <a:schemeClr val="dk1"/>
                </a:solidFill>
                <a:latin typeface="Times"/>
                <a:ea typeface="Times"/>
                <a:cs typeface="Times"/>
                <a:sym typeface="Times"/>
              </a:rPr>
              <a:t>‹#›</a:t>
            </a:fld>
            <a:endParaRPr b="0" i="0" sz="1200" u="none" cap="none" strike="noStrike">
              <a:solidFill>
                <a:schemeClr val="dk1"/>
              </a:solidFill>
              <a:latin typeface="Times"/>
              <a:ea typeface="Times"/>
              <a:cs typeface="Times"/>
              <a:sym typeface="Times"/>
            </a:endParaRPr>
          </a:p>
        </p:txBody>
      </p:sp>
      <p:sp>
        <p:nvSpPr>
          <p:cNvPr id="78" name="Google Shape;78;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9" name="Google Shape;79;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g64af1c222d_2_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64af1c222d_2_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1" name="Google Shape;151;g64af1c222d_2_25: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0" name="Google Shape;160;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Fig. 8.1 and 8.2</a:t>
            </a:r>
            <a:endParaRPr/>
          </a:p>
        </p:txBody>
      </p:sp>
      <p:sp>
        <p:nvSpPr>
          <p:cNvPr id="161" name="Google Shape;161;p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6" name="Shape 166"/>
        <p:cNvGrpSpPr/>
        <p:nvPr/>
      </p:nvGrpSpPr>
      <p:grpSpPr>
        <a:xfrm>
          <a:off x="0" y="0"/>
          <a:ext cx="0" cy="0"/>
          <a:chOff x="0" y="0"/>
          <a:chExt cx="0" cy="0"/>
        </a:xfrm>
      </p:grpSpPr>
      <p:sp>
        <p:nvSpPr>
          <p:cNvPr id="167" name="Google Shape;167;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8" name="Google Shape;168;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Fig. 8.5</a:t>
            </a:r>
            <a:endParaRPr/>
          </a:p>
        </p:txBody>
      </p:sp>
      <p:sp>
        <p:nvSpPr>
          <p:cNvPr id="169" name="Google Shape;169;p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8" name="Google Shape;178;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Fig. 8.7</a:t>
            </a:r>
            <a:endParaRPr/>
          </a:p>
        </p:txBody>
      </p:sp>
      <p:sp>
        <p:nvSpPr>
          <p:cNvPr id="179" name="Google Shape;179;p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92" name="Google Shape;19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g64af1c222d_2_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64af1c222d_2_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0" name="Google Shape;200;g64af1c222d_2_35: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g64af1c222d_2_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64af1c222d_2_4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08" name="Google Shape;208;g64af1c222d_2_42: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5" name="Google Shape;215;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Fig. 8.9</a:t>
            </a:r>
            <a:endParaRPr/>
          </a:p>
        </p:txBody>
      </p:sp>
      <p:sp>
        <p:nvSpPr>
          <p:cNvPr id="216" name="Google Shape;216;p1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2" name="Shape 222"/>
        <p:cNvGrpSpPr/>
        <p:nvPr/>
      </p:nvGrpSpPr>
      <p:grpSpPr>
        <a:xfrm>
          <a:off x="0" y="0"/>
          <a:ext cx="0" cy="0"/>
          <a:chOff x="0" y="0"/>
          <a:chExt cx="0" cy="0"/>
        </a:xfrm>
      </p:grpSpPr>
      <p:sp>
        <p:nvSpPr>
          <p:cNvPr id="223" name="Google Shape;223;g64af1c222d_2_6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64af1c222d_2_6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5" name="Google Shape;225;g64af1c222d_2_66: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2" name="Google Shape;232;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Fig. 8.12</a:t>
            </a:r>
            <a:endParaRPr/>
          </a:p>
        </p:txBody>
      </p:sp>
      <p:sp>
        <p:nvSpPr>
          <p:cNvPr id="233" name="Google Shape;233;p1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5" name="Google Shape;85;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Google Shape;241;g64af1c222d_2_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64af1c222d_2_5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43" name="Google Shape;243;g64af1c222d_2_51: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8" name="Shape 248"/>
        <p:cNvGrpSpPr/>
        <p:nvPr/>
      </p:nvGrpSpPr>
      <p:grpSpPr>
        <a:xfrm>
          <a:off x="0" y="0"/>
          <a:ext cx="0" cy="0"/>
          <a:chOff x="0" y="0"/>
          <a:chExt cx="0" cy="0"/>
        </a:xfrm>
      </p:grpSpPr>
      <p:sp>
        <p:nvSpPr>
          <p:cNvPr id="249" name="Google Shape;249;g64af1c222d_2_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64af1c222d_2_5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51" name="Google Shape;251;g64af1c222d_2_58: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Google Shape;25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8" name="Google Shape;258;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Fig. 8.14</a:t>
            </a:r>
            <a:endParaRPr/>
          </a:p>
        </p:txBody>
      </p:sp>
      <p:sp>
        <p:nvSpPr>
          <p:cNvPr id="259" name="Google Shape;259;p1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62e771aa19_0_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7" name="Google Shape;267;g62e771aa19_0_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a:buNone/>
            </a:pPr>
            <a:r>
              <a:rPr lang="en-US"/>
              <a:t>Fig. 8.14</a:t>
            </a:r>
            <a:endParaRPr/>
          </a:p>
        </p:txBody>
      </p:sp>
      <p:sp>
        <p:nvSpPr>
          <p:cNvPr id="268" name="Google Shape;268;g62e771aa19_0_1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620ff8bbfd_7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6" name="Google Shape;276;g620ff8bbfd_7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a:buNone/>
            </a:pPr>
            <a:r>
              <a:rPr lang="en-US"/>
              <a:t>Fig. 8.14</a:t>
            </a:r>
            <a:endParaRPr/>
          </a:p>
        </p:txBody>
      </p:sp>
      <p:sp>
        <p:nvSpPr>
          <p:cNvPr id="277" name="Google Shape;277;g620ff8bbfd_7_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6" name="Google Shape;286;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a:buNone/>
            </a:pPr>
            <a:r>
              <a:rPr lang="en-US"/>
              <a:t>Fig. 8.14</a:t>
            </a:r>
            <a:endParaRPr/>
          </a:p>
        </p:txBody>
      </p:sp>
      <p:sp>
        <p:nvSpPr>
          <p:cNvPr id="287" name="Google Shape;287;p1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62e771aa19_0_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5" name="Google Shape;295;g62e771aa19_0_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a:buNone/>
            </a:pPr>
            <a:r>
              <a:rPr lang="en-US"/>
              <a:t>Fig. 8.14</a:t>
            </a:r>
            <a:endParaRPr/>
          </a:p>
        </p:txBody>
      </p:sp>
      <p:sp>
        <p:nvSpPr>
          <p:cNvPr id="296" name="Google Shape;296;g62e771aa19_0_2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62e771aa19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5" name="Google Shape;305;g62e771aa19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Times"/>
              <a:buNone/>
            </a:pPr>
            <a:r>
              <a:rPr lang="en-US"/>
              <a:t>Fig. 8.14</a:t>
            </a:r>
            <a:endParaRPr/>
          </a:p>
        </p:txBody>
      </p:sp>
      <p:sp>
        <p:nvSpPr>
          <p:cNvPr id="306" name="Google Shape;306;g62e771aa19_0_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17" name="Google Shape;317;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24" name="Google Shape;324;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64af1c222d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64af1c222d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3" name="Google Shape;93;g64af1c222d_0_0: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1" name="Google Shape;331;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Fig. 8.6</a:t>
            </a:r>
            <a:endParaRPr/>
          </a:p>
        </p:txBody>
      </p:sp>
      <p:sp>
        <p:nvSpPr>
          <p:cNvPr id="332" name="Google Shape;332;p1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0" name="Google Shape;340;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1" name="Google Shape;341;p1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8" name="Google Shape;348;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Fig. 8.15</a:t>
            </a:r>
            <a:endParaRPr/>
          </a:p>
        </p:txBody>
      </p:sp>
      <p:sp>
        <p:nvSpPr>
          <p:cNvPr id="349" name="Google Shape;349;p1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g62da5fdf23_1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62da5fdf23_1_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57" name="Google Shape;357;g62da5fdf23_1_9: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5" name="Google Shape;365;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2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73" name="Google Shape;373;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Section 8.4.2</a:t>
            </a:r>
            <a:endParaRPr/>
          </a:p>
        </p:txBody>
      </p:sp>
      <p:sp>
        <p:nvSpPr>
          <p:cNvPr id="374" name="Google Shape;374;p2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g620ff8bbfd_4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82" name="Google Shape;382;g620ff8bbfd_4_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83" name="Google Shape;383;g620ff8bbfd_4_1: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9" name="Shape 389"/>
        <p:cNvGrpSpPr/>
        <p:nvPr/>
      </p:nvGrpSpPr>
      <p:grpSpPr>
        <a:xfrm>
          <a:off x="0" y="0"/>
          <a:ext cx="0" cy="0"/>
          <a:chOff x="0" y="0"/>
          <a:chExt cx="0" cy="0"/>
        </a:xfrm>
      </p:grpSpPr>
      <p:sp>
        <p:nvSpPr>
          <p:cNvPr id="390" name="Google Shape;390;g620ff8bbfd_4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620ff8bbfd_4_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392" name="Google Shape;392;g620ff8bbfd_4_9: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8" name="Shape 398"/>
        <p:cNvGrpSpPr/>
        <p:nvPr/>
      </p:nvGrpSpPr>
      <p:grpSpPr>
        <a:xfrm>
          <a:off x="0" y="0"/>
          <a:ext cx="0" cy="0"/>
          <a:chOff x="0" y="0"/>
          <a:chExt cx="0" cy="0"/>
        </a:xfrm>
      </p:grpSpPr>
      <p:sp>
        <p:nvSpPr>
          <p:cNvPr id="399" name="Google Shape;39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00" name="Google Shape;400;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1" name="Google Shape;401;p2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7" name="Shape 407"/>
        <p:cNvGrpSpPr/>
        <p:nvPr/>
      </p:nvGrpSpPr>
      <p:grpSpPr>
        <a:xfrm>
          <a:off x="0" y="0"/>
          <a:ext cx="0" cy="0"/>
          <a:chOff x="0" y="0"/>
          <a:chExt cx="0" cy="0"/>
        </a:xfrm>
      </p:grpSpPr>
      <p:sp>
        <p:nvSpPr>
          <p:cNvPr id="408" name="Google Shape;408;g64aa0d7491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09" name="Google Shape;409;g64aa0d7491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g64aa0d7491_0_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0" name="Google Shape;10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g620ff8bbfd_8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18" name="Google Shape;418;g620ff8bbfd_8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g620ff8bbfd_8_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g64aa0d7491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8" name="Google Shape;428;g64aa0d7491_0_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g64aa0d7491_0_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Google Shape;437;g64aa0d7491_0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38" name="Google Shape;438;g64aa0d7491_0_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9" name="Google Shape;439;g64aa0d7491_0_1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g620ff8bbfd_8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47" name="Google Shape;447;g620ff8bbfd_8_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g620ff8bbfd_8_1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5" name="Shape 455"/>
        <p:cNvGrpSpPr/>
        <p:nvPr/>
      </p:nvGrpSpPr>
      <p:grpSpPr>
        <a:xfrm>
          <a:off x="0" y="0"/>
          <a:ext cx="0" cy="0"/>
          <a:chOff x="0" y="0"/>
          <a:chExt cx="0" cy="0"/>
        </a:xfrm>
      </p:grpSpPr>
      <p:sp>
        <p:nvSpPr>
          <p:cNvPr id="456" name="Google Shape;456;g620ff8bbfd_8_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57" name="Google Shape;457;g620ff8bbfd_8_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g620ff8bbfd_8_1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5" name="Shape 465"/>
        <p:cNvGrpSpPr/>
        <p:nvPr/>
      </p:nvGrpSpPr>
      <p:grpSpPr>
        <a:xfrm>
          <a:off x="0" y="0"/>
          <a:ext cx="0" cy="0"/>
          <a:chOff x="0" y="0"/>
          <a:chExt cx="0" cy="0"/>
        </a:xfrm>
      </p:grpSpPr>
      <p:sp>
        <p:nvSpPr>
          <p:cNvPr id="466" name="Google Shape;466;g620ff8bbfd_8_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67" name="Google Shape;467;g620ff8bbfd_8_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g620ff8bbfd_8_2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78" name="Google Shape;478;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Fig. 8.16</a:t>
            </a:r>
            <a:endParaRPr/>
          </a:p>
        </p:txBody>
      </p:sp>
      <p:sp>
        <p:nvSpPr>
          <p:cNvPr id="479" name="Google Shape;479;p2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6" name="Shape 486"/>
        <p:cNvGrpSpPr/>
        <p:nvPr/>
      </p:nvGrpSpPr>
      <p:grpSpPr>
        <a:xfrm>
          <a:off x="0" y="0"/>
          <a:ext cx="0" cy="0"/>
          <a:chOff x="0" y="0"/>
          <a:chExt cx="0" cy="0"/>
        </a:xfrm>
      </p:grpSpPr>
      <p:sp>
        <p:nvSpPr>
          <p:cNvPr id="487" name="Google Shape;487;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488" name="Google Shape;488;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Google Shape;494;g620ff8bbfd_1_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95" name="Google Shape;495;g620ff8bbfd_1_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What is good/bad about this web form?</a:t>
            </a:r>
            <a:endParaRPr/>
          </a:p>
          <a:p>
            <a:pPr indent="0" lvl="0" marL="0" rtl="0" algn="l">
              <a:spcBef>
                <a:spcPts val="360"/>
              </a:spcBef>
              <a:spcAft>
                <a:spcPts val="0"/>
              </a:spcAft>
              <a:buNone/>
            </a:pPr>
            <a:r>
              <a:rPr lang="en-US"/>
              <a:t>Bad:</a:t>
            </a:r>
            <a:endParaRPr/>
          </a:p>
          <a:p>
            <a:pPr indent="0" lvl="0" marL="0" rtl="0" algn="l">
              <a:spcBef>
                <a:spcPts val="360"/>
              </a:spcBef>
              <a:spcAft>
                <a:spcPts val="0"/>
              </a:spcAft>
              <a:buNone/>
            </a:pPr>
            <a:r>
              <a:rPr lang="en-US"/>
              <a:t>Duplicate entry fields</a:t>
            </a:r>
            <a:endParaRPr/>
          </a:p>
          <a:p>
            <a:pPr indent="0" lvl="0" marL="0" rtl="0" algn="l">
              <a:spcBef>
                <a:spcPts val="360"/>
              </a:spcBef>
              <a:spcAft>
                <a:spcPts val="0"/>
              </a:spcAft>
              <a:buNone/>
            </a:pPr>
            <a:r>
              <a:rPr lang="en-US"/>
              <a:t>What is up with all those astrisks?</a:t>
            </a:r>
            <a:endParaRPr/>
          </a:p>
          <a:p>
            <a:pPr indent="0" lvl="0" marL="0" rtl="0" algn="l">
              <a:spcBef>
                <a:spcPts val="360"/>
              </a:spcBef>
              <a:spcAft>
                <a:spcPts val="0"/>
              </a:spcAft>
              <a:buNone/>
            </a:pPr>
            <a:r>
              <a:t/>
            </a:r>
            <a:endParaRPr/>
          </a:p>
        </p:txBody>
      </p:sp>
      <p:sp>
        <p:nvSpPr>
          <p:cNvPr id="496" name="Google Shape;496;g620ff8bbfd_1_28: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2" name="Shape 502"/>
        <p:cNvGrpSpPr/>
        <p:nvPr/>
      </p:nvGrpSpPr>
      <p:grpSpPr>
        <a:xfrm>
          <a:off x="0" y="0"/>
          <a:ext cx="0" cy="0"/>
          <a:chOff x="0" y="0"/>
          <a:chExt cx="0" cy="0"/>
        </a:xfrm>
      </p:grpSpPr>
      <p:sp>
        <p:nvSpPr>
          <p:cNvPr id="503" name="Google Shape;503;g620ff8bbfd_1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04" name="Google Shape;504;g620ff8bbfd_1_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05" name="Google Shape;505;g620ff8bbfd_1_11: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7" name="Google Shape;107;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0" name="Shape 510"/>
        <p:cNvGrpSpPr/>
        <p:nvPr/>
      </p:nvGrpSpPr>
      <p:grpSpPr>
        <a:xfrm>
          <a:off x="0" y="0"/>
          <a:ext cx="0" cy="0"/>
          <a:chOff x="0" y="0"/>
          <a:chExt cx="0" cy="0"/>
        </a:xfrm>
      </p:grpSpPr>
      <p:sp>
        <p:nvSpPr>
          <p:cNvPr id="511" name="Google Shape;511;g620ff8bbfd_1_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620ff8bbfd_1_3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13" name="Google Shape;513;g620ff8bbfd_1_37: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8" name="Shape 518"/>
        <p:cNvGrpSpPr/>
        <p:nvPr/>
      </p:nvGrpSpPr>
      <p:grpSpPr>
        <a:xfrm>
          <a:off x="0" y="0"/>
          <a:ext cx="0" cy="0"/>
          <a:chOff x="0" y="0"/>
          <a:chExt cx="0" cy="0"/>
        </a:xfrm>
      </p:grpSpPr>
      <p:sp>
        <p:nvSpPr>
          <p:cNvPr id="519" name="Google Shape;519;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20" name="Google Shape;520;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Fig. 8.18</a:t>
            </a:r>
            <a:endParaRPr/>
          </a:p>
        </p:txBody>
      </p:sp>
      <p:sp>
        <p:nvSpPr>
          <p:cNvPr id="521" name="Google Shape;521;p2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8" name="Shape 528"/>
        <p:cNvGrpSpPr/>
        <p:nvPr/>
      </p:nvGrpSpPr>
      <p:grpSpPr>
        <a:xfrm>
          <a:off x="0" y="0"/>
          <a:ext cx="0" cy="0"/>
          <a:chOff x="0" y="0"/>
          <a:chExt cx="0" cy="0"/>
        </a:xfrm>
      </p:grpSpPr>
      <p:sp>
        <p:nvSpPr>
          <p:cNvPr id="529" name="Google Shape;529;g620ff8bbfd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30" name="Google Shape;530;g620ff8bbfd_1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Example of bad dialog boxes.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Provides little to no actionable info</a:t>
            </a:r>
            <a:endParaRPr/>
          </a:p>
          <a:p>
            <a:pPr indent="0" lvl="0" marL="0" rtl="0" algn="l">
              <a:spcBef>
                <a:spcPts val="0"/>
              </a:spcBef>
              <a:spcAft>
                <a:spcPts val="0"/>
              </a:spcAft>
              <a:buNone/>
            </a:pPr>
            <a:r>
              <a:rPr lang="en-US"/>
              <a:t>Confusing to the user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It would almost be better if there was never a dialog box</a:t>
            </a:r>
            <a:endParaRPr/>
          </a:p>
        </p:txBody>
      </p:sp>
      <p:sp>
        <p:nvSpPr>
          <p:cNvPr id="531" name="Google Shape;531;g620ff8bbfd_1_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9" name="Shape 539"/>
        <p:cNvGrpSpPr/>
        <p:nvPr/>
      </p:nvGrpSpPr>
      <p:grpSpPr>
        <a:xfrm>
          <a:off x="0" y="0"/>
          <a:ext cx="0" cy="0"/>
          <a:chOff x="0" y="0"/>
          <a:chExt cx="0" cy="0"/>
        </a:xfrm>
      </p:grpSpPr>
      <p:sp>
        <p:nvSpPr>
          <p:cNvPr id="540" name="Google Shape;54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41" name="Google Shape;541;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Fig. 8.19</a:t>
            </a:r>
            <a:endParaRPr/>
          </a:p>
        </p:txBody>
      </p:sp>
      <p:sp>
        <p:nvSpPr>
          <p:cNvPr id="542" name="Google Shape;542;p2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9" name="Shape 549"/>
        <p:cNvGrpSpPr/>
        <p:nvPr/>
      </p:nvGrpSpPr>
      <p:grpSpPr>
        <a:xfrm>
          <a:off x="0" y="0"/>
          <a:ext cx="0" cy="0"/>
          <a:chOff x="0" y="0"/>
          <a:chExt cx="0" cy="0"/>
        </a:xfrm>
      </p:grpSpPr>
      <p:sp>
        <p:nvSpPr>
          <p:cNvPr id="550" name="Google Shape;550;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51" name="Google Shape;55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6" name="Shape 556"/>
        <p:cNvGrpSpPr/>
        <p:nvPr/>
      </p:nvGrpSpPr>
      <p:grpSpPr>
        <a:xfrm>
          <a:off x="0" y="0"/>
          <a:ext cx="0" cy="0"/>
          <a:chOff x="0" y="0"/>
          <a:chExt cx="0" cy="0"/>
        </a:xfrm>
      </p:grpSpPr>
      <p:sp>
        <p:nvSpPr>
          <p:cNvPr id="557" name="Google Shape;557;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58" name="Google Shape;558;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64af1c222d_2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64af1c222d_2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5" name="Google Shape;115;g64af1c222d_2_0: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64af1c222d_2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64af1c222d_2_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5" name="Google Shape;125;g64af1c222d_2_11: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64af1c222d_2_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64af1c222d_2_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3" name="Google Shape;133;g64af1c222d_2_18: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0" name="Google Shape;140;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Fig. 8.3 and 8.4</a:t>
            </a:r>
            <a:endParaRPr/>
          </a:p>
        </p:txBody>
      </p:sp>
      <p:sp>
        <p:nvSpPr>
          <p:cNvPr id="141" name="Google Shape;141;p6: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type="title">
  <p:cSld name="TITLE">
    <p:bg>
      <p:bgPr>
        <a:gradFill>
          <a:gsLst>
            <a:gs pos="0">
              <a:srgbClr val="D9EAFF"/>
            </a:gs>
            <a:gs pos="100000">
              <a:srgbClr val="57619C"/>
            </a:gs>
          </a:gsLst>
          <a:lin ang="5400000" scaled="0"/>
        </a:gradFill>
      </p:bgPr>
    </p:bg>
    <p:spTree>
      <p:nvGrpSpPr>
        <p:cNvPr id="16" name="Shape 16"/>
        <p:cNvGrpSpPr/>
        <p:nvPr/>
      </p:nvGrpSpPr>
      <p:grpSpPr>
        <a:xfrm>
          <a:off x="0" y="0"/>
          <a:ext cx="0" cy="0"/>
          <a:chOff x="0" y="0"/>
          <a:chExt cx="0" cy="0"/>
        </a:xfrm>
      </p:grpSpPr>
      <p:sp>
        <p:nvSpPr>
          <p:cNvPr id="17" name="Google Shape;17;p30"/>
          <p:cNvSpPr/>
          <p:nvPr/>
        </p:nvSpPr>
        <p:spPr>
          <a:xfrm>
            <a:off x="1600200" y="6324600"/>
            <a:ext cx="5562600" cy="381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rgbClr val="D9EAFF"/>
                </a:solidFill>
                <a:latin typeface="Arial"/>
                <a:ea typeface="Arial"/>
                <a:cs typeface="Arial"/>
                <a:sym typeface="Arial"/>
              </a:rPr>
              <a:t>© 2017 Pearson Education, Inc., Hoboken, NJ.  All rights reserved.</a:t>
            </a:r>
            <a:endParaRPr/>
          </a:p>
        </p:txBody>
      </p:sp>
      <p:sp>
        <p:nvSpPr>
          <p:cNvPr id="18" name="Google Shape;18;p30"/>
          <p:cNvSpPr/>
          <p:nvPr/>
        </p:nvSpPr>
        <p:spPr>
          <a:xfrm flipH="1">
            <a:off x="0" y="1676400"/>
            <a:ext cx="9144000" cy="152400"/>
          </a:xfrm>
          <a:prstGeom prst="homePlate">
            <a:avLst>
              <a:gd fmla="val 0" name="adj"/>
            </a:avLst>
          </a:prstGeom>
          <a:solidFill>
            <a:srgbClr val="57619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baseline="-25000" i="0" sz="2400" u="none" cap="none" strike="noStrike">
              <a:solidFill>
                <a:schemeClr val="dk1"/>
              </a:solidFill>
              <a:latin typeface="Times New Roman"/>
              <a:ea typeface="Times New Roman"/>
              <a:cs typeface="Times New Roman"/>
              <a:sym typeface="Times New Roman"/>
            </a:endParaRPr>
          </a:p>
        </p:txBody>
      </p:sp>
      <p:grpSp>
        <p:nvGrpSpPr>
          <p:cNvPr id="19" name="Google Shape;19;p30"/>
          <p:cNvGrpSpPr/>
          <p:nvPr/>
        </p:nvGrpSpPr>
        <p:grpSpPr>
          <a:xfrm>
            <a:off x="203200" y="5715000"/>
            <a:ext cx="1371600" cy="914400"/>
            <a:chOff x="128" y="3600"/>
            <a:chExt cx="864" cy="576"/>
          </a:xfrm>
        </p:grpSpPr>
        <p:pic>
          <p:nvPicPr>
            <p:cNvPr descr="Pearson_CMYK" id="20" name="Google Shape;20;p30"/>
            <p:cNvPicPr preferRelativeResize="0"/>
            <p:nvPr/>
          </p:nvPicPr>
          <p:blipFill rotWithShape="1">
            <a:blip r:embed="rId2">
              <a:alphaModFix/>
            </a:blip>
            <a:srcRect b="0" l="0" r="0" t="0"/>
            <a:stretch/>
          </p:blipFill>
          <p:spPr>
            <a:xfrm>
              <a:off x="192" y="3888"/>
              <a:ext cx="728" cy="288"/>
            </a:xfrm>
            <a:prstGeom prst="rect">
              <a:avLst/>
            </a:prstGeom>
            <a:noFill/>
            <a:ln>
              <a:noFill/>
            </a:ln>
          </p:spPr>
        </p:pic>
        <p:sp>
          <p:nvSpPr>
            <p:cNvPr id="21" name="Google Shape;21;p30"/>
            <p:cNvSpPr txBox="1"/>
            <p:nvPr/>
          </p:nvSpPr>
          <p:spPr>
            <a:xfrm>
              <a:off x="128" y="3600"/>
              <a:ext cx="864" cy="27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100" u="none" cap="none" strike="noStrike">
                  <a:solidFill>
                    <a:srgbClr val="D9EAFF"/>
                  </a:solidFill>
                  <a:latin typeface="Arial"/>
                  <a:ea typeface="Arial"/>
                  <a:cs typeface="Arial"/>
                  <a:sym typeface="Arial"/>
                </a:rPr>
                <a:t>Addison Wesley </a:t>
              </a:r>
              <a:r>
                <a:rPr b="0" i="0" lang="en-US" sz="1100" u="none" cap="none" strike="noStrike">
                  <a:solidFill>
                    <a:srgbClr val="D9EAFF"/>
                  </a:solidFill>
                  <a:latin typeface="Arial"/>
                  <a:ea typeface="Arial"/>
                  <a:cs typeface="Arial"/>
                  <a:sym typeface="Arial"/>
                </a:rPr>
                <a:t>is an imprint of</a:t>
              </a:r>
              <a:endParaRPr b="1" i="0" sz="1100" u="none" cap="none" strike="noStrike">
                <a:solidFill>
                  <a:srgbClr val="D9EAFF"/>
                </a:solidFill>
                <a:latin typeface="Arial"/>
                <a:ea typeface="Arial"/>
                <a:cs typeface="Arial"/>
                <a:sym typeface="Arial"/>
              </a:endParaRPr>
            </a:p>
          </p:txBody>
        </p:sp>
      </p:grpSp>
      <p:pic>
        <p:nvPicPr>
          <p:cNvPr id="22" name="Google Shape;22;p30"/>
          <p:cNvPicPr preferRelativeResize="0"/>
          <p:nvPr/>
        </p:nvPicPr>
        <p:blipFill rotWithShape="1">
          <a:blip r:embed="rId3">
            <a:alphaModFix/>
          </a:blip>
          <a:srcRect b="0" l="0" r="0" t="0"/>
          <a:stretch/>
        </p:blipFill>
        <p:spPr>
          <a:xfrm>
            <a:off x="0" y="1638300"/>
            <a:ext cx="9143999" cy="2667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3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SzPts val="3200"/>
              <a:buChar char="•"/>
              <a:defRPr sz="3200"/>
            </a:lvl1pPr>
            <a:lvl2pPr indent="-406400" lvl="1" marL="914400" algn="l">
              <a:spcBef>
                <a:spcPts val="560"/>
              </a:spcBef>
              <a:spcAft>
                <a:spcPts val="0"/>
              </a:spcAft>
              <a:buSzPts val="2800"/>
              <a:buFont typeface="Arial"/>
              <a:buChar char="–"/>
              <a:defRPr sz="2800"/>
            </a:lvl2pPr>
            <a:lvl3pPr indent="-381000" lvl="2" marL="1371600" algn="l">
              <a:spcBef>
                <a:spcPts val="480"/>
              </a:spcBef>
              <a:spcAft>
                <a:spcPts val="0"/>
              </a:spcAft>
              <a:buSzPts val="2400"/>
              <a:buFont typeface="Arial"/>
              <a:buChar char="•"/>
              <a:defRPr sz="2400"/>
            </a:lvl3pPr>
            <a:lvl4pPr indent="-355600" lvl="3" marL="1828800" algn="l">
              <a:spcBef>
                <a:spcPts val="400"/>
              </a:spcBef>
              <a:spcAft>
                <a:spcPts val="0"/>
              </a:spcAft>
              <a:buSzPts val="2000"/>
              <a:buFont typeface="Arial"/>
              <a:buChar char="–"/>
              <a:defRPr sz="2000"/>
            </a:lvl4pPr>
            <a:lvl5pPr indent="-355600" lvl="4" marL="2286000" algn="l">
              <a:spcBef>
                <a:spcPts val="400"/>
              </a:spcBef>
              <a:spcAft>
                <a:spcPts val="0"/>
              </a:spcAft>
              <a:buSzPts val="2000"/>
              <a:buFont typeface="Arial"/>
              <a:buChar char="»"/>
              <a:defRPr sz="2000"/>
            </a:lvl5pPr>
            <a:lvl6pPr indent="-355600" lvl="5" marL="2743200" algn="l">
              <a:spcBef>
                <a:spcPts val="400"/>
              </a:spcBef>
              <a:spcAft>
                <a:spcPts val="0"/>
              </a:spcAft>
              <a:buSzPts val="2000"/>
              <a:buFont typeface="Arial"/>
              <a:buChar char="»"/>
              <a:defRPr sz="2000"/>
            </a:lvl6pPr>
            <a:lvl7pPr indent="-355600" lvl="6" marL="3200400" algn="l">
              <a:spcBef>
                <a:spcPts val="400"/>
              </a:spcBef>
              <a:spcAft>
                <a:spcPts val="0"/>
              </a:spcAft>
              <a:buSzPts val="2000"/>
              <a:buFont typeface="Arial"/>
              <a:buChar char="»"/>
              <a:defRPr sz="2000"/>
            </a:lvl7pPr>
            <a:lvl8pPr indent="-355600" lvl="7" marL="3657600" algn="l">
              <a:spcBef>
                <a:spcPts val="400"/>
              </a:spcBef>
              <a:spcAft>
                <a:spcPts val="0"/>
              </a:spcAft>
              <a:buSzPts val="2000"/>
              <a:buFont typeface="Arial"/>
              <a:buChar char="»"/>
              <a:defRPr sz="2000"/>
            </a:lvl8pPr>
            <a:lvl9pPr indent="-355600" lvl="8" marL="4114800" algn="l">
              <a:spcBef>
                <a:spcPts val="400"/>
              </a:spcBef>
              <a:spcAft>
                <a:spcPts val="0"/>
              </a:spcAft>
              <a:buSzPts val="2000"/>
              <a:buFont typeface="Arial"/>
              <a:buChar char="»"/>
              <a:defRPr sz="2000"/>
            </a:lvl9pPr>
          </a:lstStyle>
          <a:p/>
        </p:txBody>
      </p:sp>
      <p:sp>
        <p:nvSpPr>
          <p:cNvPr id="61" name="Google Shape;61;p3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Font typeface="Arial"/>
              <a:buNone/>
              <a:defRPr sz="1200"/>
            </a:lvl2pPr>
            <a:lvl3pPr indent="-228600" lvl="2" marL="1371600" algn="l">
              <a:spcBef>
                <a:spcPts val="200"/>
              </a:spcBef>
              <a:spcAft>
                <a:spcPts val="0"/>
              </a:spcAft>
              <a:buSzPts val="1000"/>
              <a:buFont typeface="Arial"/>
              <a:buNone/>
              <a:defRPr sz="1000"/>
            </a:lvl3pPr>
            <a:lvl4pPr indent="-228600" lvl="3" marL="1828800" algn="l">
              <a:spcBef>
                <a:spcPts val="180"/>
              </a:spcBef>
              <a:spcAft>
                <a:spcPts val="0"/>
              </a:spcAft>
              <a:buSzPts val="900"/>
              <a:buFont typeface="Arial"/>
              <a:buNone/>
              <a:defRPr sz="900"/>
            </a:lvl4pPr>
            <a:lvl5pPr indent="-228600" lvl="4" marL="2286000" algn="l">
              <a:spcBef>
                <a:spcPts val="180"/>
              </a:spcBef>
              <a:spcAft>
                <a:spcPts val="0"/>
              </a:spcAft>
              <a:buSzPts val="900"/>
              <a:buFont typeface="Arial"/>
              <a:buNone/>
              <a:defRPr sz="900"/>
            </a:lvl5pPr>
            <a:lvl6pPr indent="-228600" lvl="5" marL="2743200" algn="l">
              <a:spcBef>
                <a:spcPts val="180"/>
              </a:spcBef>
              <a:spcAft>
                <a:spcPts val="0"/>
              </a:spcAft>
              <a:buSzPts val="900"/>
              <a:buFont typeface="Arial"/>
              <a:buNone/>
              <a:defRPr sz="900"/>
            </a:lvl6pPr>
            <a:lvl7pPr indent="-228600" lvl="6" marL="3200400" algn="l">
              <a:spcBef>
                <a:spcPts val="180"/>
              </a:spcBef>
              <a:spcAft>
                <a:spcPts val="0"/>
              </a:spcAft>
              <a:buSzPts val="900"/>
              <a:buFont typeface="Arial"/>
              <a:buNone/>
              <a:defRPr sz="900"/>
            </a:lvl7pPr>
            <a:lvl8pPr indent="-228600" lvl="7" marL="3657600" algn="l">
              <a:spcBef>
                <a:spcPts val="180"/>
              </a:spcBef>
              <a:spcAft>
                <a:spcPts val="0"/>
              </a:spcAft>
              <a:buSzPts val="900"/>
              <a:buFont typeface="Arial"/>
              <a:buNone/>
              <a:defRPr sz="900"/>
            </a:lvl8pPr>
            <a:lvl9pPr indent="-228600" lvl="8" marL="4114800" algn="l">
              <a:spcBef>
                <a:spcPts val="180"/>
              </a:spcBef>
              <a:spcAft>
                <a:spcPts val="0"/>
              </a:spcAft>
              <a:buSzPts val="900"/>
              <a:buFont typeface="Arial"/>
              <a:buNone/>
              <a:defRPr sz="900"/>
            </a:lvl9pPr>
          </a:lstStyle>
          <a:p/>
        </p:txBody>
      </p:sp>
      <p:sp>
        <p:nvSpPr>
          <p:cNvPr id="62" name="Google Shape;62;p39"/>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chemeClr val="dk1"/>
                </a:solidFill>
                <a:latin typeface="Arial"/>
                <a:ea typeface="Arial"/>
                <a:cs typeface="Arial"/>
                <a:sym typeface="Arial"/>
              </a:defRPr>
            </a:lvl1pPr>
            <a:lvl2pPr indent="0" lvl="1" marL="0" marR="0" algn="r">
              <a:spcBef>
                <a:spcPts val="0"/>
              </a:spcBef>
              <a:spcAft>
                <a:spcPts val="0"/>
              </a:spcAft>
              <a:buNone/>
              <a:defRPr sz="1000">
                <a:solidFill>
                  <a:schemeClr val="dk1"/>
                </a:solidFill>
                <a:latin typeface="Arial"/>
                <a:ea typeface="Arial"/>
                <a:cs typeface="Arial"/>
                <a:sym typeface="Arial"/>
              </a:defRPr>
            </a:lvl2pPr>
            <a:lvl3pPr indent="0" lvl="2" marL="0" marR="0" algn="r">
              <a:spcBef>
                <a:spcPts val="0"/>
              </a:spcBef>
              <a:spcAft>
                <a:spcPts val="0"/>
              </a:spcAft>
              <a:buNone/>
              <a:defRPr sz="1000">
                <a:solidFill>
                  <a:schemeClr val="dk1"/>
                </a:solidFill>
                <a:latin typeface="Arial"/>
                <a:ea typeface="Arial"/>
                <a:cs typeface="Arial"/>
                <a:sym typeface="Arial"/>
              </a:defRPr>
            </a:lvl3pPr>
            <a:lvl4pPr indent="0" lvl="3" marL="0" marR="0" algn="r">
              <a:spcBef>
                <a:spcPts val="0"/>
              </a:spcBef>
              <a:spcAft>
                <a:spcPts val="0"/>
              </a:spcAft>
              <a:buNone/>
              <a:defRPr sz="1000">
                <a:solidFill>
                  <a:schemeClr val="dk1"/>
                </a:solidFill>
                <a:latin typeface="Arial"/>
                <a:ea typeface="Arial"/>
                <a:cs typeface="Arial"/>
                <a:sym typeface="Arial"/>
              </a:defRPr>
            </a:lvl4pPr>
            <a:lvl5pPr indent="0" lvl="4" marL="0" marR="0" algn="r">
              <a:spcBef>
                <a:spcPts val="0"/>
              </a:spcBef>
              <a:spcAft>
                <a:spcPts val="0"/>
              </a:spcAft>
              <a:buNone/>
              <a:defRPr sz="1000">
                <a:solidFill>
                  <a:schemeClr val="dk1"/>
                </a:solidFill>
                <a:latin typeface="Arial"/>
                <a:ea typeface="Arial"/>
                <a:cs typeface="Arial"/>
                <a:sym typeface="Arial"/>
              </a:defRPr>
            </a:lvl5pPr>
            <a:lvl6pPr indent="0" lvl="5" marL="0" marR="0" algn="r">
              <a:spcBef>
                <a:spcPts val="0"/>
              </a:spcBef>
              <a:spcAft>
                <a:spcPts val="0"/>
              </a:spcAft>
              <a:buNone/>
              <a:defRPr sz="1000">
                <a:solidFill>
                  <a:schemeClr val="dk1"/>
                </a:solidFill>
                <a:latin typeface="Arial"/>
                <a:ea typeface="Arial"/>
                <a:cs typeface="Arial"/>
                <a:sym typeface="Arial"/>
              </a:defRPr>
            </a:lvl6pPr>
            <a:lvl7pPr indent="0" lvl="6" marL="0" marR="0" algn="r">
              <a:spcBef>
                <a:spcPts val="0"/>
              </a:spcBef>
              <a:spcAft>
                <a:spcPts val="0"/>
              </a:spcAft>
              <a:buNone/>
              <a:defRPr sz="1000">
                <a:solidFill>
                  <a:schemeClr val="dk1"/>
                </a:solidFill>
                <a:latin typeface="Arial"/>
                <a:ea typeface="Arial"/>
                <a:cs typeface="Arial"/>
                <a:sym typeface="Arial"/>
              </a:defRPr>
            </a:lvl7pPr>
            <a:lvl8pPr indent="0" lvl="7" marL="0" marR="0" algn="r">
              <a:spcBef>
                <a:spcPts val="0"/>
              </a:spcBef>
              <a:spcAft>
                <a:spcPts val="0"/>
              </a:spcAft>
              <a:buNone/>
              <a:defRPr sz="1000">
                <a:solidFill>
                  <a:schemeClr val="dk1"/>
                </a:solidFill>
                <a:latin typeface="Arial"/>
                <a:ea typeface="Arial"/>
                <a:cs typeface="Arial"/>
                <a:sym typeface="Arial"/>
              </a:defRPr>
            </a:lvl8pPr>
            <a:lvl9pPr indent="0" lvl="8" marL="0" marR="0" algn="r">
              <a:spcBef>
                <a:spcPts val="0"/>
              </a:spcBef>
              <a:spcAft>
                <a:spcPts val="0"/>
              </a:spcAft>
              <a:buNone/>
              <a:defRPr sz="10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3" name="Shape 63"/>
        <p:cNvGrpSpPr/>
        <p:nvPr/>
      </p:nvGrpSpPr>
      <p:grpSpPr>
        <a:xfrm>
          <a:off x="0" y="0"/>
          <a:ext cx="0" cy="0"/>
          <a:chOff x="0" y="0"/>
          <a:chExt cx="0" cy="0"/>
        </a:xfrm>
      </p:grpSpPr>
      <p:sp>
        <p:nvSpPr>
          <p:cNvPr id="64" name="Google Shape;64;p4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40"/>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spcBef>
                <a:spcPts val="640"/>
              </a:spcBef>
              <a:spcAft>
                <a:spcPts val="0"/>
              </a:spcAft>
              <a:buClr>
                <a:srgbClr val="9E2600"/>
              </a:buClr>
              <a:buSzPts val="3200"/>
              <a:buFont typeface="Times"/>
              <a:buNone/>
              <a:defRPr b="0" i="0" sz="3200" u="none" cap="none" strike="noStrike">
                <a:solidFill>
                  <a:schemeClr val="dk1"/>
                </a:solidFill>
                <a:latin typeface="Arial"/>
                <a:ea typeface="Arial"/>
                <a:cs typeface="Arial"/>
                <a:sym typeface="Arial"/>
              </a:defRPr>
            </a:lvl1pPr>
            <a:lvl2pPr lvl="1" marR="0" rtl="0" algn="l">
              <a:spcBef>
                <a:spcPts val="560"/>
              </a:spcBef>
              <a:spcAft>
                <a:spcPts val="0"/>
              </a:spcAft>
              <a:buClr>
                <a:srgbClr val="9E2600"/>
              </a:buClr>
              <a:buSzPts val="2800"/>
              <a:buFont typeface="Arial"/>
              <a:buNone/>
              <a:defRPr b="0" i="0" sz="2800" u="none" cap="none" strike="noStrike">
                <a:solidFill>
                  <a:schemeClr val="dk1"/>
                </a:solidFill>
                <a:latin typeface="Arial"/>
                <a:ea typeface="Arial"/>
                <a:cs typeface="Arial"/>
                <a:sym typeface="Arial"/>
              </a:defRPr>
            </a:lvl2pPr>
            <a:lvl3pPr lvl="2" marR="0" rtl="0" algn="l">
              <a:spcBef>
                <a:spcPts val="480"/>
              </a:spcBef>
              <a:spcAft>
                <a:spcPts val="0"/>
              </a:spcAft>
              <a:buClr>
                <a:srgbClr val="9E2600"/>
              </a:buClr>
              <a:buSzPts val="2400"/>
              <a:buFont typeface="Arial"/>
              <a:buNone/>
              <a:defRPr b="0" i="0" sz="2400" u="none" cap="none" strike="noStrike">
                <a:solidFill>
                  <a:schemeClr val="dk1"/>
                </a:solidFill>
                <a:latin typeface="Arial"/>
                <a:ea typeface="Arial"/>
                <a:cs typeface="Arial"/>
                <a:sym typeface="Arial"/>
              </a:defRPr>
            </a:lvl3pPr>
            <a:lvl4pPr lvl="3" marR="0" rtl="0" algn="l">
              <a:spcBef>
                <a:spcPts val="400"/>
              </a:spcBef>
              <a:spcAft>
                <a:spcPts val="0"/>
              </a:spcAft>
              <a:buClr>
                <a:srgbClr val="9E2600"/>
              </a:buClr>
              <a:buSzPts val="2000"/>
              <a:buFont typeface="Arial"/>
              <a:buNone/>
              <a:defRPr b="0" i="0" sz="2000" u="none" cap="none" strike="noStrike">
                <a:solidFill>
                  <a:schemeClr val="dk1"/>
                </a:solidFill>
                <a:latin typeface="Arial"/>
                <a:ea typeface="Arial"/>
                <a:cs typeface="Arial"/>
                <a:sym typeface="Arial"/>
              </a:defRPr>
            </a:lvl4pPr>
            <a:lvl5pPr lvl="4" marR="0" rtl="0" algn="l">
              <a:spcBef>
                <a:spcPts val="400"/>
              </a:spcBef>
              <a:spcAft>
                <a:spcPts val="0"/>
              </a:spcAft>
              <a:buClr>
                <a:srgbClr val="9E2600"/>
              </a:buClr>
              <a:buSzPts val="2000"/>
              <a:buFont typeface="Arial"/>
              <a:buNone/>
              <a:defRPr b="0" i="0" sz="2000" u="none" cap="none" strike="noStrike">
                <a:solidFill>
                  <a:schemeClr val="dk1"/>
                </a:solidFill>
                <a:latin typeface="Arial"/>
                <a:ea typeface="Arial"/>
                <a:cs typeface="Arial"/>
                <a:sym typeface="Arial"/>
              </a:defRPr>
            </a:lvl5pPr>
            <a:lvl6pPr lvl="5" marR="0" rtl="0" algn="l">
              <a:spcBef>
                <a:spcPts val="400"/>
              </a:spcBef>
              <a:spcAft>
                <a:spcPts val="0"/>
              </a:spcAft>
              <a:buClr>
                <a:srgbClr val="9E2600"/>
              </a:buClr>
              <a:buSzPts val="2000"/>
              <a:buFont typeface="Arial"/>
              <a:buNone/>
              <a:defRPr b="0" i="0" sz="2000" u="none" cap="none" strike="noStrike">
                <a:solidFill>
                  <a:schemeClr val="dk1"/>
                </a:solidFill>
                <a:latin typeface="Arial"/>
                <a:ea typeface="Arial"/>
                <a:cs typeface="Arial"/>
                <a:sym typeface="Arial"/>
              </a:defRPr>
            </a:lvl6pPr>
            <a:lvl7pPr lvl="6" marR="0" rtl="0" algn="l">
              <a:spcBef>
                <a:spcPts val="400"/>
              </a:spcBef>
              <a:spcAft>
                <a:spcPts val="0"/>
              </a:spcAft>
              <a:buClr>
                <a:srgbClr val="9E2600"/>
              </a:buClr>
              <a:buSzPts val="2000"/>
              <a:buFont typeface="Arial"/>
              <a:buNone/>
              <a:defRPr b="0" i="0" sz="2000" u="none" cap="none" strike="noStrike">
                <a:solidFill>
                  <a:schemeClr val="dk1"/>
                </a:solidFill>
                <a:latin typeface="Arial"/>
                <a:ea typeface="Arial"/>
                <a:cs typeface="Arial"/>
                <a:sym typeface="Arial"/>
              </a:defRPr>
            </a:lvl7pPr>
            <a:lvl8pPr lvl="7" marR="0" rtl="0" algn="l">
              <a:spcBef>
                <a:spcPts val="400"/>
              </a:spcBef>
              <a:spcAft>
                <a:spcPts val="0"/>
              </a:spcAft>
              <a:buClr>
                <a:srgbClr val="9E2600"/>
              </a:buClr>
              <a:buSzPts val="2000"/>
              <a:buFont typeface="Arial"/>
              <a:buNone/>
              <a:defRPr b="0" i="0" sz="2000" u="none" cap="none" strike="noStrike">
                <a:solidFill>
                  <a:schemeClr val="dk1"/>
                </a:solidFill>
                <a:latin typeface="Arial"/>
                <a:ea typeface="Arial"/>
                <a:cs typeface="Arial"/>
                <a:sym typeface="Arial"/>
              </a:defRPr>
            </a:lvl8pPr>
            <a:lvl9pPr lvl="8" marR="0" rtl="0" algn="l">
              <a:spcBef>
                <a:spcPts val="400"/>
              </a:spcBef>
              <a:spcAft>
                <a:spcPts val="0"/>
              </a:spcAft>
              <a:buClr>
                <a:srgbClr val="9E2600"/>
              </a:buClr>
              <a:buSzPts val="2000"/>
              <a:buFont typeface="Arial"/>
              <a:buNone/>
              <a:defRPr b="0" i="0" sz="2000" u="none" cap="none" strike="noStrike">
                <a:solidFill>
                  <a:schemeClr val="dk1"/>
                </a:solidFill>
                <a:latin typeface="Arial"/>
                <a:ea typeface="Arial"/>
                <a:cs typeface="Arial"/>
                <a:sym typeface="Arial"/>
              </a:defRPr>
            </a:lvl9pPr>
          </a:lstStyle>
          <a:p/>
        </p:txBody>
      </p:sp>
      <p:sp>
        <p:nvSpPr>
          <p:cNvPr id="66" name="Google Shape;66;p4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SzPts val="1400"/>
              <a:buNone/>
              <a:defRPr sz="1400"/>
            </a:lvl1pPr>
            <a:lvl2pPr indent="-228600" lvl="1" marL="914400" algn="l">
              <a:spcBef>
                <a:spcPts val="240"/>
              </a:spcBef>
              <a:spcAft>
                <a:spcPts val="0"/>
              </a:spcAft>
              <a:buSzPts val="1200"/>
              <a:buFont typeface="Arial"/>
              <a:buNone/>
              <a:defRPr sz="1200"/>
            </a:lvl2pPr>
            <a:lvl3pPr indent="-228600" lvl="2" marL="1371600" algn="l">
              <a:spcBef>
                <a:spcPts val="200"/>
              </a:spcBef>
              <a:spcAft>
                <a:spcPts val="0"/>
              </a:spcAft>
              <a:buSzPts val="1000"/>
              <a:buFont typeface="Arial"/>
              <a:buNone/>
              <a:defRPr sz="1000"/>
            </a:lvl3pPr>
            <a:lvl4pPr indent="-228600" lvl="3" marL="1828800" algn="l">
              <a:spcBef>
                <a:spcPts val="180"/>
              </a:spcBef>
              <a:spcAft>
                <a:spcPts val="0"/>
              </a:spcAft>
              <a:buSzPts val="900"/>
              <a:buFont typeface="Arial"/>
              <a:buNone/>
              <a:defRPr sz="900"/>
            </a:lvl4pPr>
            <a:lvl5pPr indent="-228600" lvl="4" marL="2286000" algn="l">
              <a:spcBef>
                <a:spcPts val="180"/>
              </a:spcBef>
              <a:spcAft>
                <a:spcPts val="0"/>
              </a:spcAft>
              <a:buSzPts val="900"/>
              <a:buFont typeface="Arial"/>
              <a:buNone/>
              <a:defRPr sz="900"/>
            </a:lvl5pPr>
            <a:lvl6pPr indent="-228600" lvl="5" marL="2743200" algn="l">
              <a:spcBef>
                <a:spcPts val="180"/>
              </a:spcBef>
              <a:spcAft>
                <a:spcPts val="0"/>
              </a:spcAft>
              <a:buSzPts val="900"/>
              <a:buFont typeface="Arial"/>
              <a:buNone/>
              <a:defRPr sz="900"/>
            </a:lvl6pPr>
            <a:lvl7pPr indent="-228600" lvl="6" marL="3200400" algn="l">
              <a:spcBef>
                <a:spcPts val="180"/>
              </a:spcBef>
              <a:spcAft>
                <a:spcPts val="0"/>
              </a:spcAft>
              <a:buSzPts val="900"/>
              <a:buFont typeface="Arial"/>
              <a:buNone/>
              <a:defRPr sz="900"/>
            </a:lvl7pPr>
            <a:lvl8pPr indent="-228600" lvl="7" marL="3657600" algn="l">
              <a:spcBef>
                <a:spcPts val="180"/>
              </a:spcBef>
              <a:spcAft>
                <a:spcPts val="0"/>
              </a:spcAft>
              <a:buSzPts val="900"/>
              <a:buFont typeface="Arial"/>
              <a:buNone/>
              <a:defRPr sz="900"/>
            </a:lvl8pPr>
            <a:lvl9pPr indent="-228600" lvl="8" marL="4114800" algn="l">
              <a:spcBef>
                <a:spcPts val="180"/>
              </a:spcBef>
              <a:spcAft>
                <a:spcPts val="0"/>
              </a:spcAft>
              <a:buSzPts val="900"/>
              <a:buFont typeface="Arial"/>
              <a:buNone/>
              <a:defRPr sz="900"/>
            </a:lvl9pPr>
          </a:lstStyle>
          <a:p/>
        </p:txBody>
      </p:sp>
      <p:sp>
        <p:nvSpPr>
          <p:cNvPr id="67" name="Google Shape;67;p40"/>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chemeClr val="dk1"/>
                </a:solidFill>
                <a:latin typeface="Arial"/>
                <a:ea typeface="Arial"/>
                <a:cs typeface="Arial"/>
                <a:sym typeface="Arial"/>
              </a:defRPr>
            </a:lvl1pPr>
            <a:lvl2pPr indent="0" lvl="1" marL="0" marR="0" algn="r">
              <a:spcBef>
                <a:spcPts val="0"/>
              </a:spcBef>
              <a:spcAft>
                <a:spcPts val="0"/>
              </a:spcAft>
              <a:buNone/>
              <a:defRPr sz="1000">
                <a:solidFill>
                  <a:schemeClr val="dk1"/>
                </a:solidFill>
                <a:latin typeface="Arial"/>
                <a:ea typeface="Arial"/>
                <a:cs typeface="Arial"/>
                <a:sym typeface="Arial"/>
              </a:defRPr>
            </a:lvl2pPr>
            <a:lvl3pPr indent="0" lvl="2" marL="0" marR="0" algn="r">
              <a:spcBef>
                <a:spcPts val="0"/>
              </a:spcBef>
              <a:spcAft>
                <a:spcPts val="0"/>
              </a:spcAft>
              <a:buNone/>
              <a:defRPr sz="1000">
                <a:solidFill>
                  <a:schemeClr val="dk1"/>
                </a:solidFill>
                <a:latin typeface="Arial"/>
                <a:ea typeface="Arial"/>
                <a:cs typeface="Arial"/>
                <a:sym typeface="Arial"/>
              </a:defRPr>
            </a:lvl3pPr>
            <a:lvl4pPr indent="0" lvl="3" marL="0" marR="0" algn="r">
              <a:spcBef>
                <a:spcPts val="0"/>
              </a:spcBef>
              <a:spcAft>
                <a:spcPts val="0"/>
              </a:spcAft>
              <a:buNone/>
              <a:defRPr sz="1000">
                <a:solidFill>
                  <a:schemeClr val="dk1"/>
                </a:solidFill>
                <a:latin typeface="Arial"/>
                <a:ea typeface="Arial"/>
                <a:cs typeface="Arial"/>
                <a:sym typeface="Arial"/>
              </a:defRPr>
            </a:lvl4pPr>
            <a:lvl5pPr indent="0" lvl="4" marL="0" marR="0" algn="r">
              <a:spcBef>
                <a:spcPts val="0"/>
              </a:spcBef>
              <a:spcAft>
                <a:spcPts val="0"/>
              </a:spcAft>
              <a:buNone/>
              <a:defRPr sz="1000">
                <a:solidFill>
                  <a:schemeClr val="dk1"/>
                </a:solidFill>
                <a:latin typeface="Arial"/>
                <a:ea typeface="Arial"/>
                <a:cs typeface="Arial"/>
                <a:sym typeface="Arial"/>
              </a:defRPr>
            </a:lvl5pPr>
            <a:lvl6pPr indent="0" lvl="5" marL="0" marR="0" algn="r">
              <a:spcBef>
                <a:spcPts val="0"/>
              </a:spcBef>
              <a:spcAft>
                <a:spcPts val="0"/>
              </a:spcAft>
              <a:buNone/>
              <a:defRPr sz="1000">
                <a:solidFill>
                  <a:schemeClr val="dk1"/>
                </a:solidFill>
                <a:latin typeface="Arial"/>
                <a:ea typeface="Arial"/>
                <a:cs typeface="Arial"/>
                <a:sym typeface="Arial"/>
              </a:defRPr>
            </a:lvl6pPr>
            <a:lvl7pPr indent="0" lvl="6" marL="0" marR="0" algn="r">
              <a:spcBef>
                <a:spcPts val="0"/>
              </a:spcBef>
              <a:spcAft>
                <a:spcPts val="0"/>
              </a:spcAft>
              <a:buNone/>
              <a:defRPr sz="1000">
                <a:solidFill>
                  <a:schemeClr val="dk1"/>
                </a:solidFill>
                <a:latin typeface="Arial"/>
                <a:ea typeface="Arial"/>
                <a:cs typeface="Arial"/>
                <a:sym typeface="Arial"/>
              </a:defRPr>
            </a:lvl7pPr>
            <a:lvl8pPr indent="0" lvl="7" marL="0" marR="0" algn="r">
              <a:spcBef>
                <a:spcPts val="0"/>
              </a:spcBef>
              <a:spcAft>
                <a:spcPts val="0"/>
              </a:spcAft>
              <a:buNone/>
              <a:defRPr sz="1000">
                <a:solidFill>
                  <a:schemeClr val="dk1"/>
                </a:solidFill>
                <a:latin typeface="Arial"/>
                <a:ea typeface="Arial"/>
                <a:cs typeface="Arial"/>
                <a:sym typeface="Arial"/>
              </a:defRPr>
            </a:lvl8pPr>
            <a:lvl9pPr indent="0" lvl="8" marL="0" marR="0" algn="r">
              <a:spcBef>
                <a:spcPts val="0"/>
              </a:spcBef>
              <a:spcAft>
                <a:spcPts val="0"/>
              </a:spcAft>
              <a:buNone/>
              <a:defRPr sz="10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41"/>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41"/>
          <p:cNvSpPr txBox="1"/>
          <p:nvPr>
            <p:ph idx="1" type="body"/>
          </p:nvPr>
        </p:nvSpPr>
        <p:spPr>
          <a:xfrm rot="5400000">
            <a:off x="2552700" y="-495300"/>
            <a:ext cx="4114800" cy="8305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1" name="Google Shape;71;p41"/>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chemeClr val="dk1"/>
                </a:solidFill>
                <a:latin typeface="Arial"/>
                <a:ea typeface="Arial"/>
                <a:cs typeface="Arial"/>
                <a:sym typeface="Arial"/>
              </a:defRPr>
            </a:lvl1pPr>
            <a:lvl2pPr indent="0" lvl="1" marL="0" marR="0" algn="r">
              <a:spcBef>
                <a:spcPts val="0"/>
              </a:spcBef>
              <a:spcAft>
                <a:spcPts val="0"/>
              </a:spcAft>
              <a:buNone/>
              <a:defRPr sz="1000">
                <a:solidFill>
                  <a:schemeClr val="dk1"/>
                </a:solidFill>
                <a:latin typeface="Arial"/>
                <a:ea typeface="Arial"/>
                <a:cs typeface="Arial"/>
                <a:sym typeface="Arial"/>
              </a:defRPr>
            </a:lvl2pPr>
            <a:lvl3pPr indent="0" lvl="2" marL="0" marR="0" algn="r">
              <a:spcBef>
                <a:spcPts val="0"/>
              </a:spcBef>
              <a:spcAft>
                <a:spcPts val="0"/>
              </a:spcAft>
              <a:buNone/>
              <a:defRPr sz="1000">
                <a:solidFill>
                  <a:schemeClr val="dk1"/>
                </a:solidFill>
                <a:latin typeface="Arial"/>
                <a:ea typeface="Arial"/>
                <a:cs typeface="Arial"/>
                <a:sym typeface="Arial"/>
              </a:defRPr>
            </a:lvl3pPr>
            <a:lvl4pPr indent="0" lvl="3" marL="0" marR="0" algn="r">
              <a:spcBef>
                <a:spcPts val="0"/>
              </a:spcBef>
              <a:spcAft>
                <a:spcPts val="0"/>
              </a:spcAft>
              <a:buNone/>
              <a:defRPr sz="1000">
                <a:solidFill>
                  <a:schemeClr val="dk1"/>
                </a:solidFill>
                <a:latin typeface="Arial"/>
                <a:ea typeface="Arial"/>
                <a:cs typeface="Arial"/>
                <a:sym typeface="Arial"/>
              </a:defRPr>
            </a:lvl4pPr>
            <a:lvl5pPr indent="0" lvl="4" marL="0" marR="0" algn="r">
              <a:spcBef>
                <a:spcPts val="0"/>
              </a:spcBef>
              <a:spcAft>
                <a:spcPts val="0"/>
              </a:spcAft>
              <a:buNone/>
              <a:defRPr sz="1000">
                <a:solidFill>
                  <a:schemeClr val="dk1"/>
                </a:solidFill>
                <a:latin typeface="Arial"/>
                <a:ea typeface="Arial"/>
                <a:cs typeface="Arial"/>
                <a:sym typeface="Arial"/>
              </a:defRPr>
            </a:lvl5pPr>
            <a:lvl6pPr indent="0" lvl="5" marL="0" marR="0" algn="r">
              <a:spcBef>
                <a:spcPts val="0"/>
              </a:spcBef>
              <a:spcAft>
                <a:spcPts val="0"/>
              </a:spcAft>
              <a:buNone/>
              <a:defRPr sz="1000">
                <a:solidFill>
                  <a:schemeClr val="dk1"/>
                </a:solidFill>
                <a:latin typeface="Arial"/>
                <a:ea typeface="Arial"/>
                <a:cs typeface="Arial"/>
                <a:sym typeface="Arial"/>
              </a:defRPr>
            </a:lvl6pPr>
            <a:lvl7pPr indent="0" lvl="6" marL="0" marR="0" algn="r">
              <a:spcBef>
                <a:spcPts val="0"/>
              </a:spcBef>
              <a:spcAft>
                <a:spcPts val="0"/>
              </a:spcAft>
              <a:buNone/>
              <a:defRPr sz="1000">
                <a:solidFill>
                  <a:schemeClr val="dk1"/>
                </a:solidFill>
                <a:latin typeface="Arial"/>
                <a:ea typeface="Arial"/>
                <a:cs typeface="Arial"/>
                <a:sym typeface="Arial"/>
              </a:defRPr>
            </a:lvl7pPr>
            <a:lvl8pPr indent="0" lvl="7" marL="0" marR="0" algn="r">
              <a:spcBef>
                <a:spcPts val="0"/>
              </a:spcBef>
              <a:spcAft>
                <a:spcPts val="0"/>
              </a:spcAft>
              <a:buNone/>
              <a:defRPr sz="1000">
                <a:solidFill>
                  <a:schemeClr val="dk1"/>
                </a:solidFill>
                <a:latin typeface="Arial"/>
                <a:ea typeface="Arial"/>
                <a:cs typeface="Arial"/>
                <a:sym typeface="Arial"/>
              </a:defRPr>
            </a:lvl8pPr>
            <a:lvl9pPr indent="0" lvl="8" marL="0" marR="0" algn="r">
              <a:spcBef>
                <a:spcPts val="0"/>
              </a:spcBef>
              <a:spcAft>
                <a:spcPts val="0"/>
              </a:spcAft>
              <a:buNone/>
              <a:defRPr sz="10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2" name="Shape 72"/>
        <p:cNvGrpSpPr/>
        <p:nvPr/>
      </p:nvGrpSpPr>
      <p:grpSpPr>
        <a:xfrm>
          <a:off x="0" y="0"/>
          <a:ext cx="0" cy="0"/>
          <a:chOff x="0" y="0"/>
          <a:chExt cx="0" cy="0"/>
        </a:xfrm>
      </p:grpSpPr>
      <p:sp>
        <p:nvSpPr>
          <p:cNvPr id="73" name="Google Shape;73;p42"/>
          <p:cNvSpPr txBox="1"/>
          <p:nvPr>
            <p:ph type="title"/>
          </p:nvPr>
        </p:nvSpPr>
        <p:spPr>
          <a:xfrm rot="5400000">
            <a:off x="4905375" y="1857375"/>
            <a:ext cx="5638800" cy="207645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42"/>
          <p:cNvSpPr txBox="1"/>
          <p:nvPr>
            <p:ph idx="1" type="body"/>
          </p:nvPr>
        </p:nvSpPr>
        <p:spPr>
          <a:xfrm rot="5400000">
            <a:off x="676275" y="-142875"/>
            <a:ext cx="5638800" cy="607695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75" name="Google Shape;75;p42"/>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chemeClr val="dk1"/>
                </a:solidFill>
                <a:latin typeface="Arial"/>
                <a:ea typeface="Arial"/>
                <a:cs typeface="Arial"/>
                <a:sym typeface="Arial"/>
              </a:defRPr>
            </a:lvl1pPr>
            <a:lvl2pPr indent="0" lvl="1" marL="0" marR="0" algn="r">
              <a:spcBef>
                <a:spcPts val="0"/>
              </a:spcBef>
              <a:spcAft>
                <a:spcPts val="0"/>
              </a:spcAft>
              <a:buNone/>
              <a:defRPr sz="1000">
                <a:solidFill>
                  <a:schemeClr val="dk1"/>
                </a:solidFill>
                <a:latin typeface="Arial"/>
                <a:ea typeface="Arial"/>
                <a:cs typeface="Arial"/>
                <a:sym typeface="Arial"/>
              </a:defRPr>
            </a:lvl2pPr>
            <a:lvl3pPr indent="0" lvl="2" marL="0" marR="0" algn="r">
              <a:spcBef>
                <a:spcPts val="0"/>
              </a:spcBef>
              <a:spcAft>
                <a:spcPts val="0"/>
              </a:spcAft>
              <a:buNone/>
              <a:defRPr sz="1000">
                <a:solidFill>
                  <a:schemeClr val="dk1"/>
                </a:solidFill>
                <a:latin typeface="Arial"/>
                <a:ea typeface="Arial"/>
                <a:cs typeface="Arial"/>
                <a:sym typeface="Arial"/>
              </a:defRPr>
            </a:lvl3pPr>
            <a:lvl4pPr indent="0" lvl="3" marL="0" marR="0" algn="r">
              <a:spcBef>
                <a:spcPts val="0"/>
              </a:spcBef>
              <a:spcAft>
                <a:spcPts val="0"/>
              </a:spcAft>
              <a:buNone/>
              <a:defRPr sz="1000">
                <a:solidFill>
                  <a:schemeClr val="dk1"/>
                </a:solidFill>
                <a:latin typeface="Arial"/>
                <a:ea typeface="Arial"/>
                <a:cs typeface="Arial"/>
                <a:sym typeface="Arial"/>
              </a:defRPr>
            </a:lvl4pPr>
            <a:lvl5pPr indent="0" lvl="4" marL="0" marR="0" algn="r">
              <a:spcBef>
                <a:spcPts val="0"/>
              </a:spcBef>
              <a:spcAft>
                <a:spcPts val="0"/>
              </a:spcAft>
              <a:buNone/>
              <a:defRPr sz="1000">
                <a:solidFill>
                  <a:schemeClr val="dk1"/>
                </a:solidFill>
                <a:latin typeface="Arial"/>
                <a:ea typeface="Arial"/>
                <a:cs typeface="Arial"/>
                <a:sym typeface="Arial"/>
              </a:defRPr>
            </a:lvl5pPr>
            <a:lvl6pPr indent="0" lvl="5" marL="0" marR="0" algn="r">
              <a:spcBef>
                <a:spcPts val="0"/>
              </a:spcBef>
              <a:spcAft>
                <a:spcPts val="0"/>
              </a:spcAft>
              <a:buNone/>
              <a:defRPr sz="1000">
                <a:solidFill>
                  <a:schemeClr val="dk1"/>
                </a:solidFill>
                <a:latin typeface="Arial"/>
                <a:ea typeface="Arial"/>
                <a:cs typeface="Arial"/>
                <a:sym typeface="Arial"/>
              </a:defRPr>
            </a:lvl6pPr>
            <a:lvl7pPr indent="0" lvl="6" marL="0" marR="0" algn="r">
              <a:spcBef>
                <a:spcPts val="0"/>
              </a:spcBef>
              <a:spcAft>
                <a:spcPts val="0"/>
              </a:spcAft>
              <a:buNone/>
              <a:defRPr sz="1000">
                <a:solidFill>
                  <a:schemeClr val="dk1"/>
                </a:solidFill>
                <a:latin typeface="Arial"/>
                <a:ea typeface="Arial"/>
                <a:cs typeface="Arial"/>
                <a:sym typeface="Arial"/>
              </a:defRPr>
            </a:lvl7pPr>
            <a:lvl8pPr indent="0" lvl="7" marL="0" marR="0" algn="r">
              <a:spcBef>
                <a:spcPts val="0"/>
              </a:spcBef>
              <a:spcAft>
                <a:spcPts val="0"/>
              </a:spcAft>
              <a:buNone/>
              <a:defRPr sz="1000">
                <a:solidFill>
                  <a:schemeClr val="dk1"/>
                </a:solidFill>
                <a:latin typeface="Arial"/>
                <a:ea typeface="Arial"/>
                <a:cs typeface="Arial"/>
                <a:sym typeface="Arial"/>
              </a:defRPr>
            </a:lvl8pPr>
            <a:lvl9pPr indent="0" lvl="8" marL="0" marR="0" algn="r">
              <a:spcBef>
                <a:spcPts val="0"/>
              </a:spcBef>
              <a:spcAft>
                <a:spcPts val="0"/>
              </a:spcAft>
              <a:buNone/>
              <a:defRPr sz="10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3" name="Shape 23"/>
        <p:cNvGrpSpPr/>
        <p:nvPr/>
      </p:nvGrpSpPr>
      <p:grpSpPr>
        <a:xfrm>
          <a:off x="0" y="0"/>
          <a:ext cx="0" cy="0"/>
          <a:chOff x="0" y="0"/>
          <a:chExt cx="0" cy="0"/>
        </a:xfrm>
      </p:grpSpPr>
      <p:sp>
        <p:nvSpPr>
          <p:cNvPr id="24" name="Google Shape;24;p31"/>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1"/>
          <p:cNvSpPr txBox="1"/>
          <p:nvPr>
            <p:ph idx="1" type="body"/>
          </p:nvPr>
        </p:nvSpPr>
        <p:spPr>
          <a:xfrm>
            <a:off x="457200" y="1600200"/>
            <a:ext cx="8305800" cy="4114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26" name="Google Shape;26;p31"/>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b="0" i="0" sz="1000" u="none" cap="none" strike="noStrike">
                <a:solidFill>
                  <a:schemeClr val="dk1"/>
                </a:solidFill>
                <a:latin typeface="Arial"/>
                <a:ea typeface="Arial"/>
                <a:cs typeface="Arial"/>
                <a:sym typeface="Arial"/>
              </a:defRPr>
            </a:lvl1pPr>
            <a:lvl2pPr indent="0" lvl="1" marL="0" marR="0" algn="r">
              <a:spcBef>
                <a:spcPts val="0"/>
              </a:spcBef>
              <a:spcAft>
                <a:spcPts val="0"/>
              </a:spcAft>
              <a:buNone/>
              <a:defRPr b="0" i="0" sz="1000" u="none" cap="none" strike="noStrike">
                <a:solidFill>
                  <a:schemeClr val="dk1"/>
                </a:solidFill>
                <a:latin typeface="Arial"/>
                <a:ea typeface="Arial"/>
                <a:cs typeface="Arial"/>
                <a:sym typeface="Arial"/>
              </a:defRPr>
            </a:lvl2pPr>
            <a:lvl3pPr indent="0" lvl="2" marL="0" marR="0" algn="r">
              <a:spcBef>
                <a:spcPts val="0"/>
              </a:spcBef>
              <a:spcAft>
                <a:spcPts val="0"/>
              </a:spcAft>
              <a:buNone/>
              <a:defRPr b="0" i="0" sz="1000" u="none" cap="none" strike="noStrike">
                <a:solidFill>
                  <a:schemeClr val="dk1"/>
                </a:solidFill>
                <a:latin typeface="Arial"/>
                <a:ea typeface="Arial"/>
                <a:cs typeface="Arial"/>
                <a:sym typeface="Arial"/>
              </a:defRPr>
            </a:lvl3pPr>
            <a:lvl4pPr indent="0" lvl="3" marL="0" marR="0" algn="r">
              <a:spcBef>
                <a:spcPts val="0"/>
              </a:spcBef>
              <a:spcAft>
                <a:spcPts val="0"/>
              </a:spcAft>
              <a:buNone/>
              <a:defRPr b="0" i="0" sz="1000" u="none" cap="none" strike="noStrike">
                <a:solidFill>
                  <a:schemeClr val="dk1"/>
                </a:solidFill>
                <a:latin typeface="Arial"/>
                <a:ea typeface="Arial"/>
                <a:cs typeface="Arial"/>
                <a:sym typeface="Arial"/>
              </a:defRPr>
            </a:lvl4pPr>
            <a:lvl5pPr indent="0" lvl="4" marL="0" marR="0" algn="r">
              <a:spcBef>
                <a:spcPts val="0"/>
              </a:spcBef>
              <a:spcAft>
                <a:spcPts val="0"/>
              </a:spcAft>
              <a:buNone/>
              <a:defRPr b="0" i="0" sz="1000" u="none" cap="none" strike="noStrike">
                <a:solidFill>
                  <a:schemeClr val="dk1"/>
                </a:solidFill>
                <a:latin typeface="Arial"/>
                <a:ea typeface="Arial"/>
                <a:cs typeface="Arial"/>
                <a:sym typeface="Arial"/>
              </a:defRPr>
            </a:lvl5pPr>
            <a:lvl6pPr indent="0" lvl="5" marL="0" marR="0" algn="r">
              <a:spcBef>
                <a:spcPts val="0"/>
              </a:spcBef>
              <a:spcAft>
                <a:spcPts val="0"/>
              </a:spcAft>
              <a:buNone/>
              <a:defRPr b="0" i="0" sz="1000" u="none" cap="none" strike="noStrike">
                <a:solidFill>
                  <a:schemeClr val="dk1"/>
                </a:solidFill>
                <a:latin typeface="Arial"/>
                <a:ea typeface="Arial"/>
                <a:cs typeface="Arial"/>
                <a:sym typeface="Arial"/>
              </a:defRPr>
            </a:lvl6pPr>
            <a:lvl7pPr indent="0" lvl="6" marL="0" marR="0" algn="r">
              <a:spcBef>
                <a:spcPts val="0"/>
              </a:spcBef>
              <a:spcAft>
                <a:spcPts val="0"/>
              </a:spcAft>
              <a:buNone/>
              <a:defRPr b="0" i="0" sz="1000" u="none" cap="none" strike="noStrike">
                <a:solidFill>
                  <a:schemeClr val="dk1"/>
                </a:solidFill>
                <a:latin typeface="Arial"/>
                <a:ea typeface="Arial"/>
                <a:cs typeface="Arial"/>
                <a:sym typeface="Arial"/>
              </a:defRPr>
            </a:lvl7pPr>
            <a:lvl8pPr indent="0" lvl="7" marL="0" marR="0" algn="r">
              <a:spcBef>
                <a:spcPts val="0"/>
              </a:spcBef>
              <a:spcAft>
                <a:spcPts val="0"/>
              </a:spcAft>
              <a:buNone/>
              <a:defRPr b="0" i="0" sz="1000" u="none" cap="none" strike="noStrike">
                <a:solidFill>
                  <a:schemeClr val="dk1"/>
                </a:solidFill>
                <a:latin typeface="Arial"/>
                <a:ea typeface="Arial"/>
                <a:cs typeface="Arial"/>
                <a:sym typeface="Arial"/>
              </a:defRPr>
            </a:lvl8pPr>
            <a:lvl9pPr indent="0" lvl="8" marL="0" marR="0" algn="r">
              <a:spcBef>
                <a:spcPts val="0"/>
              </a:spcBef>
              <a:spcAft>
                <a:spcPts val="0"/>
              </a:spcAft>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Text, and Content" type="txAndObj">
  <p:cSld name="TEXT_AND_OBJECT">
    <p:spTree>
      <p:nvGrpSpPr>
        <p:cNvPr id="27" name="Shape 27"/>
        <p:cNvGrpSpPr/>
        <p:nvPr/>
      </p:nvGrpSpPr>
      <p:grpSpPr>
        <a:xfrm>
          <a:off x="0" y="0"/>
          <a:ext cx="0" cy="0"/>
          <a:chOff x="0" y="0"/>
          <a:chExt cx="0" cy="0"/>
        </a:xfrm>
      </p:grpSpPr>
      <p:sp>
        <p:nvSpPr>
          <p:cNvPr id="28" name="Google Shape;28;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0" name="Google Shape;30;p3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SzPts val="1800"/>
              <a:buChar char="•"/>
              <a:defRPr/>
            </a:lvl1pPr>
            <a:lvl2pPr indent="-342900" lvl="1" marL="914400" algn="l">
              <a:spcBef>
                <a:spcPts val="360"/>
              </a:spcBef>
              <a:spcAft>
                <a:spcPts val="0"/>
              </a:spcAft>
              <a:buSzPts val="1800"/>
              <a:buChar char="–"/>
              <a:defRPr/>
            </a:lvl2pPr>
            <a:lvl3pPr indent="-342900" lvl="2" marL="1371600" algn="l">
              <a:spcBef>
                <a:spcPts val="360"/>
              </a:spcBef>
              <a:spcAft>
                <a:spcPts val="0"/>
              </a:spcAft>
              <a:buSzPts val="1800"/>
              <a:buChar char="•"/>
              <a:defRPr/>
            </a:lvl3pPr>
            <a:lvl4pPr indent="-342900" lvl="3" marL="1828800" algn="l">
              <a:spcBef>
                <a:spcPts val="360"/>
              </a:spcBef>
              <a:spcAft>
                <a:spcPts val="0"/>
              </a:spcAft>
              <a:buSzPts val="1800"/>
              <a:buChar char="–"/>
              <a:defRPr/>
            </a:lvl4pPr>
            <a:lvl5pPr indent="-342900" lvl="4" marL="2286000" algn="l">
              <a:spcBef>
                <a:spcPts val="360"/>
              </a:spcBef>
              <a:spcAft>
                <a:spcPts val="0"/>
              </a:spcAft>
              <a:buSzPts val="1800"/>
              <a:buChar char="»"/>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31" name="Google Shape;31;p32"/>
          <p:cNvSpPr txBox="1"/>
          <p:nvPr>
            <p:ph idx="10" type="dt"/>
          </p:nvPr>
        </p:nvSpPr>
        <p:spPr>
          <a:xfrm>
            <a:off x="457200" y="6477000"/>
            <a:ext cx="21336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2" name="Google Shape;32;p32"/>
          <p:cNvSpPr txBox="1"/>
          <p:nvPr>
            <p:ph idx="11" type="ftr"/>
          </p:nvPr>
        </p:nvSpPr>
        <p:spPr>
          <a:xfrm>
            <a:off x="3124200" y="6477000"/>
            <a:ext cx="2895600" cy="2286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3" name="Google Shape;33;p32"/>
          <p:cNvSpPr txBox="1"/>
          <p:nvPr>
            <p:ph idx="12" type="sldNum"/>
          </p:nvPr>
        </p:nvSpPr>
        <p:spPr>
          <a:xfrm>
            <a:off x="6553200" y="6245225"/>
            <a:ext cx="2133600" cy="476250"/>
          </a:xfrm>
          <a:prstGeom prst="rect">
            <a:avLst/>
          </a:prstGeom>
          <a:noFill/>
          <a:ln>
            <a:noFill/>
          </a:ln>
        </p:spPr>
        <p:txBody>
          <a:bodyPr anchorCtr="0" anchor="ctr" bIns="45700" lIns="91425" spcFirstLastPara="1" rIns="91425" wrap="square" tIns="45700">
            <a:noAutofit/>
          </a:bodyPr>
          <a:lstStyle>
            <a:lvl1pPr indent="0" lvl="0" marL="0" algn="r">
              <a:spcBef>
                <a:spcPts val="0"/>
              </a:spcBef>
              <a:spcAft>
                <a:spcPts val="0"/>
              </a:spcAft>
              <a:buNone/>
              <a:defRPr sz="1000">
                <a:solidFill>
                  <a:schemeClr val="dk1"/>
                </a:solidFill>
                <a:latin typeface="Arial"/>
                <a:ea typeface="Arial"/>
                <a:cs typeface="Arial"/>
                <a:sym typeface="Arial"/>
              </a:defRPr>
            </a:lvl1pPr>
            <a:lvl2pPr indent="0" lvl="1" marL="0" algn="r">
              <a:spcBef>
                <a:spcPts val="0"/>
              </a:spcBef>
              <a:spcAft>
                <a:spcPts val="0"/>
              </a:spcAft>
              <a:buNone/>
              <a:defRPr sz="1000">
                <a:solidFill>
                  <a:schemeClr val="dk1"/>
                </a:solidFill>
                <a:latin typeface="Arial"/>
                <a:ea typeface="Arial"/>
                <a:cs typeface="Arial"/>
                <a:sym typeface="Arial"/>
              </a:defRPr>
            </a:lvl2pPr>
            <a:lvl3pPr indent="0" lvl="2" marL="0" algn="r">
              <a:spcBef>
                <a:spcPts val="0"/>
              </a:spcBef>
              <a:spcAft>
                <a:spcPts val="0"/>
              </a:spcAft>
              <a:buNone/>
              <a:defRPr sz="1000">
                <a:solidFill>
                  <a:schemeClr val="dk1"/>
                </a:solidFill>
                <a:latin typeface="Arial"/>
                <a:ea typeface="Arial"/>
                <a:cs typeface="Arial"/>
                <a:sym typeface="Arial"/>
              </a:defRPr>
            </a:lvl3pPr>
            <a:lvl4pPr indent="0" lvl="3" marL="0" algn="r">
              <a:spcBef>
                <a:spcPts val="0"/>
              </a:spcBef>
              <a:spcAft>
                <a:spcPts val="0"/>
              </a:spcAft>
              <a:buNone/>
              <a:defRPr sz="1000">
                <a:solidFill>
                  <a:schemeClr val="dk1"/>
                </a:solidFill>
                <a:latin typeface="Arial"/>
                <a:ea typeface="Arial"/>
                <a:cs typeface="Arial"/>
                <a:sym typeface="Arial"/>
              </a:defRPr>
            </a:lvl4pPr>
            <a:lvl5pPr indent="0" lvl="4" marL="0" algn="r">
              <a:spcBef>
                <a:spcPts val="0"/>
              </a:spcBef>
              <a:spcAft>
                <a:spcPts val="0"/>
              </a:spcAft>
              <a:buNone/>
              <a:defRPr sz="1000">
                <a:solidFill>
                  <a:schemeClr val="dk1"/>
                </a:solidFill>
                <a:latin typeface="Arial"/>
                <a:ea typeface="Arial"/>
                <a:cs typeface="Arial"/>
                <a:sym typeface="Arial"/>
              </a:defRPr>
            </a:lvl5pPr>
            <a:lvl6pPr indent="0" lvl="5" marL="0" algn="r">
              <a:spcBef>
                <a:spcPts val="0"/>
              </a:spcBef>
              <a:spcAft>
                <a:spcPts val="0"/>
              </a:spcAft>
              <a:buNone/>
              <a:defRPr sz="1000">
                <a:solidFill>
                  <a:schemeClr val="dk1"/>
                </a:solidFill>
                <a:latin typeface="Arial"/>
                <a:ea typeface="Arial"/>
                <a:cs typeface="Arial"/>
                <a:sym typeface="Arial"/>
              </a:defRPr>
            </a:lvl6pPr>
            <a:lvl7pPr indent="0" lvl="6" marL="0" algn="r">
              <a:spcBef>
                <a:spcPts val="0"/>
              </a:spcBef>
              <a:spcAft>
                <a:spcPts val="0"/>
              </a:spcAft>
              <a:buNone/>
              <a:defRPr sz="1000">
                <a:solidFill>
                  <a:schemeClr val="dk1"/>
                </a:solidFill>
                <a:latin typeface="Arial"/>
                <a:ea typeface="Arial"/>
                <a:cs typeface="Arial"/>
                <a:sym typeface="Arial"/>
              </a:defRPr>
            </a:lvl7pPr>
            <a:lvl8pPr indent="0" lvl="7" marL="0" algn="r">
              <a:spcBef>
                <a:spcPts val="0"/>
              </a:spcBef>
              <a:spcAft>
                <a:spcPts val="0"/>
              </a:spcAft>
              <a:buNone/>
              <a:defRPr sz="1000">
                <a:solidFill>
                  <a:schemeClr val="dk1"/>
                </a:solidFill>
                <a:latin typeface="Arial"/>
                <a:ea typeface="Arial"/>
                <a:cs typeface="Arial"/>
                <a:sym typeface="Arial"/>
              </a:defRPr>
            </a:lvl8pPr>
            <a:lvl9pPr indent="0" lvl="8" marL="0" algn="r">
              <a:spcBef>
                <a:spcPts val="0"/>
              </a:spcBef>
              <a:spcAft>
                <a:spcPts val="0"/>
              </a:spcAft>
              <a:buNone/>
              <a:defRPr sz="1000">
                <a:solidFill>
                  <a:schemeClr val="dk1"/>
                </a:solidFill>
                <a:latin typeface="Arial"/>
                <a:ea typeface="Arial"/>
                <a:cs typeface="Arial"/>
                <a:sym typeface="Arial"/>
              </a:defRPr>
            </a:lvl9pPr>
          </a:lstStyle>
          <a:p>
            <a:pPr indent="0" lvl="0" marL="0" rtl="0" algn="r">
              <a:spcBef>
                <a:spcPts val="0"/>
              </a:spcBef>
              <a:spcAft>
                <a:spcPts val="0"/>
              </a:spcAft>
              <a:buNone/>
            </a:pPr>
            <a:r>
              <a:rPr lang="en-US"/>
              <a:t>6-</a:t>
            </a: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34" name="Shape 34"/>
        <p:cNvGrpSpPr/>
        <p:nvPr/>
      </p:nvGrpSpPr>
      <p:grpSpPr>
        <a:xfrm>
          <a:off x="0" y="0"/>
          <a:ext cx="0" cy="0"/>
          <a:chOff x="0" y="0"/>
          <a:chExt cx="0" cy="0"/>
        </a:xfrm>
      </p:grpSpPr>
      <p:sp>
        <p:nvSpPr>
          <p:cNvPr id="35" name="Google Shape;35;p33"/>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33"/>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chemeClr val="dk1"/>
                </a:solidFill>
                <a:latin typeface="Arial"/>
                <a:ea typeface="Arial"/>
                <a:cs typeface="Arial"/>
                <a:sym typeface="Arial"/>
              </a:defRPr>
            </a:lvl1pPr>
            <a:lvl2pPr indent="0" lvl="1" marL="0" marR="0" algn="r">
              <a:spcBef>
                <a:spcPts val="0"/>
              </a:spcBef>
              <a:spcAft>
                <a:spcPts val="0"/>
              </a:spcAft>
              <a:buNone/>
              <a:defRPr sz="1000">
                <a:solidFill>
                  <a:schemeClr val="dk1"/>
                </a:solidFill>
                <a:latin typeface="Arial"/>
                <a:ea typeface="Arial"/>
                <a:cs typeface="Arial"/>
                <a:sym typeface="Arial"/>
              </a:defRPr>
            </a:lvl2pPr>
            <a:lvl3pPr indent="0" lvl="2" marL="0" marR="0" algn="r">
              <a:spcBef>
                <a:spcPts val="0"/>
              </a:spcBef>
              <a:spcAft>
                <a:spcPts val="0"/>
              </a:spcAft>
              <a:buNone/>
              <a:defRPr sz="1000">
                <a:solidFill>
                  <a:schemeClr val="dk1"/>
                </a:solidFill>
                <a:latin typeface="Arial"/>
                <a:ea typeface="Arial"/>
                <a:cs typeface="Arial"/>
                <a:sym typeface="Arial"/>
              </a:defRPr>
            </a:lvl3pPr>
            <a:lvl4pPr indent="0" lvl="3" marL="0" marR="0" algn="r">
              <a:spcBef>
                <a:spcPts val="0"/>
              </a:spcBef>
              <a:spcAft>
                <a:spcPts val="0"/>
              </a:spcAft>
              <a:buNone/>
              <a:defRPr sz="1000">
                <a:solidFill>
                  <a:schemeClr val="dk1"/>
                </a:solidFill>
                <a:latin typeface="Arial"/>
                <a:ea typeface="Arial"/>
                <a:cs typeface="Arial"/>
                <a:sym typeface="Arial"/>
              </a:defRPr>
            </a:lvl4pPr>
            <a:lvl5pPr indent="0" lvl="4" marL="0" marR="0" algn="r">
              <a:spcBef>
                <a:spcPts val="0"/>
              </a:spcBef>
              <a:spcAft>
                <a:spcPts val="0"/>
              </a:spcAft>
              <a:buNone/>
              <a:defRPr sz="1000">
                <a:solidFill>
                  <a:schemeClr val="dk1"/>
                </a:solidFill>
                <a:latin typeface="Arial"/>
                <a:ea typeface="Arial"/>
                <a:cs typeface="Arial"/>
                <a:sym typeface="Arial"/>
              </a:defRPr>
            </a:lvl5pPr>
            <a:lvl6pPr indent="0" lvl="5" marL="0" marR="0" algn="r">
              <a:spcBef>
                <a:spcPts val="0"/>
              </a:spcBef>
              <a:spcAft>
                <a:spcPts val="0"/>
              </a:spcAft>
              <a:buNone/>
              <a:defRPr sz="1000">
                <a:solidFill>
                  <a:schemeClr val="dk1"/>
                </a:solidFill>
                <a:latin typeface="Arial"/>
                <a:ea typeface="Arial"/>
                <a:cs typeface="Arial"/>
                <a:sym typeface="Arial"/>
              </a:defRPr>
            </a:lvl6pPr>
            <a:lvl7pPr indent="0" lvl="6" marL="0" marR="0" algn="r">
              <a:spcBef>
                <a:spcPts val="0"/>
              </a:spcBef>
              <a:spcAft>
                <a:spcPts val="0"/>
              </a:spcAft>
              <a:buNone/>
              <a:defRPr sz="1000">
                <a:solidFill>
                  <a:schemeClr val="dk1"/>
                </a:solidFill>
                <a:latin typeface="Arial"/>
                <a:ea typeface="Arial"/>
                <a:cs typeface="Arial"/>
                <a:sym typeface="Arial"/>
              </a:defRPr>
            </a:lvl7pPr>
            <a:lvl8pPr indent="0" lvl="7" marL="0" marR="0" algn="r">
              <a:spcBef>
                <a:spcPts val="0"/>
              </a:spcBef>
              <a:spcAft>
                <a:spcPts val="0"/>
              </a:spcAft>
              <a:buNone/>
              <a:defRPr sz="1000">
                <a:solidFill>
                  <a:schemeClr val="dk1"/>
                </a:solidFill>
                <a:latin typeface="Arial"/>
                <a:ea typeface="Arial"/>
                <a:cs typeface="Arial"/>
                <a:sym typeface="Arial"/>
              </a:defRPr>
            </a:lvl8pPr>
            <a:lvl9pPr indent="0" lvl="8" marL="0" marR="0" algn="r">
              <a:spcBef>
                <a:spcPts val="0"/>
              </a:spcBef>
              <a:spcAft>
                <a:spcPts val="0"/>
              </a:spcAft>
              <a:buNone/>
              <a:defRPr sz="10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7" name="Shape 37"/>
        <p:cNvGrpSpPr/>
        <p:nvPr/>
      </p:nvGrpSpPr>
      <p:grpSpPr>
        <a:xfrm>
          <a:off x="0" y="0"/>
          <a:ext cx="0" cy="0"/>
          <a:chOff x="0" y="0"/>
          <a:chExt cx="0" cy="0"/>
        </a:xfrm>
      </p:grpSpPr>
      <p:sp>
        <p:nvSpPr>
          <p:cNvPr id="38" name="Google Shape;38;p34"/>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4"/>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SzPts val="2000"/>
              <a:buNone/>
              <a:defRPr sz="2000"/>
            </a:lvl1pPr>
            <a:lvl2pPr indent="-228600" lvl="1" marL="914400" algn="l">
              <a:spcBef>
                <a:spcPts val="360"/>
              </a:spcBef>
              <a:spcAft>
                <a:spcPts val="0"/>
              </a:spcAft>
              <a:buSzPts val="1800"/>
              <a:buFont typeface="Arial"/>
              <a:buNone/>
              <a:defRPr sz="1800"/>
            </a:lvl2pPr>
            <a:lvl3pPr indent="-228600" lvl="2" marL="1371600" algn="l">
              <a:spcBef>
                <a:spcPts val="320"/>
              </a:spcBef>
              <a:spcAft>
                <a:spcPts val="0"/>
              </a:spcAft>
              <a:buSzPts val="1600"/>
              <a:buFont typeface="Arial"/>
              <a:buNone/>
              <a:defRPr sz="1600"/>
            </a:lvl3pPr>
            <a:lvl4pPr indent="-228600" lvl="3" marL="1828800" algn="l">
              <a:spcBef>
                <a:spcPts val="280"/>
              </a:spcBef>
              <a:spcAft>
                <a:spcPts val="0"/>
              </a:spcAft>
              <a:buSzPts val="1400"/>
              <a:buFont typeface="Arial"/>
              <a:buNone/>
              <a:defRPr sz="1400"/>
            </a:lvl4pPr>
            <a:lvl5pPr indent="-228600" lvl="4" marL="2286000" algn="l">
              <a:spcBef>
                <a:spcPts val="280"/>
              </a:spcBef>
              <a:spcAft>
                <a:spcPts val="0"/>
              </a:spcAft>
              <a:buSzPts val="1400"/>
              <a:buFont typeface="Arial"/>
              <a:buNone/>
              <a:defRPr sz="1400"/>
            </a:lvl5pPr>
            <a:lvl6pPr indent="-228600" lvl="5" marL="2743200" algn="l">
              <a:spcBef>
                <a:spcPts val="280"/>
              </a:spcBef>
              <a:spcAft>
                <a:spcPts val="0"/>
              </a:spcAft>
              <a:buSzPts val="1400"/>
              <a:buFont typeface="Arial"/>
              <a:buNone/>
              <a:defRPr sz="1400"/>
            </a:lvl6pPr>
            <a:lvl7pPr indent="-228600" lvl="6" marL="3200400" algn="l">
              <a:spcBef>
                <a:spcPts val="280"/>
              </a:spcBef>
              <a:spcAft>
                <a:spcPts val="0"/>
              </a:spcAft>
              <a:buSzPts val="1400"/>
              <a:buFont typeface="Arial"/>
              <a:buNone/>
              <a:defRPr sz="1400"/>
            </a:lvl7pPr>
            <a:lvl8pPr indent="-228600" lvl="7" marL="3657600" algn="l">
              <a:spcBef>
                <a:spcPts val="280"/>
              </a:spcBef>
              <a:spcAft>
                <a:spcPts val="0"/>
              </a:spcAft>
              <a:buSzPts val="1400"/>
              <a:buFont typeface="Arial"/>
              <a:buNone/>
              <a:defRPr sz="1400"/>
            </a:lvl8pPr>
            <a:lvl9pPr indent="-228600" lvl="8" marL="4114800" algn="l">
              <a:spcBef>
                <a:spcPts val="280"/>
              </a:spcBef>
              <a:spcAft>
                <a:spcPts val="0"/>
              </a:spcAft>
              <a:buSzPts val="1400"/>
              <a:buFont typeface="Arial"/>
              <a:buNone/>
              <a:defRPr sz="1400"/>
            </a:lvl9pPr>
          </a:lstStyle>
          <a:p/>
        </p:txBody>
      </p:sp>
      <p:sp>
        <p:nvSpPr>
          <p:cNvPr id="40" name="Google Shape;40;p34"/>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chemeClr val="dk1"/>
                </a:solidFill>
                <a:latin typeface="Arial"/>
                <a:ea typeface="Arial"/>
                <a:cs typeface="Arial"/>
                <a:sym typeface="Arial"/>
              </a:defRPr>
            </a:lvl1pPr>
            <a:lvl2pPr indent="0" lvl="1" marL="0" marR="0" algn="r">
              <a:spcBef>
                <a:spcPts val="0"/>
              </a:spcBef>
              <a:spcAft>
                <a:spcPts val="0"/>
              </a:spcAft>
              <a:buNone/>
              <a:defRPr sz="1000">
                <a:solidFill>
                  <a:schemeClr val="dk1"/>
                </a:solidFill>
                <a:latin typeface="Arial"/>
                <a:ea typeface="Arial"/>
                <a:cs typeface="Arial"/>
                <a:sym typeface="Arial"/>
              </a:defRPr>
            </a:lvl2pPr>
            <a:lvl3pPr indent="0" lvl="2" marL="0" marR="0" algn="r">
              <a:spcBef>
                <a:spcPts val="0"/>
              </a:spcBef>
              <a:spcAft>
                <a:spcPts val="0"/>
              </a:spcAft>
              <a:buNone/>
              <a:defRPr sz="1000">
                <a:solidFill>
                  <a:schemeClr val="dk1"/>
                </a:solidFill>
                <a:latin typeface="Arial"/>
                <a:ea typeface="Arial"/>
                <a:cs typeface="Arial"/>
                <a:sym typeface="Arial"/>
              </a:defRPr>
            </a:lvl3pPr>
            <a:lvl4pPr indent="0" lvl="3" marL="0" marR="0" algn="r">
              <a:spcBef>
                <a:spcPts val="0"/>
              </a:spcBef>
              <a:spcAft>
                <a:spcPts val="0"/>
              </a:spcAft>
              <a:buNone/>
              <a:defRPr sz="1000">
                <a:solidFill>
                  <a:schemeClr val="dk1"/>
                </a:solidFill>
                <a:latin typeface="Arial"/>
                <a:ea typeface="Arial"/>
                <a:cs typeface="Arial"/>
                <a:sym typeface="Arial"/>
              </a:defRPr>
            </a:lvl4pPr>
            <a:lvl5pPr indent="0" lvl="4" marL="0" marR="0" algn="r">
              <a:spcBef>
                <a:spcPts val="0"/>
              </a:spcBef>
              <a:spcAft>
                <a:spcPts val="0"/>
              </a:spcAft>
              <a:buNone/>
              <a:defRPr sz="1000">
                <a:solidFill>
                  <a:schemeClr val="dk1"/>
                </a:solidFill>
                <a:latin typeface="Arial"/>
                <a:ea typeface="Arial"/>
                <a:cs typeface="Arial"/>
                <a:sym typeface="Arial"/>
              </a:defRPr>
            </a:lvl5pPr>
            <a:lvl6pPr indent="0" lvl="5" marL="0" marR="0" algn="r">
              <a:spcBef>
                <a:spcPts val="0"/>
              </a:spcBef>
              <a:spcAft>
                <a:spcPts val="0"/>
              </a:spcAft>
              <a:buNone/>
              <a:defRPr sz="1000">
                <a:solidFill>
                  <a:schemeClr val="dk1"/>
                </a:solidFill>
                <a:latin typeface="Arial"/>
                <a:ea typeface="Arial"/>
                <a:cs typeface="Arial"/>
                <a:sym typeface="Arial"/>
              </a:defRPr>
            </a:lvl6pPr>
            <a:lvl7pPr indent="0" lvl="6" marL="0" marR="0" algn="r">
              <a:spcBef>
                <a:spcPts val="0"/>
              </a:spcBef>
              <a:spcAft>
                <a:spcPts val="0"/>
              </a:spcAft>
              <a:buNone/>
              <a:defRPr sz="1000">
                <a:solidFill>
                  <a:schemeClr val="dk1"/>
                </a:solidFill>
                <a:latin typeface="Arial"/>
                <a:ea typeface="Arial"/>
                <a:cs typeface="Arial"/>
                <a:sym typeface="Arial"/>
              </a:defRPr>
            </a:lvl7pPr>
            <a:lvl8pPr indent="0" lvl="7" marL="0" marR="0" algn="r">
              <a:spcBef>
                <a:spcPts val="0"/>
              </a:spcBef>
              <a:spcAft>
                <a:spcPts val="0"/>
              </a:spcAft>
              <a:buNone/>
              <a:defRPr sz="1000">
                <a:solidFill>
                  <a:schemeClr val="dk1"/>
                </a:solidFill>
                <a:latin typeface="Arial"/>
                <a:ea typeface="Arial"/>
                <a:cs typeface="Arial"/>
                <a:sym typeface="Arial"/>
              </a:defRPr>
            </a:lvl8pPr>
            <a:lvl9pPr indent="0" lvl="8" marL="0" marR="0" algn="r">
              <a:spcBef>
                <a:spcPts val="0"/>
              </a:spcBef>
              <a:spcAft>
                <a:spcPts val="0"/>
              </a:spcAft>
              <a:buNone/>
              <a:defRPr sz="10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41" name="Shape 41"/>
        <p:cNvGrpSpPr/>
        <p:nvPr/>
      </p:nvGrpSpPr>
      <p:grpSpPr>
        <a:xfrm>
          <a:off x="0" y="0"/>
          <a:ext cx="0" cy="0"/>
          <a:chOff x="0" y="0"/>
          <a:chExt cx="0" cy="0"/>
        </a:xfrm>
      </p:grpSpPr>
      <p:sp>
        <p:nvSpPr>
          <p:cNvPr id="42" name="Google Shape;42;p35"/>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5"/>
          <p:cNvSpPr txBox="1"/>
          <p:nvPr>
            <p:ph idx="1" type="body"/>
          </p:nvPr>
        </p:nvSpPr>
        <p:spPr>
          <a:xfrm>
            <a:off x="457200" y="1600200"/>
            <a:ext cx="40767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Font typeface="Arial"/>
              <a:buChar char="–"/>
              <a:defRPr sz="2400"/>
            </a:lvl2pPr>
            <a:lvl3pPr indent="-355600" lvl="2" marL="1371600" algn="l">
              <a:spcBef>
                <a:spcPts val="400"/>
              </a:spcBef>
              <a:spcAft>
                <a:spcPts val="0"/>
              </a:spcAft>
              <a:buSzPts val="2000"/>
              <a:buFont typeface="Arial"/>
              <a:buChar char="•"/>
              <a:defRPr sz="2000"/>
            </a:lvl3pPr>
            <a:lvl4pPr indent="-342900" lvl="3" marL="1828800" algn="l">
              <a:spcBef>
                <a:spcPts val="360"/>
              </a:spcBef>
              <a:spcAft>
                <a:spcPts val="0"/>
              </a:spcAft>
              <a:buSzPts val="1800"/>
              <a:buFont typeface="Arial"/>
              <a:buChar char="–"/>
              <a:defRPr sz="1800"/>
            </a:lvl4pPr>
            <a:lvl5pPr indent="-342900" lvl="4" marL="2286000" algn="l">
              <a:spcBef>
                <a:spcPts val="360"/>
              </a:spcBef>
              <a:spcAft>
                <a:spcPts val="0"/>
              </a:spcAft>
              <a:buSzPts val="1800"/>
              <a:buFont typeface="Arial"/>
              <a:buChar char="»"/>
              <a:defRPr sz="1800"/>
            </a:lvl5pPr>
            <a:lvl6pPr indent="-342900" lvl="5" marL="2743200" algn="l">
              <a:spcBef>
                <a:spcPts val="360"/>
              </a:spcBef>
              <a:spcAft>
                <a:spcPts val="0"/>
              </a:spcAft>
              <a:buSzPts val="1800"/>
              <a:buFont typeface="Arial"/>
              <a:buChar char="»"/>
              <a:defRPr sz="1800"/>
            </a:lvl6pPr>
            <a:lvl7pPr indent="-342900" lvl="6" marL="3200400" algn="l">
              <a:spcBef>
                <a:spcPts val="360"/>
              </a:spcBef>
              <a:spcAft>
                <a:spcPts val="0"/>
              </a:spcAft>
              <a:buSzPts val="1800"/>
              <a:buFont typeface="Arial"/>
              <a:buChar char="»"/>
              <a:defRPr sz="1800"/>
            </a:lvl7pPr>
            <a:lvl8pPr indent="-342900" lvl="7" marL="3657600" algn="l">
              <a:spcBef>
                <a:spcPts val="360"/>
              </a:spcBef>
              <a:spcAft>
                <a:spcPts val="0"/>
              </a:spcAft>
              <a:buSzPts val="1800"/>
              <a:buFont typeface="Arial"/>
              <a:buChar char="»"/>
              <a:defRPr sz="1800"/>
            </a:lvl8pPr>
            <a:lvl9pPr indent="-342900" lvl="8" marL="4114800" algn="l">
              <a:spcBef>
                <a:spcPts val="360"/>
              </a:spcBef>
              <a:spcAft>
                <a:spcPts val="0"/>
              </a:spcAft>
              <a:buSzPts val="1800"/>
              <a:buFont typeface="Arial"/>
              <a:buChar char="»"/>
              <a:defRPr sz="1800"/>
            </a:lvl9pPr>
          </a:lstStyle>
          <a:p/>
        </p:txBody>
      </p:sp>
      <p:sp>
        <p:nvSpPr>
          <p:cNvPr id="44" name="Google Shape;44;p35"/>
          <p:cNvSpPr txBox="1"/>
          <p:nvPr>
            <p:ph idx="2" type="body"/>
          </p:nvPr>
        </p:nvSpPr>
        <p:spPr>
          <a:xfrm>
            <a:off x="4686300" y="1600200"/>
            <a:ext cx="4076700" cy="4114800"/>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SzPts val="2800"/>
              <a:buChar char="•"/>
              <a:defRPr sz="2800"/>
            </a:lvl1pPr>
            <a:lvl2pPr indent="-381000" lvl="1" marL="914400" algn="l">
              <a:spcBef>
                <a:spcPts val="480"/>
              </a:spcBef>
              <a:spcAft>
                <a:spcPts val="0"/>
              </a:spcAft>
              <a:buSzPts val="2400"/>
              <a:buFont typeface="Arial"/>
              <a:buChar char="–"/>
              <a:defRPr sz="2400"/>
            </a:lvl2pPr>
            <a:lvl3pPr indent="-355600" lvl="2" marL="1371600" algn="l">
              <a:spcBef>
                <a:spcPts val="400"/>
              </a:spcBef>
              <a:spcAft>
                <a:spcPts val="0"/>
              </a:spcAft>
              <a:buSzPts val="2000"/>
              <a:buFont typeface="Arial"/>
              <a:buChar char="•"/>
              <a:defRPr sz="2000"/>
            </a:lvl3pPr>
            <a:lvl4pPr indent="-342900" lvl="3" marL="1828800" algn="l">
              <a:spcBef>
                <a:spcPts val="360"/>
              </a:spcBef>
              <a:spcAft>
                <a:spcPts val="0"/>
              </a:spcAft>
              <a:buSzPts val="1800"/>
              <a:buFont typeface="Arial"/>
              <a:buChar char="–"/>
              <a:defRPr sz="1800"/>
            </a:lvl4pPr>
            <a:lvl5pPr indent="-342900" lvl="4" marL="2286000" algn="l">
              <a:spcBef>
                <a:spcPts val="360"/>
              </a:spcBef>
              <a:spcAft>
                <a:spcPts val="0"/>
              </a:spcAft>
              <a:buSzPts val="1800"/>
              <a:buFont typeface="Arial"/>
              <a:buChar char="»"/>
              <a:defRPr sz="1800"/>
            </a:lvl5pPr>
            <a:lvl6pPr indent="-342900" lvl="5" marL="2743200" algn="l">
              <a:spcBef>
                <a:spcPts val="360"/>
              </a:spcBef>
              <a:spcAft>
                <a:spcPts val="0"/>
              </a:spcAft>
              <a:buSzPts val="1800"/>
              <a:buFont typeface="Arial"/>
              <a:buChar char="»"/>
              <a:defRPr sz="1800"/>
            </a:lvl6pPr>
            <a:lvl7pPr indent="-342900" lvl="6" marL="3200400" algn="l">
              <a:spcBef>
                <a:spcPts val="360"/>
              </a:spcBef>
              <a:spcAft>
                <a:spcPts val="0"/>
              </a:spcAft>
              <a:buSzPts val="1800"/>
              <a:buFont typeface="Arial"/>
              <a:buChar char="»"/>
              <a:defRPr sz="1800"/>
            </a:lvl7pPr>
            <a:lvl8pPr indent="-342900" lvl="7" marL="3657600" algn="l">
              <a:spcBef>
                <a:spcPts val="360"/>
              </a:spcBef>
              <a:spcAft>
                <a:spcPts val="0"/>
              </a:spcAft>
              <a:buSzPts val="1800"/>
              <a:buFont typeface="Arial"/>
              <a:buChar char="»"/>
              <a:defRPr sz="1800"/>
            </a:lvl8pPr>
            <a:lvl9pPr indent="-342900" lvl="8" marL="4114800" algn="l">
              <a:spcBef>
                <a:spcPts val="360"/>
              </a:spcBef>
              <a:spcAft>
                <a:spcPts val="0"/>
              </a:spcAft>
              <a:buSzPts val="1800"/>
              <a:buFont typeface="Arial"/>
              <a:buChar char="»"/>
              <a:defRPr sz="1800"/>
            </a:lvl9pPr>
          </a:lstStyle>
          <a:p/>
        </p:txBody>
      </p:sp>
      <p:sp>
        <p:nvSpPr>
          <p:cNvPr id="45" name="Google Shape;45;p35"/>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chemeClr val="dk1"/>
                </a:solidFill>
                <a:latin typeface="Arial"/>
                <a:ea typeface="Arial"/>
                <a:cs typeface="Arial"/>
                <a:sym typeface="Arial"/>
              </a:defRPr>
            </a:lvl1pPr>
            <a:lvl2pPr indent="0" lvl="1" marL="0" marR="0" algn="r">
              <a:spcBef>
                <a:spcPts val="0"/>
              </a:spcBef>
              <a:spcAft>
                <a:spcPts val="0"/>
              </a:spcAft>
              <a:buNone/>
              <a:defRPr sz="1000">
                <a:solidFill>
                  <a:schemeClr val="dk1"/>
                </a:solidFill>
                <a:latin typeface="Arial"/>
                <a:ea typeface="Arial"/>
                <a:cs typeface="Arial"/>
                <a:sym typeface="Arial"/>
              </a:defRPr>
            </a:lvl2pPr>
            <a:lvl3pPr indent="0" lvl="2" marL="0" marR="0" algn="r">
              <a:spcBef>
                <a:spcPts val="0"/>
              </a:spcBef>
              <a:spcAft>
                <a:spcPts val="0"/>
              </a:spcAft>
              <a:buNone/>
              <a:defRPr sz="1000">
                <a:solidFill>
                  <a:schemeClr val="dk1"/>
                </a:solidFill>
                <a:latin typeface="Arial"/>
                <a:ea typeface="Arial"/>
                <a:cs typeface="Arial"/>
                <a:sym typeface="Arial"/>
              </a:defRPr>
            </a:lvl3pPr>
            <a:lvl4pPr indent="0" lvl="3" marL="0" marR="0" algn="r">
              <a:spcBef>
                <a:spcPts val="0"/>
              </a:spcBef>
              <a:spcAft>
                <a:spcPts val="0"/>
              </a:spcAft>
              <a:buNone/>
              <a:defRPr sz="1000">
                <a:solidFill>
                  <a:schemeClr val="dk1"/>
                </a:solidFill>
                <a:latin typeface="Arial"/>
                <a:ea typeface="Arial"/>
                <a:cs typeface="Arial"/>
                <a:sym typeface="Arial"/>
              </a:defRPr>
            </a:lvl4pPr>
            <a:lvl5pPr indent="0" lvl="4" marL="0" marR="0" algn="r">
              <a:spcBef>
                <a:spcPts val="0"/>
              </a:spcBef>
              <a:spcAft>
                <a:spcPts val="0"/>
              </a:spcAft>
              <a:buNone/>
              <a:defRPr sz="1000">
                <a:solidFill>
                  <a:schemeClr val="dk1"/>
                </a:solidFill>
                <a:latin typeface="Arial"/>
                <a:ea typeface="Arial"/>
                <a:cs typeface="Arial"/>
                <a:sym typeface="Arial"/>
              </a:defRPr>
            </a:lvl5pPr>
            <a:lvl6pPr indent="0" lvl="5" marL="0" marR="0" algn="r">
              <a:spcBef>
                <a:spcPts val="0"/>
              </a:spcBef>
              <a:spcAft>
                <a:spcPts val="0"/>
              </a:spcAft>
              <a:buNone/>
              <a:defRPr sz="1000">
                <a:solidFill>
                  <a:schemeClr val="dk1"/>
                </a:solidFill>
                <a:latin typeface="Arial"/>
                <a:ea typeface="Arial"/>
                <a:cs typeface="Arial"/>
                <a:sym typeface="Arial"/>
              </a:defRPr>
            </a:lvl6pPr>
            <a:lvl7pPr indent="0" lvl="6" marL="0" marR="0" algn="r">
              <a:spcBef>
                <a:spcPts val="0"/>
              </a:spcBef>
              <a:spcAft>
                <a:spcPts val="0"/>
              </a:spcAft>
              <a:buNone/>
              <a:defRPr sz="1000">
                <a:solidFill>
                  <a:schemeClr val="dk1"/>
                </a:solidFill>
                <a:latin typeface="Arial"/>
                <a:ea typeface="Arial"/>
                <a:cs typeface="Arial"/>
                <a:sym typeface="Arial"/>
              </a:defRPr>
            </a:lvl7pPr>
            <a:lvl8pPr indent="0" lvl="7" marL="0" marR="0" algn="r">
              <a:spcBef>
                <a:spcPts val="0"/>
              </a:spcBef>
              <a:spcAft>
                <a:spcPts val="0"/>
              </a:spcAft>
              <a:buNone/>
              <a:defRPr sz="1000">
                <a:solidFill>
                  <a:schemeClr val="dk1"/>
                </a:solidFill>
                <a:latin typeface="Arial"/>
                <a:ea typeface="Arial"/>
                <a:cs typeface="Arial"/>
                <a:sym typeface="Arial"/>
              </a:defRPr>
            </a:lvl8pPr>
            <a:lvl9pPr indent="0" lvl="8" marL="0" marR="0" algn="r">
              <a:spcBef>
                <a:spcPts val="0"/>
              </a:spcBef>
              <a:spcAft>
                <a:spcPts val="0"/>
              </a:spcAft>
              <a:buNone/>
              <a:defRPr sz="10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6" name="Shape 46"/>
        <p:cNvGrpSpPr/>
        <p:nvPr/>
      </p:nvGrpSpPr>
      <p:grpSpPr>
        <a:xfrm>
          <a:off x="0" y="0"/>
          <a:ext cx="0" cy="0"/>
          <a:chOff x="0" y="0"/>
          <a:chExt cx="0" cy="0"/>
        </a:xfrm>
      </p:grpSpPr>
      <p:sp>
        <p:nvSpPr>
          <p:cNvPr id="47" name="Google Shape;47;p3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Font typeface="Arial"/>
              <a:buNone/>
              <a:defRPr b="1" sz="2000"/>
            </a:lvl2pPr>
            <a:lvl3pPr indent="-228600" lvl="2" marL="1371600" algn="l">
              <a:spcBef>
                <a:spcPts val="360"/>
              </a:spcBef>
              <a:spcAft>
                <a:spcPts val="0"/>
              </a:spcAft>
              <a:buSzPts val="1800"/>
              <a:buFont typeface="Arial"/>
              <a:buNone/>
              <a:defRPr b="1" sz="1800"/>
            </a:lvl3pPr>
            <a:lvl4pPr indent="-228600" lvl="3" marL="1828800" algn="l">
              <a:spcBef>
                <a:spcPts val="320"/>
              </a:spcBef>
              <a:spcAft>
                <a:spcPts val="0"/>
              </a:spcAft>
              <a:buSzPts val="1600"/>
              <a:buFont typeface="Arial"/>
              <a:buNone/>
              <a:defRPr b="1" sz="1600"/>
            </a:lvl4pPr>
            <a:lvl5pPr indent="-228600" lvl="4" marL="2286000" algn="l">
              <a:spcBef>
                <a:spcPts val="320"/>
              </a:spcBef>
              <a:spcAft>
                <a:spcPts val="0"/>
              </a:spcAft>
              <a:buSzPts val="1600"/>
              <a:buFont typeface="Arial"/>
              <a:buNone/>
              <a:defRPr b="1" sz="1600"/>
            </a:lvl5pPr>
            <a:lvl6pPr indent="-228600" lvl="5" marL="2743200" algn="l">
              <a:spcBef>
                <a:spcPts val="320"/>
              </a:spcBef>
              <a:spcAft>
                <a:spcPts val="0"/>
              </a:spcAft>
              <a:buSzPts val="1600"/>
              <a:buFont typeface="Arial"/>
              <a:buNone/>
              <a:defRPr b="1" sz="1600"/>
            </a:lvl6pPr>
            <a:lvl7pPr indent="-228600" lvl="6" marL="3200400" algn="l">
              <a:spcBef>
                <a:spcPts val="320"/>
              </a:spcBef>
              <a:spcAft>
                <a:spcPts val="0"/>
              </a:spcAft>
              <a:buSzPts val="1600"/>
              <a:buFont typeface="Arial"/>
              <a:buNone/>
              <a:defRPr b="1" sz="1600"/>
            </a:lvl7pPr>
            <a:lvl8pPr indent="-228600" lvl="7" marL="3657600" algn="l">
              <a:spcBef>
                <a:spcPts val="320"/>
              </a:spcBef>
              <a:spcAft>
                <a:spcPts val="0"/>
              </a:spcAft>
              <a:buSzPts val="1600"/>
              <a:buFont typeface="Arial"/>
              <a:buNone/>
              <a:defRPr b="1" sz="1600"/>
            </a:lvl8pPr>
            <a:lvl9pPr indent="-228600" lvl="8" marL="4114800" algn="l">
              <a:spcBef>
                <a:spcPts val="320"/>
              </a:spcBef>
              <a:spcAft>
                <a:spcPts val="0"/>
              </a:spcAft>
              <a:buSzPts val="1600"/>
              <a:buFont typeface="Arial"/>
              <a:buNone/>
              <a:defRPr b="1" sz="1600"/>
            </a:lvl9pPr>
          </a:lstStyle>
          <a:p/>
        </p:txBody>
      </p:sp>
      <p:sp>
        <p:nvSpPr>
          <p:cNvPr id="49" name="Google Shape;49;p36"/>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Font typeface="Arial"/>
              <a:buChar char="–"/>
              <a:defRPr sz="2000"/>
            </a:lvl2pPr>
            <a:lvl3pPr indent="-342900" lvl="2" marL="1371600" algn="l">
              <a:spcBef>
                <a:spcPts val="360"/>
              </a:spcBef>
              <a:spcAft>
                <a:spcPts val="0"/>
              </a:spcAft>
              <a:buSzPts val="1800"/>
              <a:buFont typeface="Arial"/>
              <a:buChar char="•"/>
              <a:defRPr sz="1800"/>
            </a:lvl3pPr>
            <a:lvl4pPr indent="-330200" lvl="3" marL="1828800" algn="l">
              <a:spcBef>
                <a:spcPts val="320"/>
              </a:spcBef>
              <a:spcAft>
                <a:spcPts val="0"/>
              </a:spcAft>
              <a:buSzPts val="1600"/>
              <a:buFont typeface="Arial"/>
              <a:buChar char="–"/>
              <a:defRPr sz="1600"/>
            </a:lvl4pPr>
            <a:lvl5pPr indent="-330200" lvl="4" marL="2286000" algn="l">
              <a:spcBef>
                <a:spcPts val="320"/>
              </a:spcBef>
              <a:spcAft>
                <a:spcPts val="0"/>
              </a:spcAft>
              <a:buSzPts val="1600"/>
              <a:buFont typeface="Arial"/>
              <a:buChar char="»"/>
              <a:defRPr sz="1600"/>
            </a:lvl5pPr>
            <a:lvl6pPr indent="-330200" lvl="5" marL="2743200" algn="l">
              <a:spcBef>
                <a:spcPts val="320"/>
              </a:spcBef>
              <a:spcAft>
                <a:spcPts val="0"/>
              </a:spcAft>
              <a:buSzPts val="1600"/>
              <a:buFont typeface="Arial"/>
              <a:buChar char="»"/>
              <a:defRPr sz="1600"/>
            </a:lvl6pPr>
            <a:lvl7pPr indent="-330200" lvl="6" marL="3200400" algn="l">
              <a:spcBef>
                <a:spcPts val="320"/>
              </a:spcBef>
              <a:spcAft>
                <a:spcPts val="0"/>
              </a:spcAft>
              <a:buSzPts val="1600"/>
              <a:buFont typeface="Arial"/>
              <a:buChar char="»"/>
              <a:defRPr sz="1600"/>
            </a:lvl7pPr>
            <a:lvl8pPr indent="-330200" lvl="7" marL="3657600" algn="l">
              <a:spcBef>
                <a:spcPts val="320"/>
              </a:spcBef>
              <a:spcAft>
                <a:spcPts val="0"/>
              </a:spcAft>
              <a:buSzPts val="1600"/>
              <a:buFont typeface="Arial"/>
              <a:buChar char="»"/>
              <a:defRPr sz="1600"/>
            </a:lvl8pPr>
            <a:lvl9pPr indent="-330200" lvl="8" marL="4114800" algn="l">
              <a:spcBef>
                <a:spcPts val="320"/>
              </a:spcBef>
              <a:spcAft>
                <a:spcPts val="0"/>
              </a:spcAft>
              <a:buSzPts val="1600"/>
              <a:buFont typeface="Arial"/>
              <a:buChar char="»"/>
              <a:defRPr sz="1600"/>
            </a:lvl9pPr>
          </a:lstStyle>
          <a:p/>
        </p:txBody>
      </p:sp>
      <p:sp>
        <p:nvSpPr>
          <p:cNvPr id="50" name="Google Shape;50;p36"/>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SzPts val="2400"/>
              <a:buNone/>
              <a:defRPr b="1" sz="2400"/>
            </a:lvl1pPr>
            <a:lvl2pPr indent="-228600" lvl="1" marL="914400" algn="l">
              <a:spcBef>
                <a:spcPts val="400"/>
              </a:spcBef>
              <a:spcAft>
                <a:spcPts val="0"/>
              </a:spcAft>
              <a:buSzPts val="2000"/>
              <a:buFont typeface="Arial"/>
              <a:buNone/>
              <a:defRPr b="1" sz="2000"/>
            </a:lvl2pPr>
            <a:lvl3pPr indent="-228600" lvl="2" marL="1371600" algn="l">
              <a:spcBef>
                <a:spcPts val="360"/>
              </a:spcBef>
              <a:spcAft>
                <a:spcPts val="0"/>
              </a:spcAft>
              <a:buSzPts val="1800"/>
              <a:buFont typeface="Arial"/>
              <a:buNone/>
              <a:defRPr b="1" sz="1800"/>
            </a:lvl3pPr>
            <a:lvl4pPr indent="-228600" lvl="3" marL="1828800" algn="l">
              <a:spcBef>
                <a:spcPts val="320"/>
              </a:spcBef>
              <a:spcAft>
                <a:spcPts val="0"/>
              </a:spcAft>
              <a:buSzPts val="1600"/>
              <a:buFont typeface="Arial"/>
              <a:buNone/>
              <a:defRPr b="1" sz="1600"/>
            </a:lvl4pPr>
            <a:lvl5pPr indent="-228600" lvl="4" marL="2286000" algn="l">
              <a:spcBef>
                <a:spcPts val="320"/>
              </a:spcBef>
              <a:spcAft>
                <a:spcPts val="0"/>
              </a:spcAft>
              <a:buSzPts val="1600"/>
              <a:buFont typeface="Arial"/>
              <a:buNone/>
              <a:defRPr b="1" sz="1600"/>
            </a:lvl5pPr>
            <a:lvl6pPr indent="-228600" lvl="5" marL="2743200" algn="l">
              <a:spcBef>
                <a:spcPts val="320"/>
              </a:spcBef>
              <a:spcAft>
                <a:spcPts val="0"/>
              </a:spcAft>
              <a:buSzPts val="1600"/>
              <a:buFont typeface="Arial"/>
              <a:buNone/>
              <a:defRPr b="1" sz="1600"/>
            </a:lvl6pPr>
            <a:lvl7pPr indent="-228600" lvl="6" marL="3200400" algn="l">
              <a:spcBef>
                <a:spcPts val="320"/>
              </a:spcBef>
              <a:spcAft>
                <a:spcPts val="0"/>
              </a:spcAft>
              <a:buSzPts val="1600"/>
              <a:buFont typeface="Arial"/>
              <a:buNone/>
              <a:defRPr b="1" sz="1600"/>
            </a:lvl7pPr>
            <a:lvl8pPr indent="-228600" lvl="7" marL="3657600" algn="l">
              <a:spcBef>
                <a:spcPts val="320"/>
              </a:spcBef>
              <a:spcAft>
                <a:spcPts val="0"/>
              </a:spcAft>
              <a:buSzPts val="1600"/>
              <a:buFont typeface="Arial"/>
              <a:buNone/>
              <a:defRPr b="1" sz="1600"/>
            </a:lvl8pPr>
            <a:lvl9pPr indent="-228600" lvl="8" marL="4114800" algn="l">
              <a:spcBef>
                <a:spcPts val="320"/>
              </a:spcBef>
              <a:spcAft>
                <a:spcPts val="0"/>
              </a:spcAft>
              <a:buSzPts val="1600"/>
              <a:buFont typeface="Arial"/>
              <a:buNone/>
              <a:defRPr b="1" sz="1600"/>
            </a:lvl9pPr>
          </a:lstStyle>
          <a:p/>
        </p:txBody>
      </p:sp>
      <p:sp>
        <p:nvSpPr>
          <p:cNvPr id="51" name="Google Shape;51;p36"/>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SzPts val="2400"/>
              <a:buChar char="•"/>
              <a:defRPr sz="2400"/>
            </a:lvl1pPr>
            <a:lvl2pPr indent="-355600" lvl="1" marL="914400" algn="l">
              <a:spcBef>
                <a:spcPts val="400"/>
              </a:spcBef>
              <a:spcAft>
                <a:spcPts val="0"/>
              </a:spcAft>
              <a:buSzPts val="2000"/>
              <a:buFont typeface="Arial"/>
              <a:buChar char="–"/>
              <a:defRPr sz="2000"/>
            </a:lvl2pPr>
            <a:lvl3pPr indent="-342900" lvl="2" marL="1371600" algn="l">
              <a:spcBef>
                <a:spcPts val="360"/>
              </a:spcBef>
              <a:spcAft>
                <a:spcPts val="0"/>
              </a:spcAft>
              <a:buSzPts val="1800"/>
              <a:buFont typeface="Arial"/>
              <a:buChar char="•"/>
              <a:defRPr sz="1800"/>
            </a:lvl3pPr>
            <a:lvl4pPr indent="-330200" lvl="3" marL="1828800" algn="l">
              <a:spcBef>
                <a:spcPts val="320"/>
              </a:spcBef>
              <a:spcAft>
                <a:spcPts val="0"/>
              </a:spcAft>
              <a:buSzPts val="1600"/>
              <a:buFont typeface="Arial"/>
              <a:buChar char="–"/>
              <a:defRPr sz="1600"/>
            </a:lvl4pPr>
            <a:lvl5pPr indent="-330200" lvl="4" marL="2286000" algn="l">
              <a:spcBef>
                <a:spcPts val="320"/>
              </a:spcBef>
              <a:spcAft>
                <a:spcPts val="0"/>
              </a:spcAft>
              <a:buSzPts val="1600"/>
              <a:buFont typeface="Arial"/>
              <a:buChar char="»"/>
              <a:defRPr sz="1600"/>
            </a:lvl5pPr>
            <a:lvl6pPr indent="-330200" lvl="5" marL="2743200" algn="l">
              <a:spcBef>
                <a:spcPts val="320"/>
              </a:spcBef>
              <a:spcAft>
                <a:spcPts val="0"/>
              </a:spcAft>
              <a:buSzPts val="1600"/>
              <a:buFont typeface="Arial"/>
              <a:buChar char="»"/>
              <a:defRPr sz="1600"/>
            </a:lvl6pPr>
            <a:lvl7pPr indent="-330200" lvl="6" marL="3200400" algn="l">
              <a:spcBef>
                <a:spcPts val="320"/>
              </a:spcBef>
              <a:spcAft>
                <a:spcPts val="0"/>
              </a:spcAft>
              <a:buSzPts val="1600"/>
              <a:buFont typeface="Arial"/>
              <a:buChar char="»"/>
              <a:defRPr sz="1600"/>
            </a:lvl7pPr>
            <a:lvl8pPr indent="-330200" lvl="7" marL="3657600" algn="l">
              <a:spcBef>
                <a:spcPts val="320"/>
              </a:spcBef>
              <a:spcAft>
                <a:spcPts val="0"/>
              </a:spcAft>
              <a:buSzPts val="1600"/>
              <a:buFont typeface="Arial"/>
              <a:buChar char="»"/>
              <a:defRPr sz="1600"/>
            </a:lvl8pPr>
            <a:lvl9pPr indent="-330200" lvl="8" marL="4114800" algn="l">
              <a:spcBef>
                <a:spcPts val="320"/>
              </a:spcBef>
              <a:spcAft>
                <a:spcPts val="0"/>
              </a:spcAft>
              <a:buSzPts val="1600"/>
              <a:buFont typeface="Arial"/>
              <a:buChar char="»"/>
              <a:defRPr sz="1600"/>
            </a:lvl9pPr>
          </a:lstStyle>
          <a:p/>
        </p:txBody>
      </p:sp>
      <p:sp>
        <p:nvSpPr>
          <p:cNvPr id="52" name="Google Shape;52;p36"/>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chemeClr val="dk1"/>
                </a:solidFill>
                <a:latin typeface="Arial"/>
                <a:ea typeface="Arial"/>
                <a:cs typeface="Arial"/>
                <a:sym typeface="Arial"/>
              </a:defRPr>
            </a:lvl1pPr>
            <a:lvl2pPr indent="0" lvl="1" marL="0" marR="0" algn="r">
              <a:spcBef>
                <a:spcPts val="0"/>
              </a:spcBef>
              <a:spcAft>
                <a:spcPts val="0"/>
              </a:spcAft>
              <a:buNone/>
              <a:defRPr sz="1000">
                <a:solidFill>
                  <a:schemeClr val="dk1"/>
                </a:solidFill>
                <a:latin typeface="Arial"/>
                <a:ea typeface="Arial"/>
                <a:cs typeface="Arial"/>
                <a:sym typeface="Arial"/>
              </a:defRPr>
            </a:lvl2pPr>
            <a:lvl3pPr indent="0" lvl="2" marL="0" marR="0" algn="r">
              <a:spcBef>
                <a:spcPts val="0"/>
              </a:spcBef>
              <a:spcAft>
                <a:spcPts val="0"/>
              </a:spcAft>
              <a:buNone/>
              <a:defRPr sz="1000">
                <a:solidFill>
                  <a:schemeClr val="dk1"/>
                </a:solidFill>
                <a:latin typeface="Arial"/>
                <a:ea typeface="Arial"/>
                <a:cs typeface="Arial"/>
                <a:sym typeface="Arial"/>
              </a:defRPr>
            </a:lvl3pPr>
            <a:lvl4pPr indent="0" lvl="3" marL="0" marR="0" algn="r">
              <a:spcBef>
                <a:spcPts val="0"/>
              </a:spcBef>
              <a:spcAft>
                <a:spcPts val="0"/>
              </a:spcAft>
              <a:buNone/>
              <a:defRPr sz="1000">
                <a:solidFill>
                  <a:schemeClr val="dk1"/>
                </a:solidFill>
                <a:latin typeface="Arial"/>
                <a:ea typeface="Arial"/>
                <a:cs typeface="Arial"/>
                <a:sym typeface="Arial"/>
              </a:defRPr>
            </a:lvl4pPr>
            <a:lvl5pPr indent="0" lvl="4" marL="0" marR="0" algn="r">
              <a:spcBef>
                <a:spcPts val="0"/>
              </a:spcBef>
              <a:spcAft>
                <a:spcPts val="0"/>
              </a:spcAft>
              <a:buNone/>
              <a:defRPr sz="1000">
                <a:solidFill>
                  <a:schemeClr val="dk1"/>
                </a:solidFill>
                <a:latin typeface="Arial"/>
                <a:ea typeface="Arial"/>
                <a:cs typeface="Arial"/>
                <a:sym typeface="Arial"/>
              </a:defRPr>
            </a:lvl5pPr>
            <a:lvl6pPr indent="0" lvl="5" marL="0" marR="0" algn="r">
              <a:spcBef>
                <a:spcPts val="0"/>
              </a:spcBef>
              <a:spcAft>
                <a:spcPts val="0"/>
              </a:spcAft>
              <a:buNone/>
              <a:defRPr sz="1000">
                <a:solidFill>
                  <a:schemeClr val="dk1"/>
                </a:solidFill>
                <a:latin typeface="Arial"/>
                <a:ea typeface="Arial"/>
                <a:cs typeface="Arial"/>
                <a:sym typeface="Arial"/>
              </a:defRPr>
            </a:lvl6pPr>
            <a:lvl7pPr indent="0" lvl="6" marL="0" marR="0" algn="r">
              <a:spcBef>
                <a:spcPts val="0"/>
              </a:spcBef>
              <a:spcAft>
                <a:spcPts val="0"/>
              </a:spcAft>
              <a:buNone/>
              <a:defRPr sz="1000">
                <a:solidFill>
                  <a:schemeClr val="dk1"/>
                </a:solidFill>
                <a:latin typeface="Arial"/>
                <a:ea typeface="Arial"/>
                <a:cs typeface="Arial"/>
                <a:sym typeface="Arial"/>
              </a:defRPr>
            </a:lvl7pPr>
            <a:lvl8pPr indent="0" lvl="7" marL="0" marR="0" algn="r">
              <a:spcBef>
                <a:spcPts val="0"/>
              </a:spcBef>
              <a:spcAft>
                <a:spcPts val="0"/>
              </a:spcAft>
              <a:buNone/>
              <a:defRPr sz="1000">
                <a:solidFill>
                  <a:schemeClr val="dk1"/>
                </a:solidFill>
                <a:latin typeface="Arial"/>
                <a:ea typeface="Arial"/>
                <a:cs typeface="Arial"/>
                <a:sym typeface="Arial"/>
              </a:defRPr>
            </a:lvl8pPr>
            <a:lvl9pPr indent="0" lvl="8" marL="0" marR="0" algn="r">
              <a:spcBef>
                <a:spcPts val="0"/>
              </a:spcBef>
              <a:spcAft>
                <a:spcPts val="0"/>
              </a:spcAft>
              <a:buNone/>
              <a:defRPr sz="10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 name="Shape 53"/>
        <p:cNvGrpSpPr/>
        <p:nvPr/>
      </p:nvGrpSpPr>
      <p:grpSpPr>
        <a:xfrm>
          <a:off x="0" y="0"/>
          <a:ext cx="0" cy="0"/>
          <a:chOff x="0" y="0"/>
          <a:chExt cx="0" cy="0"/>
        </a:xfrm>
      </p:grpSpPr>
      <p:sp>
        <p:nvSpPr>
          <p:cNvPr id="54" name="Google Shape;54;p37"/>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7"/>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chemeClr val="dk1"/>
                </a:solidFill>
                <a:latin typeface="Arial"/>
                <a:ea typeface="Arial"/>
                <a:cs typeface="Arial"/>
                <a:sym typeface="Arial"/>
              </a:defRPr>
            </a:lvl1pPr>
            <a:lvl2pPr indent="0" lvl="1" marL="0" marR="0" algn="r">
              <a:spcBef>
                <a:spcPts val="0"/>
              </a:spcBef>
              <a:spcAft>
                <a:spcPts val="0"/>
              </a:spcAft>
              <a:buNone/>
              <a:defRPr sz="1000">
                <a:solidFill>
                  <a:schemeClr val="dk1"/>
                </a:solidFill>
                <a:latin typeface="Arial"/>
                <a:ea typeface="Arial"/>
                <a:cs typeface="Arial"/>
                <a:sym typeface="Arial"/>
              </a:defRPr>
            </a:lvl2pPr>
            <a:lvl3pPr indent="0" lvl="2" marL="0" marR="0" algn="r">
              <a:spcBef>
                <a:spcPts val="0"/>
              </a:spcBef>
              <a:spcAft>
                <a:spcPts val="0"/>
              </a:spcAft>
              <a:buNone/>
              <a:defRPr sz="1000">
                <a:solidFill>
                  <a:schemeClr val="dk1"/>
                </a:solidFill>
                <a:latin typeface="Arial"/>
                <a:ea typeface="Arial"/>
                <a:cs typeface="Arial"/>
                <a:sym typeface="Arial"/>
              </a:defRPr>
            </a:lvl3pPr>
            <a:lvl4pPr indent="0" lvl="3" marL="0" marR="0" algn="r">
              <a:spcBef>
                <a:spcPts val="0"/>
              </a:spcBef>
              <a:spcAft>
                <a:spcPts val="0"/>
              </a:spcAft>
              <a:buNone/>
              <a:defRPr sz="1000">
                <a:solidFill>
                  <a:schemeClr val="dk1"/>
                </a:solidFill>
                <a:latin typeface="Arial"/>
                <a:ea typeface="Arial"/>
                <a:cs typeface="Arial"/>
                <a:sym typeface="Arial"/>
              </a:defRPr>
            </a:lvl4pPr>
            <a:lvl5pPr indent="0" lvl="4" marL="0" marR="0" algn="r">
              <a:spcBef>
                <a:spcPts val="0"/>
              </a:spcBef>
              <a:spcAft>
                <a:spcPts val="0"/>
              </a:spcAft>
              <a:buNone/>
              <a:defRPr sz="1000">
                <a:solidFill>
                  <a:schemeClr val="dk1"/>
                </a:solidFill>
                <a:latin typeface="Arial"/>
                <a:ea typeface="Arial"/>
                <a:cs typeface="Arial"/>
                <a:sym typeface="Arial"/>
              </a:defRPr>
            </a:lvl5pPr>
            <a:lvl6pPr indent="0" lvl="5" marL="0" marR="0" algn="r">
              <a:spcBef>
                <a:spcPts val="0"/>
              </a:spcBef>
              <a:spcAft>
                <a:spcPts val="0"/>
              </a:spcAft>
              <a:buNone/>
              <a:defRPr sz="1000">
                <a:solidFill>
                  <a:schemeClr val="dk1"/>
                </a:solidFill>
                <a:latin typeface="Arial"/>
                <a:ea typeface="Arial"/>
                <a:cs typeface="Arial"/>
                <a:sym typeface="Arial"/>
              </a:defRPr>
            </a:lvl6pPr>
            <a:lvl7pPr indent="0" lvl="6" marL="0" marR="0" algn="r">
              <a:spcBef>
                <a:spcPts val="0"/>
              </a:spcBef>
              <a:spcAft>
                <a:spcPts val="0"/>
              </a:spcAft>
              <a:buNone/>
              <a:defRPr sz="1000">
                <a:solidFill>
                  <a:schemeClr val="dk1"/>
                </a:solidFill>
                <a:latin typeface="Arial"/>
                <a:ea typeface="Arial"/>
                <a:cs typeface="Arial"/>
                <a:sym typeface="Arial"/>
              </a:defRPr>
            </a:lvl7pPr>
            <a:lvl8pPr indent="0" lvl="7" marL="0" marR="0" algn="r">
              <a:spcBef>
                <a:spcPts val="0"/>
              </a:spcBef>
              <a:spcAft>
                <a:spcPts val="0"/>
              </a:spcAft>
              <a:buNone/>
              <a:defRPr sz="1000">
                <a:solidFill>
                  <a:schemeClr val="dk1"/>
                </a:solidFill>
                <a:latin typeface="Arial"/>
                <a:ea typeface="Arial"/>
                <a:cs typeface="Arial"/>
                <a:sym typeface="Arial"/>
              </a:defRPr>
            </a:lvl8pPr>
            <a:lvl9pPr indent="0" lvl="8" marL="0" marR="0" algn="r">
              <a:spcBef>
                <a:spcPts val="0"/>
              </a:spcBef>
              <a:spcAft>
                <a:spcPts val="0"/>
              </a:spcAft>
              <a:buNone/>
              <a:defRPr sz="10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6" name="Shape 56"/>
        <p:cNvGrpSpPr/>
        <p:nvPr/>
      </p:nvGrpSpPr>
      <p:grpSpPr>
        <a:xfrm>
          <a:off x="0" y="0"/>
          <a:ext cx="0" cy="0"/>
          <a:chOff x="0" y="0"/>
          <a:chExt cx="0" cy="0"/>
        </a:xfrm>
      </p:grpSpPr>
      <p:sp>
        <p:nvSpPr>
          <p:cNvPr id="57" name="Google Shape;57;p38"/>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None/>
              <a:defRPr sz="1000">
                <a:solidFill>
                  <a:schemeClr val="dk1"/>
                </a:solidFill>
                <a:latin typeface="Arial"/>
                <a:ea typeface="Arial"/>
                <a:cs typeface="Arial"/>
                <a:sym typeface="Arial"/>
              </a:defRPr>
            </a:lvl1pPr>
            <a:lvl2pPr indent="0" lvl="1" marL="0" marR="0" algn="r">
              <a:spcBef>
                <a:spcPts val="0"/>
              </a:spcBef>
              <a:spcAft>
                <a:spcPts val="0"/>
              </a:spcAft>
              <a:buNone/>
              <a:defRPr sz="1000">
                <a:solidFill>
                  <a:schemeClr val="dk1"/>
                </a:solidFill>
                <a:latin typeface="Arial"/>
                <a:ea typeface="Arial"/>
                <a:cs typeface="Arial"/>
                <a:sym typeface="Arial"/>
              </a:defRPr>
            </a:lvl2pPr>
            <a:lvl3pPr indent="0" lvl="2" marL="0" marR="0" algn="r">
              <a:spcBef>
                <a:spcPts val="0"/>
              </a:spcBef>
              <a:spcAft>
                <a:spcPts val="0"/>
              </a:spcAft>
              <a:buNone/>
              <a:defRPr sz="1000">
                <a:solidFill>
                  <a:schemeClr val="dk1"/>
                </a:solidFill>
                <a:latin typeface="Arial"/>
                <a:ea typeface="Arial"/>
                <a:cs typeface="Arial"/>
                <a:sym typeface="Arial"/>
              </a:defRPr>
            </a:lvl3pPr>
            <a:lvl4pPr indent="0" lvl="3" marL="0" marR="0" algn="r">
              <a:spcBef>
                <a:spcPts val="0"/>
              </a:spcBef>
              <a:spcAft>
                <a:spcPts val="0"/>
              </a:spcAft>
              <a:buNone/>
              <a:defRPr sz="1000">
                <a:solidFill>
                  <a:schemeClr val="dk1"/>
                </a:solidFill>
                <a:latin typeface="Arial"/>
                <a:ea typeface="Arial"/>
                <a:cs typeface="Arial"/>
                <a:sym typeface="Arial"/>
              </a:defRPr>
            </a:lvl4pPr>
            <a:lvl5pPr indent="0" lvl="4" marL="0" marR="0" algn="r">
              <a:spcBef>
                <a:spcPts val="0"/>
              </a:spcBef>
              <a:spcAft>
                <a:spcPts val="0"/>
              </a:spcAft>
              <a:buNone/>
              <a:defRPr sz="1000">
                <a:solidFill>
                  <a:schemeClr val="dk1"/>
                </a:solidFill>
                <a:latin typeface="Arial"/>
                <a:ea typeface="Arial"/>
                <a:cs typeface="Arial"/>
                <a:sym typeface="Arial"/>
              </a:defRPr>
            </a:lvl5pPr>
            <a:lvl6pPr indent="0" lvl="5" marL="0" marR="0" algn="r">
              <a:spcBef>
                <a:spcPts val="0"/>
              </a:spcBef>
              <a:spcAft>
                <a:spcPts val="0"/>
              </a:spcAft>
              <a:buNone/>
              <a:defRPr sz="1000">
                <a:solidFill>
                  <a:schemeClr val="dk1"/>
                </a:solidFill>
                <a:latin typeface="Arial"/>
                <a:ea typeface="Arial"/>
                <a:cs typeface="Arial"/>
                <a:sym typeface="Arial"/>
              </a:defRPr>
            </a:lvl6pPr>
            <a:lvl7pPr indent="0" lvl="6" marL="0" marR="0" algn="r">
              <a:spcBef>
                <a:spcPts val="0"/>
              </a:spcBef>
              <a:spcAft>
                <a:spcPts val="0"/>
              </a:spcAft>
              <a:buNone/>
              <a:defRPr sz="1000">
                <a:solidFill>
                  <a:schemeClr val="dk1"/>
                </a:solidFill>
                <a:latin typeface="Arial"/>
                <a:ea typeface="Arial"/>
                <a:cs typeface="Arial"/>
                <a:sym typeface="Arial"/>
              </a:defRPr>
            </a:lvl7pPr>
            <a:lvl8pPr indent="0" lvl="7" marL="0" marR="0" algn="r">
              <a:spcBef>
                <a:spcPts val="0"/>
              </a:spcBef>
              <a:spcAft>
                <a:spcPts val="0"/>
              </a:spcAft>
              <a:buNone/>
              <a:defRPr sz="1000">
                <a:solidFill>
                  <a:schemeClr val="dk1"/>
                </a:solidFill>
                <a:latin typeface="Arial"/>
                <a:ea typeface="Arial"/>
                <a:cs typeface="Arial"/>
                <a:sym typeface="Arial"/>
              </a:defRPr>
            </a:lvl8pPr>
            <a:lvl9pPr indent="0" lvl="8" marL="0" marR="0" algn="r">
              <a:spcBef>
                <a:spcPts val="0"/>
              </a:spcBef>
              <a:spcAft>
                <a:spcPts val="0"/>
              </a:spcAft>
              <a:buNone/>
              <a:defRPr sz="10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29"/>
          <p:cNvSpPr/>
          <p:nvPr/>
        </p:nvSpPr>
        <p:spPr>
          <a:xfrm flipH="1">
            <a:off x="0" y="-12700"/>
            <a:ext cx="9150350" cy="2298700"/>
          </a:xfrm>
          <a:prstGeom prst="homePlate">
            <a:avLst>
              <a:gd fmla="val 0" name="adj"/>
            </a:avLst>
          </a:prstGeom>
          <a:gradFill>
            <a:gsLst>
              <a:gs pos="0">
                <a:srgbClr val="D9EAFF"/>
              </a:gs>
              <a:gs pos="100000">
                <a:srgbClr val="FAFCFF"/>
              </a:gs>
            </a:gsLst>
            <a:lin ang="5400000" scaled="0"/>
          </a:gra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b="0" baseline="-25000" i="0" sz="2400" u="none" cap="none" strike="noStrike">
              <a:solidFill>
                <a:schemeClr val="dk1"/>
              </a:solidFill>
              <a:latin typeface="Times New Roman"/>
              <a:ea typeface="Times New Roman"/>
              <a:cs typeface="Times New Roman"/>
              <a:sym typeface="Times New Roman"/>
            </a:endParaRPr>
          </a:p>
        </p:txBody>
      </p:sp>
      <p:sp>
        <p:nvSpPr>
          <p:cNvPr id="11" name="Google Shape;11;p29"/>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3600" u="none" cap="none" strike="noStrike">
                <a:solidFill>
                  <a:srgbClr val="9E2600"/>
                </a:solidFill>
                <a:latin typeface="Arial"/>
                <a:ea typeface="Arial"/>
                <a:cs typeface="Arial"/>
                <a:sym typeface="Arial"/>
              </a:defRPr>
            </a:lvl1pPr>
            <a:lvl2pPr lvl="1" marR="0" rtl="0" algn="l">
              <a:spcBef>
                <a:spcPts val="0"/>
              </a:spcBef>
              <a:spcAft>
                <a:spcPts val="0"/>
              </a:spcAft>
              <a:buSzPts val="1400"/>
              <a:buNone/>
              <a:defRPr b="1" i="0" sz="3600" u="none" cap="none" strike="noStrike">
                <a:solidFill>
                  <a:srgbClr val="9E2600"/>
                </a:solidFill>
                <a:latin typeface="Arial"/>
                <a:ea typeface="Arial"/>
                <a:cs typeface="Arial"/>
                <a:sym typeface="Arial"/>
              </a:defRPr>
            </a:lvl2pPr>
            <a:lvl3pPr lvl="2" marR="0" rtl="0" algn="l">
              <a:spcBef>
                <a:spcPts val="0"/>
              </a:spcBef>
              <a:spcAft>
                <a:spcPts val="0"/>
              </a:spcAft>
              <a:buSzPts val="1400"/>
              <a:buNone/>
              <a:defRPr b="1" i="0" sz="3600" u="none" cap="none" strike="noStrike">
                <a:solidFill>
                  <a:srgbClr val="9E2600"/>
                </a:solidFill>
                <a:latin typeface="Arial"/>
                <a:ea typeface="Arial"/>
                <a:cs typeface="Arial"/>
                <a:sym typeface="Arial"/>
              </a:defRPr>
            </a:lvl3pPr>
            <a:lvl4pPr lvl="3" marR="0" rtl="0" algn="l">
              <a:spcBef>
                <a:spcPts val="0"/>
              </a:spcBef>
              <a:spcAft>
                <a:spcPts val="0"/>
              </a:spcAft>
              <a:buSzPts val="1400"/>
              <a:buNone/>
              <a:defRPr b="1" i="0" sz="3600" u="none" cap="none" strike="noStrike">
                <a:solidFill>
                  <a:srgbClr val="9E2600"/>
                </a:solidFill>
                <a:latin typeface="Arial"/>
                <a:ea typeface="Arial"/>
                <a:cs typeface="Arial"/>
                <a:sym typeface="Arial"/>
              </a:defRPr>
            </a:lvl4pPr>
            <a:lvl5pPr lvl="4" marR="0" rtl="0" algn="l">
              <a:spcBef>
                <a:spcPts val="0"/>
              </a:spcBef>
              <a:spcAft>
                <a:spcPts val="0"/>
              </a:spcAft>
              <a:buSzPts val="1400"/>
              <a:buNone/>
              <a:defRPr b="1" i="0" sz="3600" u="none" cap="none" strike="noStrike">
                <a:solidFill>
                  <a:srgbClr val="9E2600"/>
                </a:solidFill>
                <a:latin typeface="Arial"/>
                <a:ea typeface="Arial"/>
                <a:cs typeface="Arial"/>
                <a:sym typeface="Arial"/>
              </a:defRPr>
            </a:lvl5pPr>
            <a:lvl6pPr lvl="5" marR="0" rtl="0" algn="l">
              <a:spcBef>
                <a:spcPts val="0"/>
              </a:spcBef>
              <a:spcAft>
                <a:spcPts val="0"/>
              </a:spcAft>
              <a:buSzPts val="1400"/>
              <a:buNone/>
              <a:defRPr b="1" i="0" sz="3600" u="none" cap="none" strike="noStrike">
                <a:solidFill>
                  <a:srgbClr val="9E2600"/>
                </a:solidFill>
                <a:latin typeface="Arial"/>
                <a:ea typeface="Arial"/>
                <a:cs typeface="Arial"/>
                <a:sym typeface="Arial"/>
              </a:defRPr>
            </a:lvl6pPr>
            <a:lvl7pPr lvl="6" marR="0" rtl="0" algn="l">
              <a:spcBef>
                <a:spcPts val="0"/>
              </a:spcBef>
              <a:spcAft>
                <a:spcPts val="0"/>
              </a:spcAft>
              <a:buSzPts val="1400"/>
              <a:buNone/>
              <a:defRPr b="1" i="0" sz="3600" u="none" cap="none" strike="noStrike">
                <a:solidFill>
                  <a:srgbClr val="9E2600"/>
                </a:solidFill>
                <a:latin typeface="Arial"/>
                <a:ea typeface="Arial"/>
                <a:cs typeface="Arial"/>
                <a:sym typeface="Arial"/>
              </a:defRPr>
            </a:lvl7pPr>
            <a:lvl8pPr lvl="7" marR="0" rtl="0" algn="l">
              <a:spcBef>
                <a:spcPts val="0"/>
              </a:spcBef>
              <a:spcAft>
                <a:spcPts val="0"/>
              </a:spcAft>
              <a:buSzPts val="1400"/>
              <a:buNone/>
              <a:defRPr b="1" i="0" sz="3600" u="none" cap="none" strike="noStrike">
                <a:solidFill>
                  <a:srgbClr val="9E2600"/>
                </a:solidFill>
                <a:latin typeface="Arial"/>
                <a:ea typeface="Arial"/>
                <a:cs typeface="Arial"/>
                <a:sym typeface="Arial"/>
              </a:defRPr>
            </a:lvl8pPr>
            <a:lvl9pPr lvl="8" marR="0" rtl="0" algn="l">
              <a:spcBef>
                <a:spcPts val="0"/>
              </a:spcBef>
              <a:spcAft>
                <a:spcPts val="0"/>
              </a:spcAft>
              <a:buSzPts val="1400"/>
              <a:buNone/>
              <a:defRPr b="1" i="0" sz="3600" u="none" cap="none" strike="noStrike">
                <a:solidFill>
                  <a:srgbClr val="9E2600"/>
                </a:solidFill>
                <a:latin typeface="Arial"/>
                <a:ea typeface="Arial"/>
                <a:cs typeface="Arial"/>
                <a:sym typeface="Arial"/>
              </a:defRPr>
            </a:lvl9pPr>
          </a:lstStyle>
          <a:p/>
        </p:txBody>
      </p:sp>
      <p:sp>
        <p:nvSpPr>
          <p:cNvPr id="12" name="Google Shape;12;p29"/>
          <p:cNvSpPr txBox="1"/>
          <p:nvPr>
            <p:ph idx="1" type="body"/>
          </p:nvPr>
        </p:nvSpPr>
        <p:spPr>
          <a:xfrm>
            <a:off x="457200" y="1600200"/>
            <a:ext cx="8305800" cy="4114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rgbClr val="9E2600"/>
              </a:buClr>
              <a:buSzPts val="3200"/>
              <a:buFont typeface="Times"/>
              <a:buChar char="•"/>
              <a:defRPr b="0" i="0" sz="3200" u="none" cap="none" strike="noStrike">
                <a:solidFill>
                  <a:schemeClr val="dk1"/>
                </a:solidFill>
                <a:latin typeface="Arial"/>
                <a:ea typeface="Arial"/>
                <a:cs typeface="Arial"/>
                <a:sym typeface="Arial"/>
              </a:defRPr>
            </a:lvl1pPr>
            <a:lvl2pPr indent="-406400" lvl="1" marL="914400" marR="0" rtl="0" algn="l">
              <a:spcBef>
                <a:spcPts val="560"/>
              </a:spcBef>
              <a:spcAft>
                <a:spcPts val="0"/>
              </a:spcAft>
              <a:buClr>
                <a:srgbClr val="9E2600"/>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spcBef>
                <a:spcPts val="480"/>
              </a:spcBef>
              <a:spcAft>
                <a:spcPts val="0"/>
              </a:spcAft>
              <a:buClr>
                <a:srgbClr val="9E2600"/>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spcBef>
                <a:spcPts val="400"/>
              </a:spcBef>
              <a:spcAft>
                <a:spcPts val="0"/>
              </a:spcAft>
              <a:buClr>
                <a:srgbClr val="9E2600"/>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spcBef>
                <a:spcPts val="400"/>
              </a:spcBef>
              <a:spcAft>
                <a:spcPts val="0"/>
              </a:spcAft>
              <a:buClr>
                <a:srgbClr val="9E2600"/>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spcBef>
                <a:spcPts val="400"/>
              </a:spcBef>
              <a:spcAft>
                <a:spcPts val="0"/>
              </a:spcAft>
              <a:buClr>
                <a:srgbClr val="9E2600"/>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spcBef>
                <a:spcPts val="400"/>
              </a:spcBef>
              <a:spcAft>
                <a:spcPts val="0"/>
              </a:spcAft>
              <a:buClr>
                <a:srgbClr val="9E2600"/>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spcBef>
                <a:spcPts val="400"/>
              </a:spcBef>
              <a:spcAft>
                <a:spcPts val="0"/>
              </a:spcAft>
              <a:buClr>
                <a:srgbClr val="9E2600"/>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spcBef>
                <a:spcPts val="400"/>
              </a:spcBef>
              <a:spcAft>
                <a:spcPts val="0"/>
              </a:spcAft>
              <a:buClr>
                <a:srgbClr val="9E2600"/>
              </a:buClr>
              <a:buSzPts val="2000"/>
              <a:buFont typeface="Arial"/>
              <a:buChar char="»"/>
              <a:defRPr b="0" i="0" sz="2000" u="none" cap="none" strike="noStrike">
                <a:solidFill>
                  <a:schemeClr val="dk1"/>
                </a:solidFill>
                <a:latin typeface="Arial"/>
                <a:ea typeface="Arial"/>
                <a:cs typeface="Arial"/>
                <a:sym typeface="Arial"/>
              </a:defRPr>
            </a:lvl9pPr>
          </a:lstStyle>
          <a:p/>
        </p:txBody>
      </p:sp>
      <p:sp>
        <p:nvSpPr>
          <p:cNvPr id="13" name="Google Shape;13;p29"/>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0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0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0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0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0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0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0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0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0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4" name="Google Shape;14;p29"/>
          <p:cNvSpPr/>
          <p:nvPr/>
        </p:nvSpPr>
        <p:spPr>
          <a:xfrm>
            <a:off x="7086600" y="5867400"/>
            <a:ext cx="19050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b="0" i="0" lang="en-US" sz="1200" u="none" cap="none" strike="noStrike">
                <a:solidFill>
                  <a:schemeClr val="lt1"/>
                </a:solidFill>
                <a:latin typeface="Arial"/>
                <a:ea typeface="Arial"/>
                <a:cs typeface="Arial"/>
                <a:sym typeface="Arial"/>
              </a:rPr>
              <a:t>1-</a:t>
            </a:r>
            <a:fld id="{00000000-1234-1234-1234-123412341234}" type="slidenum">
              <a:rPr b="0"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
        <p:nvSpPr>
          <p:cNvPr id="15" name="Google Shape;15;p29"/>
          <p:cNvSpPr/>
          <p:nvPr/>
        </p:nvSpPr>
        <p:spPr>
          <a:xfrm>
            <a:off x="228600" y="6324600"/>
            <a:ext cx="5562600" cy="381000"/>
          </a:xfrm>
          <a:prstGeom prst="rect">
            <a:avLst/>
          </a:prstGeom>
          <a:noFill/>
          <a:ln>
            <a:noFill/>
          </a:ln>
        </p:spPr>
        <p:txBody>
          <a:bodyPr anchorCtr="0" anchor="b"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 2017 Pearson Education, Inc., Hoboken, NJ.  All rights reserved.</a:t>
            </a:r>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5.png"/><Relationship Id="rId5"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0.png"/><Relationship Id="rId5" Type="http://schemas.openxmlformats.org/officeDocument/2006/relationships/image" Target="../media/image17.png"/><Relationship Id="rId6" Type="http://schemas.openxmlformats.org/officeDocument/2006/relationships/image" Target="../media/image9.png"/><Relationship Id="rId7"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youtube.com/watch?v=XjwV9imzfzs" TargetMode="Externa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www.awwwards.com/" TargetMode="Externa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1.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0.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3.png"/><Relationship Id="rId4" Type="http://schemas.openxmlformats.org/officeDocument/2006/relationships/image" Target="../media/image22.png"/><Relationship Id="rId5" Type="http://schemas.openxmlformats.org/officeDocument/2006/relationships/image" Target="../media/image38.png"/><Relationship Id="rId6"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cmswire.com/cms/web-engagement/usability-navigation-is-more-important-than-search-007349.php"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hyperlink" Target="https://reno.craigslist.org/" TargetMode="External"/><Relationship Id="rId4"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hyperlink" Target="https://www.dndbeyond.com" TargetMode="Externa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0.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hyperlink" Target="http://www.youtube.com/watch?v=mc5pHaWf3Cc" TargetMode="External"/><Relationship Id="rId4" Type="http://schemas.openxmlformats.org/officeDocument/2006/relationships/image" Target="../media/image2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5.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1.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2.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3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39.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hyperlink" Target="http://www.ieee.org/" TargetMode="Externa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50.png"/><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3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41.png"/><Relationship Id="rId4" Type="http://schemas.openxmlformats.org/officeDocument/2006/relationships/image" Target="../media/image42.jpg"/><Relationship Id="rId5" Type="http://schemas.openxmlformats.org/officeDocument/2006/relationships/image" Target="../media/image36.jpg"/><Relationship Id="rId6" Type="http://schemas.openxmlformats.org/officeDocument/2006/relationships/image" Target="../media/image43.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3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youtube.com/watch?v=zZ_aaCYCxVQ" TargetMode="Externa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D9EAFF"/>
            </a:gs>
            <a:gs pos="100000">
              <a:srgbClr val="57619C"/>
            </a:gs>
          </a:gsLst>
          <a:lin ang="5400000" scaled="0"/>
        </a:gradFill>
      </p:bgPr>
    </p:bg>
    <p:spTree>
      <p:nvGrpSpPr>
        <p:cNvPr id="80" name="Shape 80"/>
        <p:cNvGrpSpPr/>
        <p:nvPr/>
      </p:nvGrpSpPr>
      <p:grpSpPr>
        <a:xfrm>
          <a:off x="0" y="0"/>
          <a:ext cx="0" cy="0"/>
          <a:chOff x="0" y="0"/>
          <a:chExt cx="0" cy="0"/>
        </a:xfrm>
      </p:grpSpPr>
      <p:sp>
        <p:nvSpPr>
          <p:cNvPr id="81" name="Google Shape;81;p1"/>
          <p:cNvSpPr txBox="1"/>
          <p:nvPr>
            <p:ph idx="4294967295" type="subTitle"/>
          </p:nvPr>
        </p:nvSpPr>
        <p:spPr>
          <a:xfrm>
            <a:off x="838200" y="1981200"/>
            <a:ext cx="7543800" cy="39624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9E2600"/>
              </a:buClr>
              <a:buSzPts val="2800"/>
              <a:buFont typeface="Times"/>
              <a:buNone/>
            </a:pPr>
            <a:r>
              <a:rPr b="1" i="1" lang="en-US" sz="2800" u="none" cap="none" strike="noStrike">
                <a:solidFill>
                  <a:schemeClr val="dk1"/>
                </a:solidFill>
                <a:latin typeface="Arial Narrow"/>
                <a:ea typeface="Arial Narrow"/>
                <a:cs typeface="Arial Narrow"/>
                <a:sym typeface="Arial Narrow"/>
              </a:rPr>
              <a:t>Designing the User Interface:</a:t>
            </a:r>
            <a:endParaRPr/>
          </a:p>
          <a:p>
            <a:pPr indent="0" lvl="0" marL="0" marR="0" rtl="0" algn="ctr">
              <a:spcBef>
                <a:spcPts val="560"/>
              </a:spcBef>
              <a:spcAft>
                <a:spcPts val="0"/>
              </a:spcAft>
              <a:buClr>
                <a:srgbClr val="9E2600"/>
              </a:buClr>
              <a:buSzPts val="2800"/>
              <a:buFont typeface="Times"/>
              <a:buNone/>
            </a:pPr>
            <a:r>
              <a:rPr b="1" i="1" lang="en-US" sz="2800" u="none" cap="none" strike="noStrike">
                <a:solidFill>
                  <a:schemeClr val="dk1"/>
                </a:solidFill>
                <a:latin typeface="Arial Narrow"/>
                <a:ea typeface="Arial Narrow"/>
                <a:cs typeface="Arial Narrow"/>
                <a:sym typeface="Arial Narrow"/>
              </a:rPr>
              <a:t>Strategies for Effective Human-Computer Interaction</a:t>
            </a:r>
            <a:endParaRPr b="1" i="1" sz="2400" u="none" cap="none" strike="noStrike">
              <a:solidFill>
                <a:schemeClr val="dk1"/>
              </a:solidFill>
              <a:latin typeface="Arial Narrow"/>
              <a:ea typeface="Arial Narrow"/>
              <a:cs typeface="Arial Narrow"/>
              <a:sym typeface="Arial Narrow"/>
            </a:endParaRPr>
          </a:p>
          <a:p>
            <a:pPr indent="0" lvl="0" marL="0" marR="0" rtl="0" algn="ctr">
              <a:spcBef>
                <a:spcPts val="520"/>
              </a:spcBef>
              <a:spcAft>
                <a:spcPts val="0"/>
              </a:spcAft>
              <a:buClr>
                <a:srgbClr val="9E2600"/>
              </a:buClr>
              <a:buSzPts val="2600"/>
              <a:buFont typeface="Times"/>
              <a:buNone/>
            </a:pPr>
            <a:r>
              <a:rPr b="1" i="1" lang="en-US" sz="2600" u="none" cap="none" strike="noStrike">
                <a:solidFill>
                  <a:schemeClr val="dk1"/>
                </a:solidFill>
                <a:latin typeface="Arial Narrow"/>
                <a:ea typeface="Arial Narrow"/>
                <a:cs typeface="Arial Narrow"/>
                <a:sym typeface="Arial Narrow"/>
              </a:rPr>
              <a:t>Sixth Edition</a:t>
            </a:r>
            <a:br>
              <a:rPr b="1" i="1" lang="en-US" sz="2600" u="none" cap="none" strike="noStrike">
                <a:solidFill>
                  <a:schemeClr val="lt1"/>
                </a:solidFill>
                <a:latin typeface="Arial"/>
                <a:ea typeface="Arial"/>
                <a:cs typeface="Arial"/>
                <a:sym typeface="Arial"/>
              </a:rPr>
            </a:br>
            <a:endParaRPr b="1" i="1" sz="2400" u="none" cap="none" strike="noStrike">
              <a:solidFill>
                <a:schemeClr val="lt1"/>
              </a:solidFill>
              <a:latin typeface="Arial"/>
              <a:ea typeface="Arial"/>
              <a:cs typeface="Arial"/>
              <a:sym typeface="Arial"/>
            </a:endParaRPr>
          </a:p>
          <a:p>
            <a:pPr indent="0" lvl="0" marL="0" marR="0" rtl="0" algn="ctr">
              <a:spcBef>
                <a:spcPts val="480"/>
              </a:spcBef>
              <a:spcAft>
                <a:spcPts val="0"/>
              </a:spcAft>
              <a:buClr>
                <a:srgbClr val="9E2600"/>
              </a:buClr>
              <a:buSzPts val="2400"/>
              <a:buFont typeface="Times"/>
              <a:buNone/>
            </a:pPr>
            <a:r>
              <a:rPr b="1" i="0" lang="en-US" sz="2400" u="none" cap="none" strike="noStrike">
                <a:solidFill>
                  <a:schemeClr val="lt1"/>
                </a:solidFill>
                <a:latin typeface="Arial Narrow"/>
                <a:ea typeface="Arial Narrow"/>
                <a:cs typeface="Arial Narrow"/>
                <a:sym typeface="Arial Narrow"/>
              </a:rPr>
              <a:t>Ben Shneiderman, Catherine Plaisant, </a:t>
            </a:r>
            <a:br>
              <a:rPr b="1" i="0" lang="en-US" sz="2400" u="none" cap="none" strike="noStrike">
                <a:solidFill>
                  <a:schemeClr val="lt1"/>
                </a:solidFill>
                <a:latin typeface="Arial Narrow"/>
                <a:ea typeface="Arial Narrow"/>
                <a:cs typeface="Arial Narrow"/>
                <a:sym typeface="Arial Narrow"/>
              </a:rPr>
            </a:br>
            <a:r>
              <a:rPr b="1" i="0" lang="en-US" sz="2400" u="none" cap="none" strike="noStrike">
                <a:solidFill>
                  <a:schemeClr val="lt1"/>
                </a:solidFill>
                <a:latin typeface="Arial Narrow"/>
                <a:ea typeface="Arial Narrow"/>
                <a:cs typeface="Arial Narrow"/>
                <a:sym typeface="Arial Narrow"/>
              </a:rPr>
              <a:t>Maxine S. Cohen, Steven M. Jacobs, and Niklas Elmqvist</a:t>
            </a:r>
            <a:endParaRPr b="1" i="0" sz="2400" u="none" cap="none" strike="noStrike">
              <a:solidFill>
                <a:schemeClr val="lt1"/>
              </a:solidFill>
              <a:latin typeface="Arial Narrow"/>
              <a:ea typeface="Arial Narrow"/>
              <a:cs typeface="Arial Narrow"/>
              <a:sym typeface="Arial Narrow"/>
            </a:endParaRPr>
          </a:p>
          <a:p>
            <a:pPr indent="0" lvl="0" marL="0" marR="0" rtl="0" algn="ctr">
              <a:spcBef>
                <a:spcPts val="400"/>
              </a:spcBef>
              <a:spcAft>
                <a:spcPts val="0"/>
              </a:spcAft>
              <a:buClr>
                <a:srgbClr val="9E2600"/>
              </a:buClr>
              <a:buSzPts val="2000"/>
              <a:buFont typeface="Times"/>
              <a:buNone/>
            </a:pPr>
            <a:r>
              <a:rPr b="1" i="1" lang="en-US" sz="2000" u="none" cap="none" strike="noStrike">
                <a:solidFill>
                  <a:schemeClr val="lt1"/>
                </a:solidFill>
                <a:latin typeface="Arial Narrow"/>
                <a:ea typeface="Arial Narrow"/>
                <a:cs typeface="Arial Narrow"/>
                <a:sym typeface="Arial Narrow"/>
              </a:rPr>
              <a:t>in collaboration with</a:t>
            </a:r>
            <a:endParaRPr/>
          </a:p>
          <a:p>
            <a:pPr indent="0" lvl="0" marL="0" marR="0" rtl="0" algn="ctr">
              <a:spcBef>
                <a:spcPts val="400"/>
              </a:spcBef>
              <a:spcAft>
                <a:spcPts val="0"/>
              </a:spcAft>
              <a:buClr>
                <a:srgbClr val="9E2600"/>
              </a:buClr>
              <a:buSzPts val="2000"/>
              <a:buFont typeface="Times"/>
              <a:buNone/>
            </a:pPr>
            <a:r>
              <a:rPr b="1" i="1" lang="en-US" sz="2000" u="none" cap="none" strike="noStrike">
                <a:solidFill>
                  <a:schemeClr val="lt1"/>
                </a:solidFill>
                <a:latin typeface="Arial Narrow"/>
                <a:ea typeface="Arial Narrow"/>
                <a:cs typeface="Arial Narrow"/>
                <a:sym typeface="Arial Narrow"/>
              </a:rPr>
              <a:t>Nicholas Diakopoulos</a:t>
            </a:r>
            <a:endParaRPr b="1" i="1" sz="2000">
              <a:solidFill>
                <a:schemeClr val="lt1"/>
              </a:solidFill>
              <a:latin typeface="Arial Narrow"/>
              <a:ea typeface="Arial Narrow"/>
              <a:cs typeface="Arial Narrow"/>
              <a:sym typeface="Arial Narrow"/>
            </a:endParaRPr>
          </a:p>
          <a:p>
            <a:pPr indent="0" lvl="0" marL="0" marR="0" rtl="0" algn="ctr">
              <a:spcBef>
                <a:spcPts val="400"/>
              </a:spcBef>
              <a:spcAft>
                <a:spcPts val="0"/>
              </a:spcAft>
              <a:buClr>
                <a:srgbClr val="9E2600"/>
              </a:buClr>
              <a:buSzPts val="2000"/>
              <a:buFont typeface="Times"/>
              <a:buNone/>
            </a:pPr>
            <a:r>
              <a:rPr b="1" i="1" lang="en-US" sz="2000">
                <a:solidFill>
                  <a:schemeClr val="lt1"/>
                </a:solidFill>
                <a:latin typeface="Arial Narrow"/>
                <a:ea typeface="Arial Narrow"/>
                <a:cs typeface="Arial Narrow"/>
                <a:sym typeface="Arial Narrow"/>
              </a:rPr>
              <a:t>Slides edited by: Amberly Wang, Ben Estela, Terra Williams, Alexis Diaz, &amp; Brandon Freshour</a:t>
            </a:r>
            <a:endParaRPr b="1" i="1" sz="2000">
              <a:solidFill>
                <a:schemeClr val="lt1"/>
              </a:solidFill>
              <a:latin typeface="Arial Narrow"/>
              <a:ea typeface="Arial Narrow"/>
              <a:cs typeface="Arial Narrow"/>
              <a:sym typeface="Arial Narrow"/>
            </a:endParaRPr>
          </a:p>
        </p:txBody>
      </p:sp>
      <p:sp>
        <p:nvSpPr>
          <p:cNvPr id="82" name="Google Shape;82;p1"/>
          <p:cNvSpPr txBox="1"/>
          <p:nvPr>
            <p:ph idx="4294967295" type="ctrTitle"/>
          </p:nvPr>
        </p:nvSpPr>
        <p:spPr>
          <a:xfrm>
            <a:off x="342900" y="457200"/>
            <a:ext cx="8534400" cy="914400"/>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r>
              <a:rPr b="1" i="0" lang="en-US" sz="3200" u="none" cap="none" strike="noStrike">
                <a:solidFill>
                  <a:srgbClr val="9E2600"/>
                </a:solidFill>
                <a:latin typeface="Arial"/>
                <a:ea typeface="Arial"/>
                <a:cs typeface="Arial"/>
                <a:sym typeface="Arial"/>
              </a:rPr>
              <a:t>CHAPTER 8: </a:t>
            </a:r>
            <a:br>
              <a:rPr b="1" i="0" lang="en-US" sz="3200" u="none" cap="none" strike="noStrike">
                <a:solidFill>
                  <a:srgbClr val="9E2600"/>
                </a:solidFill>
                <a:latin typeface="Arial"/>
                <a:ea typeface="Arial"/>
                <a:cs typeface="Arial"/>
                <a:sym typeface="Arial"/>
              </a:rPr>
            </a:br>
            <a:r>
              <a:rPr b="1" i="0" lang="en-US" sz="3200" u="none" cap="none" strike="noStrike">
                <a:solidFill>
                  <a:srgbClr val="9E2600"/>
                </a:solidFill>
                <a:latin typeface="Arial"/>
                <a:ea typeface="Arial"/>
                <a:cs typeface="Arial"/>
                <a:sym typeface="Arial"/>
              </a:rPr>
              <a:t>Fluid Navigation</a:t>
            </a:r>
            <a:endParaRPr b="1" i="0" sz="3200" u="none" cap="none" strike="noStrike">
              <a:solidFill>
                <a:srgbClr val="9E2600"/>
              </a:solidFill>
              <a:latin typeface="Arial Narrow"/>
              <a:ea typeface="Arial Narrow"/>
              <a:cs typeface="Arial Narrow"/>
              <a:sym typeface="Arial Narrow"/>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g64af1c222d_2_25"/>
          <p:cNvSpPr txBox="1"/>
          <p:nvPr>
            <p:ph type="title"/>
          </p:nvPr>
        </p:nvSpPr>
        <p:spPr>
          <a:xfrm>
            <a:off x="457200" y="76200"/>
            <a:ext cx="83058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Navigation By Selection </a:t>
            </a:r>
            <a:r>
              <a:rPr lang="en-US" sz="3000"/>
              <a:t>(continued)***</a:t>
            </a:r>
            <a:endParaRPr sz="3000"/>
          </a:p>
        </p:txBody>
      </p:sp>
      <p:sp>
        <p:nvSpPr>
          <p:cNvPr id="154" name="Google Shape;154;g64af1c222d_2_25"/>
          <p:cNvSpPr txBox="1"/>
          <p:nvPr>
            <p:ph idx="12" type="sldNum"/>
          </p:nvPr>
        </p:nvSpPr>
        <p:spPr>
          <a:xfrm>
            <a:off x="7162800" y="6397625"/>
            <a:ext cx="1905000" cy="457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55" name="Google Shape;155;g64af1c222d_2_25"/>
          <p:cNvPicPr preferRelativeResize="0"/>
          <p:nvPr/>
        </p:nvPicPr>
        <p:blipFill rotWithShape="1">
          <a:blip r:embed="rId3">
            <a:alphaModFix/>
          </a:blip>
          <a:srcRect b="0" l="0" r="0" t="0"/>
          <a:stretch/>
        </p:blipFill>
        <p:spPr>
          <a:xfrm>
            <a:off x="457200" y="1219200"/>
            <a:ext cx="2362200" cy="4724401"/>
          </a:xfrm>
          <a:prstGeom prst="rect">
            <a:avLst/>
          </a:prstGeom>
          <a:noFill/>
          <a:ln>
            <a:noFill/>
          </a:ln>
        </p:spPr>
      </p:pic>
      <p:pic>
        <p:nvPicPr>
          <p:cNvPr id="156" name="Google Shape;156;g64af1c222d_2_25"/>
          <p:cNvPicPr preferRelativeResize="0"/>
          <p:nvPr/>
        </p:nvPicPr>
        <p:blipFill rotWithShape="1">
          <a:blip r:embed="rId4">
            <a:alphaModFix/>
          </a:blip>
          <a:srcRect b="0" l="0" r="0" t="0"/>
          <a:stretch/>
        </p:blipFill>
        <p:spPr>
          <a:xfrm>
            <a:off x="3279275" y="1200953"/>
            <a:ext cx="2661637" cy="4724400"/>
          </a:xfrm>
          <a:prstGeom prst="rect">
            <a:avLst/>
          </a:prstGeom>
          <a:noFill/>
          <a:ln>
            <a:noFill/>
          </a:ln>
        </p:spPr>
      </p:pic>
      <p:pic>
        <p:nvPicPr>
          <p:cNvPr id="157" name="Google Shape;157;g64af1c222d_2_25"/>
          <p:cNvPicPr preferRelativeResize="0"/>
          <p:nvPr/>
        </p:nvPicPr>
        <p:blipFill rotWithShape="1">
          <a:blip r:embed="rId5">
            <a:alphaModFix/>
          </a:blip>
          <a:srcRect b="0" l="0" r="0" t="0"/>
          <a:stretch/>
        </p:blipFill>
        <p:spPr>
          <a:xfrm>
            <a:off x="6400800" y="3236913"/>
            <a:ext cx="2362201" cy="1143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5"/>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Navigation By Selection </a:t>
            </a:r>
            <a:r>
              <a:rPr lang="en-US" sz="3000"/>
              <a:t>(continued)***</a:t>
            </a:r>
            <a:endParaRPr sz="3000"/>
          </a:p>
        </p:txBody>
      </p:sp>
      <p:sp>
        <p:nvSpPr>
          <p:cNvPr id="164" name="Google Shape;164;p5"/>
          <p:cNvSpPr txBox="1"/>
          <p:nvPr>
            <p:ph idx="1" type="body"/>
          </p:nvPr>
        </p:nvSpPr>
        <p:spPr>
          <a:xfrm>
            <a:off x="457200" y="1600200"/>
            <a:ext cx="8305800" cy="4114800"/>
          </a:xfrm>
          <a:prstGeom prst="rect">
            <a:avLst/>
          </a:prstGeom>
          <a:noFill/>
          <a:ln>
            <a:noFill/>
          </a:ln>
        </p:spPr>
        <p:txBody>
          <a:bodyPr anchorCtr="0" anchor="t" bIns="45700" lIns="91425" spcFirstLastPara="1" rIns="91425" wrap="square" tIns="45700">
            <a:noAutofit/>
          </a:bodyPr>
          <a:lstStyle/>
          <a:p>
            <a:pPr indent="-419100" lvl="0" marL="457200" rtl="0" algn="l">
              <a:spcBef>
                <a:spcPts val="0"/>
              </a:spcBef>
              <a:spcAft>
                <a:spcPts val="0"/>
              </a:spcAft>
              <a:buSzPts val="3000"/>
              <a:buChar char="•"/>
            </a:pPr>
            <a:r>
              <a:rPr lang="en-US" sz="3000"/>
              <a:t>Menu bars, pop-up menus, toolbars, palettes and ribbons</a:t>
            </a:r>
            <a:endParaRPr sz="3000"/>
          </a:p>
          <a:p>
            <a:pPr indent="-419100" lvl="1" marL="914400" rtl="0" algn="l">
              <a:spcBef>
                <a:spcPts val="0"/>
              </a:spcBef>
              <a:spcAft>
                <a:spcPts val="0"/>
              </a:spcAft>
              <a:buSzPts val="3000"/>
              <a:buChar char="–"/>
            </a:pPr>
            <a:r>
              <a:rPr lang="en-US" sz="3000"/>
              <a:t>typically found at the top of each application</a:t>
            </a:r>
            <a:endParaRPr sz="3000"/>
          </a:p>
          <a:p>
            <a:pPr indent="-419100" lvl="1" marL="914400" rtl="0" algn="l">
              <a:spcBef>
                <a:spcPts val="0"/>
              </a:spcBef>
              <a:spcAft>
                <a:spcPts val="0"/>
              </a:spcAft>
              <a:buSzPts val="3000"/>
              <a:buChar char="–"/>
            </a:pPr>
            <a:r>
              <a:rPr lang="en-US" sz="3000"/>
              <a:t>positional constancy strong principle (e.g. gray out unavailable items for selection rather than remove from list, maintain order of File, Edit, View, and Help in menu bar) </a:t>
            </a:r>
            <a:endParaRPr sz="3000"/>
          </a:p>
          <a:p>
            <a:pPr indent="0" lvl="0" marL="342900" rtl="0" algn="l">
              <a:spcBef>
                <a:spcPts val="480"/>
              </a:spcBef>
              <a:spcAft>
                <a:spcPts val="0"/>
              </a:spcAft>
              <a:buNone/>
            </a:pPr>
            <a:r>
              <a:t/>
            </a:r>
            <a:endParaRPr/>
          </a:p>
        </p:txBody>
      </p:sp>
      <p:sp>
        <p:nvSpPr>
          <p:cNvPr id="165" name="Google Shape;165;p5"/>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7"/>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Navigation By Selection (continued)</a:t>
            </a:r>
            <a:endParaRPr/>
          </a:p>
        </p:txBody>
      </p:sp>
      <p:sp>
        <p:nvSpPr>
          <p:cNvPr id="172" name="Google Shape;172;p7"/>
          <p:cNvSpPr txBox="1"/>
          <p:nvPr>
            <p:ph idx="1" type="body"/>
          </p:nvPr>
        </p:nvSpPr>
        <p:spPr>
          <a:xfrm>
            <a:off x="457200" y="1600200"/>
            <a:ext cx="8305800"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lang="en-US" sz="2400"/>
              <a:t>Menu bars, pop-up menus, toolbars, palettes and ribbons</a:t>
            </a:r>
            <a:endParaRPr/>
          </a:p>
        </p:txBody>
      </p:sp>
      <p:sp>
        <p:nvSpPr>
          <p:cNvPr id="173" name="Google Shape;173;p7"/>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74" name="Google Shape;174;p7"/>
          <p:cNvSpPr txBox="1"/>
          <p:nvPr/>
        </p:nvSpPr>
        <p:spPr>
          <a:xfrm>
            <a:off x="1524000" y="5833501"/>
            <a:ext cx="6172200" cy="461665"/>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On the top menu bar of Microsoft Powerpoint the Edit cascading </a:t>
            </a:r>
            <a:r>
              <a:rPr i="1" lang="en-US" sz="1200">
                <a:solidFill>
                  <a:schemeClr val="dk1"/>
                </a:solidFill>
                <a:latin typeface="Arial"/>
                <a:ea typeface="Arial"/>
                <a:cs typeface="Arial"/>
                <a:sym typeface="Arial"/>
              </a:rPr>
              <a:t>pull-down menu </a:t>
            </a:r>
            <a:r>
              <a:rPr lang="en-US" sz="1200">
                <a:solidFill>
                  <a:schemeClr val="dk1"/>
                </a:solidFill>
                <a:latin typeface="Arial"/>
                <a:ea typeface="Arial"/>
                <a:cs typeface="Arial"/>
                <a:sym typeface="Arial"/>
              </a:rPr>
              <a:t>(also called </a:t>
            </a:r>
            <a:r>
              <a:rPr i="1" lang="en-US" sz="1200">
                <a:solidFill>
                  <a:schemeClr val="dk1"/>
                </a:solidFill>
                <a:latin typeface="Arial"/>
                <a:ea typeface="Arial"/>
                <a:cs typeface="Arial"/>
                <a:sym typeface="Arial"/>
              </a:rPr>
              <a:t>pulled-right</a:t>
            </a:r>
            <a:r>
              <a:rPr lang="en-US" sz="1200">
                <a:solidFill>
                  <a:schemeClr val="dk1"/>
                </a:solidFill>
                <a:latin typeface="Arial"/>
                <a:ea typeface="Arial"/>
                <a:cs typeface="Arial"/>
                <a:sym typeface="Arial"/>
              </a:rPr>
              <a:t>) is open, followed by the Find menu</a:t>
            </a:r>
            <a:endParaRPr/>
          </a:p>
        </p:txBody>
      </p:sp>
      <p:pic>
        <p:nvPicPr>
          <p:cNvPr id="175" name="Google Shape;175;p7"/>
          <p:cNvPicPr preferRelativeResize="0"/>
          <p:nvPr/>
        </p:nvPicPr>
        <p:blipFill rotWithShape="1">
          <a:blip r:embed="rId3">
            <a:alphaModFix/>
          </a:blip>
          <a:srcRect b="0" l="0" r="0" t="0"/>
          <a:stretch/>
        </p:blipFill>
        <p:spPr>
          <a:xfrm>
            <a:off x="1905000" y="2070437"/>
            <a:ext cx="5181599" cy="376306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8"/>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Navigation By Selection (continued)</a:t>
            </a:r>
            <a:endParaRPr/>
          </a:p>
        </p:txBody>
      </p:sp>
      <p:sp>
        <p:nvSpPr>
          <p:cNvPr id="182" name="Google Shape;182;p8"/>
          <p:cNvSpPr txBox="1"/>
          <p:nvPr>
            <p:ph idx="1" type="body"/>
          </p:nvPr>
        </p:nvSpPr>
        <p:spPr>
          <a:xfrm>
            <a:off x="457200" y="1600200"/>
            <a:ext cx="8305800"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lang="en-US" sz="2400"/>
              <a:t>Menu bars, pop-up menus, toolbars, palettes and ribbons</a:t>
            </a:r>
            <a:endParaRPr/>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27000" lvl="2" marL="1143000" rtl="0" algn="l">
              <a:spcBef>
                <a:spcPts val="320"/>
              </a:spcBef>
              <a:spcAft>
                <a:spcPts val="0"/>
              </a:spcAft>
              <a:buSzPts val="1600"/>
              <a:buFont typeface="Arial"/>
              <a:buNone/>
            </a:pPr>
            <a:r>
              <a:t/>
            </a:r>
            <a:endParaRPr sz="1600"/>
          </a:p>
          <a:p>
            <a:pPr indent="0" lvl="2" marL="914400" rtl="0" algn="l">
              <a:spcBef>
                <a:spcPts val="320"/>
              </a:spcBef>
              <a:spcAft>
                <a:spcPts val="0"/>
              </a:spcAft>
              <a:buSzPts val="1600"/>
              <a:buFont typeface="Arial"/>
              <a:buNone/>
            </a:pPr>
            <a:r>
              <a:rPr lang="en-US" sz="1600"/>
              <a:t>       A		   B	             C	                       D</a:t>
            </a:r>
            <a:endParaRPr/>
          </a:p>
        </p:txBody>
      </p:sp>
      <p:sp>
        <p:nvSpPr>
          <p:cNvPr id="183" name="Google Shape;183;p8"/>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84" name="Google Shape;184;p8"/>
          <p:cNvSpPr txBox="1"/>
          <p:nvPr/>
        </p:nvSpPr>
        <p:spPr>
          <a:xfrm>
            <a:off x="1071245" y="5239116"/>
            <a:ext cx="6172200" cy="1015663"/>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The main menu of Soundhound has only 6 items, but it is still too much to be displayed on every page  </a:t>
            </a:r>
            <a:endParaRPr/>
          </a:p>
          <a:p>
            <a:pPr indent="-171450" lvl="0" marL="171450" marR="0" rtl="0" algn="l">
              <a:spcBef>
                <a:spcPts val="0"/>
              </a:spcBef>
              <a:spcAft>
                <a:spcPts val="0"/>
              </a:spcAft>
              <a:buClr>
                <a:schemeClr val="dk1"/>
              </a:buClr>
              <a:buSzPts val="1200"/>
              <a:buFont typeface="Arial"/>
              <a:buChar char="•"/>
            </a:pPr>
            <a:r>
              <a:rPr lang="en-US" sz="1200">
                <a:solidFill>
                  <a:schemeClr val="dk1"/>
                </a:solidFill>
                <a:latin typeface="Arial"/>
                <a:ea typeface="Arial"/>
                <a:cs typeface="Arial"/>
                <a:sym typeface="Arial"/>
              </a:rPr>
              <a:t>A main menu “hamburger” icon appears at the top right of all appropriate pages, e.g. it appears in A and C, but not in the recording screen D, where only the X close icon is visible</a:t>
            </a:r>
            <a:endParaRPr/>
          </a:p>
        </p:txBody>
      </p:sp>
      <p:pic>
        <p:nvPicPr>
          <p:cNvPr id="185" name="Google Shape;185;p8"/>
          <p:cNvPicPr preferRelativeResize="0"/>
          <p:nvPr/>
        </p:nvPicPr>
        <p:blipFill rotWithShape="1">
          <a:blip r:embed="rId3">
            <a:alphaModFix/>
          </a:blip>
          <a:srcRect b="0" l="0" r="0" t="0"/>
          <a:stretch/>
        </p:blipFill>
        <p:spPr>
          <a:xfrm>
            <a:off x="2788920" y="2429827"/>
            <a:ext cx="1402080" cy="2479040"/>
          </a:xfrm>
          <a:prstGeom prst="rect">
            <a:avLst/>
          </a:prstGeom>
          <a:noFill/>
          <a:ln>
            <a:noFill/>
          </a:ln>
        </p:spPr>
      </p:pic>
      <p:pic>
        <p:nvPicPr>
          <p:cNvPr id="186" name="Google Shape;186;p8"/>
          <p:cNvPicPr preferRelativeResize="0"/>
          <p:nvPr/>
        </p:nvPicPr>
        <p:blipFill rotWithShape="1">
          <a:blip r:embed="rId4">
            <a:alphaModFix/>
          </a:blip>
          <a:srcRect b="0" l="0" r="0" t="0"/>
          <a:stretch/>
        </p:blipFill>
        <p:spPr>
          <a:xfrm>
            <a:off x="5849295" y="2438399"/>
            <a:ext cx="1465905" cy="2480441"/>
          </a:xfrm>
          <a:prstGeom prst="rect">
            <a:avLst/>
          </a:prstGeom>
          <a:noFill/>
          <a:ln>
            <a:noFill/>
          </a:ln>
        </p:spPr>
      </p:pic>
      <p:pic>
        <p:nvPicPr>
          <p:cNvPr id="187" name="Google Shape;187;p8"/>
          <p:cNvPicPr preferRelativeResize="0"/>
          <p:nvPr/>
        </p:nvPicPr>
        <p:blipFill rotWithShape="1">
          <a:blip r:embed="rId5">
            <a:alphaModFix/>
          </a:blip>
          <a:srcRect b="0" l="0" r="0" t="0"/>
          <a:stretch/>
        </p:blipFill>
        <p:spPr>
          <a:xfrm>
            <a:off x="7239000" y="5677549"/>
            <a:ext cx="424180" cy="307340"/>
          </a:xfrm>
          <a:prstGeom prst="rect">
            <a:avLst/>
          </a:prstGeom>
          <a:noFill/>
          <a:ln>
            <a:noFill/>
          </a:ln>
        </p:spPr>
      </p:pic>
      <p:pic>
        <p:nvPicPr>
          <p:cNvPr id="188" name="Google Shape;188;p8"/>
          <p:cNvPicPr preferRelativeResize="0"/>
          <p:nvPr/>
        </p:nvPicPr>
        <p:blipFill rotWithShape="1">
          <a:blip r:embed="rId6">
            <a:alphaModFix/>
          </a:blip>
          <a:srcRect b="0" l="0" r="0" t="0"/>
          <a:stretch/>
        </p:blipFill>
        <p:spPr>
          <a:xfrm>
            <a:off x="1295400" y="2435618"/>
            <a:ext cx="1398999" cy="2483223"/>
          </a:xfrm>
          <a:prstGeom prst="rect">
            <a:avLst/>
          </a:prstGeom>
          <a:noFill/>
          <a:ln>
            <a:noFill/>
          </a:ln>
        </p:spPr>
      </p:pic>
      <p:pic>
        <p:nvPicPr>
          <p:cNvPr id="189" name="Google Shape;189;p8"/>
          <p:cNvPicPr preferRelativeResize="0"/>
          <p:nvPr/>
        </p:nvPicPr>
        <p:blipFill rotWithShape="1">
          <a:blip r:embed="rId7">
            <a:alphaModFix/>
          </a:blip>
          <a:srcRect b="0" l="0" r="0" t="0"/>
          <a:stretch/>
        </p:blipFill>
        <p:spPr>
          <a:xfrm>
            <a:off x="4352694" y="2429827"/>
            <a:ext cx="1421506" cy="252317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9"/>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Navigation By Selection (continued)</a:t>
            </a:r>
            <a:endParaRPr/>
          </a:p>
        </p:txBody>
      </p:sp>
      <p:sp>
        <p:nvSpPr>
          <p:cNvPr id="195" name="Google Shape;195;p9"/>
          <p:cNvSpPr txBox="1"/>
          <p:nvPr>
            <p:ph idx="1" type="body"/>
          </p:nvPr>
        </p:nvSpPr>
        <p:spPr>
          <a:xfrm>
            <a:off x="457200" y="1600200"/>
            <a:ext cx="83058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00"/>
              <a:buNone/>
            </a:pPr>
            <a:r>
              <a:rPr b="1" lang="en-US" sz="2400"/>
              <a:t>Examples of common gestures and their effect:</a:t>
            </a:r>
            <a:endParaRPr/>
          </a:p>
          <a:p>
            <a:pPr indent="-342900" lvl="0" marL="342900" rtl="0" algn="l">
              <a:spcBef>
                <a:spcPts val="480"/>
              </a:spcBef>
              <a:spcAft>
                <a:spcPts val="0"/>
              </a:spcAft>
              <a:buSzPts val="2400"/>
              <a:buChar char="•"/>
            </a:pPr>
            <a:r>
              <a:rPr lang="en-US" sz="2400"/>
              <a:t>Tap: select </a:t>
            </a:r>
            <a:endParaRPr/>
          </a:p>
          <a:p>
            <a:pPr indent="-342900" lvl="0" marL="342900" rtl="0" algn="l">
              <a:spcBef>
                <a:spcPts val="480"/>
              </a:spcBef>
              <a:spcAft>
                <a:spcPts val="0"/>
              </a:spcAft>
              <a:buSzPts val="2400"/>
              <a:buChar char="•"/>
            </a:pPr>
            <a:r>
              <a:rPr lang="en-US" sz="2400"/>
              <a:t>Long press:  varied, from magnified cursor (iOS) to showing a tooltip (Windows 8)</a:t>
            </a:r>
            <a:endParaRPr/>
          </a:p>
          <a:p>
            <a:pPr indent="-342900" lvl="0" marL="342900" rtl="0" algn="l">
              <a:spcBef>
                <a:spcPts val="480"/>
              </a:spcBef>
              <a:spcAft>
                <a:spcPts val="0"/>
              </a:spcAft>
              <a:buSzPts val="2400"/>
              <a:buChar char="•"/>
            </a:pPr>
            <a:r>
              <a:rPr lang="en-US" sz="2400"/>
              <a:t>Double tap:  varied, e.g. zoom (iOS) </a:t>
            </a:r>
            <a:endParaRPr/>
          </a:p>
          <a:p>
            <a:pPr indent="-342900" lvl="0" marL="342900" rtl="0" algn="l">
              <a:spcBef>
                <a:spcPts val="480"/>
              </a:spcBef>
              <a:spcAft>
                <a:spcPts val="0"/>
              </a:spcAft>
              <a:buSzPts val="2400"/>
              <a:buChar char="•"/>
            </a:pPr>
            <a:r>
              <a:rPr lang="en-US" sz="2400"/>
              <a:t>Small swipe: varied, e.g. move location or order of objects, reveal a delete button</a:t>
            </a:r>
            <a:endParaRPr/>
          </a:p>
          <a:p>
            <a:pPr indent="-342900" lvl="0" marL="342900" rtl="0" algn="l">
              <a:spcBef>
                <a:spcPts val="480"/>
              </a:spcBef>
              <a:spcAft>
                <a:spcPts val="0"/>
              </a:spcAft>
              <a:buSzPts val="2400"/>
              <a:buChar char="•"/>
            </a:pPr>
            <a:r>
              <a:rPr lang="en-US" sz="2400"/>
              <a:t>Large swipe: usually scroll</a:t>
            </a:r>
            <a:endParaRPr/>
          </a:p>
          <a:p>
            <a:pPr indent="-342900" lvl="0" marL="342900" rtl="0" algn="l">
              <a:spcBef>
                <a:spcPts val="480"/>
              </a:spcBef>
              <a:spcAft>
                <a:spcPts val="0"/>
              </a:spcAft>
              <a:buSzPts val="2400"/>
              <a:buChar char="•"/>
            </a:pPr>
            <a:r>
              <a:rPr lang="en-US" sz="2400"/>
              <a:t>Rapid swipe or fling: fast scroll with inertia </a:t>
            </a:r>
            <a:endParaRPr/>
          </a:p>
          <a:p>
            <a:pPr indent="-342900" lvl="0" marL="342900" rtl="0" algn="l">
              <a:spcBef>
                <a:spcPts val="480"/>
              </a:spcBef>
              <a:spcAft>
                <a:spcPts val="0"/>
              </a:spcAft>
              <a:buSzPts val="2400"/>
              <a:buChar char="•"/>
            </a:pPr>
            <a:r>
              <a:rPr lang="en-US" sz="2400"/>
              <a:t>Pinch and spread:  zoom in and out</a:t>
            </a:r>
            <a:endParaRPr/>
          </a:p>
          <a:p>
            <a:pPr indent="-342900" lvl="0" marL="342900" rtl="0" algn="l">
              <a:spcBef>
                <a:spcPts val="480"/>
              </a:spcBef>
              <a:spcAft>
                <a:spcPts val="0"/>
              </a:spcAft>
              <a:buSzPts val="2400"/>
              <a:buChar char="•"/>
            </a:pPr>
            <a:r>
              <a:rPr lang="en-US" sz="2400"/>
              <a:t>Variation with two or more fingers: varied effects</a:t>
            </a:r>
            <a:endParaRPr/>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27000" lvl="2" marL="1143000" rtl="0" algn="l">
              <a:spcBef>
                <a:spcPts val="320"/>
              </a:spcBef>
              <a:spcAft>
                <a:spcPts val="0"/>
              </a:spcAft>
              <a:buSzPts val="1600"/>
              <a:buFont typeface="Arial"/>
              <a:buNone/>
            </a:pPr>
            <a:r>
              <a:t/>
            </a:r>
            <a:endParaRPr sz="1600"/>
          </a:p>
        </p:txBody>
      </p:sp>
      <p:sp>
        <p:nvSpPr>
          <p:cNvPr id="196" name="Google Shape;196;p9"/>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g64af1c222d_2_35"/>
          <p:cNvSpPr txBox="1"/>
          <p:nvPr>
            <p:ph type="title"/>
          </p:nvPr>
        </p:nvSpPr>
        <p:spPr>
          <a:xfrm>
            <a:off x="457200" y="76200"/>
            <a:ext cx="83058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Navigation by Selection </a:t>
            </a:r>
            <a:r>
              <a:rPr lang="en-US" sz="3000"/>
              <a:t>(continued)***</a:t>
            </a:r>
            <a:endParaRPr sz="3000"/>
          </a:p>
        </p:txBody>
      </p:sp>
      <p:sp>
        <p:nvSpPr>
          <p:cNvPr id="203" name="Google Shape;203;g64af1c222d_2_35"/>
          <p:cNvSpPr txBox="1"/>
          <p:nvPr>
            <p:ph idx="1" type="body"/>
          </p:nvPr>
        </p:nvSpPr>
        <p:spPr>
          <a:xfrm>
            <a:off x="457200" y="1600200"/>
            <a:ext cx="83058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Gestures can speed interaction, but they are hard to discover. The same gestures on different objects (background, edge of screen, item) can perform different actions. </a:t>
            </a:r>
            <a:endParaRPr/>
          </a:p>
          <a:p>
            <a:pPr indent="-419100" lvl="0" marL="457200" rtl="0" algn="l">
              <a:spcBef>
                <a:spcPts val="360"/>
              </a:spcBef>
              <a:spcAft>
                <a:spcPts val="0"/>
              </a:spcAft>
              <a:buSzPts val="3000"/>
              <a:buChar char="•"/>
            </a:pPr>
            <a:r>
              <a:rPr lang="en-US" sz="3000"/>
              <a:t>Consistent application of gestures remains an issue</a:t>
            </a:r>
            <a:endParaRPr sz="3000"/>
          </a:p>
          <a:p>
            <a:pPr indent="-419100" lvl="0" marL="457200" rtl="0" algn="l">
              <a:spcBef>
                <a:spcPts val="0"/>
              </a:spcBef>
              <a:spcAft>
                <a:spcPts val="0"/>
              </a:spcAft>
              <a:buSzPts val="3000"/>
              <a:buChar char="•"/>
            </a:pPr>
            <a:r>
              <a:rPr lang="en-US" sz="3000"/>
              <a:t>important to ensure easy reversal of actions</a:t>
            </a:r>
            <a:endParaRPr sz="3000"/>
          </a:p>
        </p:txBody>
      </p:sp>
      <p:sp>
        <p:nvSpPr>
          <p:cNvPr id="204" name="Google Shape;204;g64af1c222d_2_35"/>
          <p:cNvSpPr txBox="1"/>
          <p:nvPr>
            <p:ph idx="12" type="sldNum"/>
          </p:nvPr>
        </p:nvSpPr>
        <p:spPr>
          <a:xfrm>
            <a:off x="7162800" y="6397625"/>
            <a:ext cx="1905000" cy="457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g64af1c222d_2_42"/>
          <p:cNvSpPr txBox="1"/>
          <p:nvPr>
            <p:ph type="title"/>
          </p:nvPr>
        </p:nvSpPr>
        <p:spPr>
          <a:xfrm>
            <a:off x="457200" y="76200"/>
            <a:ext cx="83058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Navigation By Selection </a:t>
            </a:r>
            <a:r>
              <a:rPr lang="en-US" sz="3000"/>
              <a:t>(continued)***</a:t>
            </a:r>
            <a:endParaRPr sz="3000"/>
          </a:p>
        </p:txBody>
      </p:sp>
      <p:sp>
        <p:nvSpPr>
          <p:cNvPr id="211" name="Google Shape;211;g64af1c222d_2_42"/>
          <p:cNvSpPr txBox="1"/>
          <p:nvPr>
            <p:ph idx="12" type="sldNum"/>
          </p:nvPr>
        </p:nvSpPr>
        <p:spPr>
          <a:xfrm>
            <a:off x="7162800" y="6397625"/>
            <a:ext cx="1905000" cy="457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descr="iPhone X has a lot of amazing new features like Face ID, Animoji, and Portrait Lighting and new gestures you can use to get around. See how easy they are to use. Learn more athttps://www.apple.com/iphone/?cid=www-us−yt−iphonex−gt" id="212" name="Google Shape;212;g64af1c222d_2_42" title="iPhone X — A Guided Tour — Apple">
            <a:hlinkClick r:id="rId3"/>
          </p:cNvPr>
          <p:cNvPicPr preferRelativeResize="0"/>
          <p:nvPr/>
        </p:nvPicPr>
        <p:blipFill>
          <a:blip r:embed="rId4">
            <a:alphaModFix/>
          </a:blip>
          <a:stretch>
            <a:fillRect/>
          </a:stretch>
        </p:blipFill>
        <p:spPr>
          <a:xfrm>
            <a:off x="1432313" y="1354375"/>
            <a:ext cx="6355576" cy="47666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11"/>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Navigation By Selection (continued)</a:t>
            </a:r>
            <a:endParaRPr/>
          </a:p>
        </p:txBody>
      </p:sp>
      <p:sp>
        <p:nvSpPr>
          <p:cNvPr id="219" name="Google Shape;219;p11"/>
          <p:cNvSpPr txBox="1"/>
          <p:nvPr>
            <p:ph idx="1" type="body"/>
          </p:nvPr>
        </p:nvSpPr>
        <p:spPr>
          <a:xfrm>
            <a:off x="381000" y="1447800"/>
            <a:ext cx="8305800"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b="1" lang="en-US" sz="2400"/>
              <a:t>Menus for long lists</a:t>
            </a:r>
            <a:endParaRPr/>
          </a:p>
          <a:p>
            <a:pPr indent="-285750" lvl="1" marL="742950" rtl="0" algn="l">
              <a:spcBef>
                <a:spcPts val="480"/>
              </a:spcBef>
              <a:spcAft>
                <a:spcPts val="0"/>
              </a:spcAft>
              <a:buSzPts val="2400"/>
              <a:buFont typeface="Arial"/>
              <a:buChar char="–"/>
            </a:pPr>
            <a:r>
              <a:rPr lang="en-US" sz="2400"/>
              <a:t>Sliders and alpha-sliders</a:t>
            </a:r>
            <a:endParaRPr/>
          </a:p>
          <a:p>
            <a:pPr indent="-228600" lvl="2" marL="1143000" rtl="0" algn="l">
              <a:spcBef>
                <a:spcPts val="480"/>
              </a:spcBef>
              <a:spcAft>
                <a:spcPts val="0"/>
              </a:spcAft>
              <a:buSzPts val="2400"/>
              <a:buFont typeface="Arial"/>
              <a:buChar char="•"/>
            </a:pPr>
            <a:r>
              <a:rPr lang="en-US"/>
              <a:t>When items consist of ranges or numerical values, a slider is a natural choice to allow the selection of a value</a:t>
            </a:r>
            <a:endParaRPr/>
          </a:p>
          <a:p>
            <a:pPr indent="-228600" lvl="2" marL="1143000" rtl="0" algn="l">
              <a:spcBef>
                <a:spcPts val="480"/>
              </a:spcBef>
              <a:spcAft>
                <a:spcPts val="0"/>
              </a:spcAft>
              <a:buSzPts val="2400"/>
              <a:buFont typeface="Arial"/>
              <a:buChar char="•"/>
            </a:pPr>
            <a:r>
              <a:rPr lang="en-US"/>
              <a:t>The alpha-slider uses multiple levels of granularity in moving the slider thumb and therefore can support tens or hundreds of thousand of items</a:t>
            </a:r>
            <a:endParaRPr/>
          </a:p>
        </p:txBody>
      </p:sp>
      <p:pic>
        <p:nvPicPr>
          <p:cNvPr id="220" name="Google Shape;220;p11"/>
          <p:cNvPicPr preferRelativeResize="0"/>
          <p:nvPr/>
        </p:nvPicPr>
        <p:blipFill rotWithShape="1">
          <a:blip r:embed="rId3">
            <a:alphaModFix/>
          </a:blip>
          <a:srcRect b="0" l="0" r="0" t="0"/>
          <a:stretch/>
        </p:blipFill>
        <p:spPr>
          <a:xfrm>
            <a:off x="3352800" y="4800600"/>
            <a:ext cx="2400300" cy="1447800"/>
          </a:xfrm>
          <a:prstGeom prst="rect">
            <a:avLst/>
          </a:prstGeom>
          <a:noFill/>
          <a:ln>
            <a:noFill/>
          </a:ln>
        </p:spPr>
      </p:pic>
      <p:sp>
        <p:nvSpPr>
          <p:cNvPr id="221" name="Google Shape;221;p11"/>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Google Shape;227;g64af1c222d_2_66"/>
          <p:cNvSpPr txBox="1"/>
          <p:nvPr>
            <p:ph type="title"/>
          </p:nvPr>
        </p:nvSpPr>
        <p:spPr>
          <a:xfrm>
            <a:off x="457200" y="76200"/>
            <a:ext cx="83058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Navigation By Selection</a:t>
            </a:r>
            <a:r>
              <a:rPr lang="en-US" sz="3000"/>
              <a:t> (continued)***</a:t>
            </a:r>
            <a:endParaRPr sz="3000"/>
          </a:p>
        </p:txBody>
      </p:sp>
      <p:sp>
        <p:nvSpPr>
          <p:cNvPr id="228" name="Google Shape;228;g64af1c222d_2_66"/>
          <p:cNvSpPr txBox="1"/>
          <p:nvPr>
            <p:ph idx="1" type="body"/>
          </p:nvPr>
        </p:nvSpPr>
        <p:spPr>
          <a:xfrm>
            <a:off x="457200" y="1600200"/>
            <a:ext cx="83058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Linear vs Simultaneous Presentation</a:t>
            </a:r>
            <a:endParaRPr/>
          </a:p>
          <a:p>
            <a:pPr indent="-342900" lvl="0" marL="457200" rtl="0" algn="l">
              <a:spcBef>
                <a:spcPts val="360"/>
              </a:spcBef>
              <a:spcAft>
                <a:spcPts val="0"/>
              </a:spcAft>
              <a:buSzPts val="1800"/>
              <a:buChar char="•"/>
            </a:pPr>
            <a:r>
              <a:rPr lang="en-US"/>
              <a:t>pizza-ordering interface might include a linear sequence of menus for users to choose size, toppings, and sides </a:t>
            </a:r>
            <a:endParaRPr/>
          </a:p>
          <a:p>
            <a:pPr indent="-342900" lvl="0" marL="457200" rtl="0" algn="l">
              <a:spcBef>
                <a:spcPts val="0"/>
              </a:spcBef>
              <a:spcAft>
                <a:spcPts val="0"/>
              </a:spcAft>
              <a:buSzPts val="1800"/>
              <a:buChar char="•"/>
            </a:pPr>
            <a:r>
              <a:rPr lang="en-US"/>
              <a:t>installation wizards</a:t>
            </a:r>
            <a:endParaRPr/>
          </a:p>
          <a:p>
            <a:pPr indent="-342900" lvl="0" marL="457200" rtl="0" algn="l">
              <a:spcBef>
                <a:spcPts val="0"/>
              </a:spcBef>
              <a:spcAft>
                <a:spcPts val="0"/>
              </a:spcAft>
              <a:buSzPts val="1800"/>
              <a:buChar char="•"/>
            </a:pPr>
            <a:r>
              <a:rPr lang="en-US"/>
              <a:t>simultaneous menus present multiple filters on a screen to enter choices in any order</a:t>
            </a:r>
            <a:endParaRPr/>
          </a:p>
        </p:txBody>
      </p:sp>
      <p:sp>
        <p:nvSpPr>
          <p:cNvPr id="229" name="Google Shape;229;g64af1c222d_2_66"/>
          <p:cNvSpPr txBox="1"/>
          <p:nvPr>
            <p:ph idx="12" type="sldNum"/>
          </p:nvPr>
        </p:nvSpPr>
        <p:spPr>
          <a:xfrm>
            <a:off x="7162800" y="6397625"/>
            <a:ext cx="1905000" cy="457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12"/>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Navigation By Selection (continued)</a:t>
            </a:r>
            <a:endParaRPr/>
          </a:p>
        </p:txBody>
      </p:sp>
      <p:sp>
        <p:nvSpPr>
          <p:cNvPr id="236" name="Google Shape;236;p12"/>
          <p:cNvSpPr txBox="1"/>
          <p:nvPr>
            <p:ph idx="1" type="body"/>
          </p:nvPr>
        </p:nvSpPr>
        <p:spPr>
          <a:xfrm>
            <a:off x="457200" y="1600200"/>
            <a:ext cx="8305800"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lang="en-US" sz="2400"/>
              <a:t>Menu bars, pop-up menus, toolbars, palettes and ribbons</a:t>
            </a:r>
            <a:endParaRPr/>
          </a:p>
        </p:txBody>
      </p:sp>
      <p:sp>
        <p:nvSpPr>
          <p:cNvPr id="237" name="Google Shape;237;p12"/>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38" name="Google Shape;238;p12"/>
          <p:cNvSpPr txBox="1"/>
          <p:nvPr/>
        </p:nvSpPr>
        <p:spPr>
          <a:xfrm>
            <a:off x="838200" y="5029200"/>
            <a:ext cx="7924800" cy="1015663"/>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200"/>
              <a:buFont typeface="Arial"/>
              <a:buChar char="•"/>
            </a:pPr>
            <a:r>
              <a:rPr lang="en-US" sz="1200" u="sng">
                <a:solidFill>
                  <a:schemeClr val="dk1"/>
                </a:solidFill>
                <a:latin typeface="Arial"/>
                <a:ea typeface="Arial"/>
                <a:cs typeface="Arial"/>
                <a:sym typeface="Arial"/>
                <a:hlinkClick r:id="rId3"/>
              </a:rPr>
              <a:t>http://www.awwwards.com</a:t>
            </a:r>
            <a:r>
              <a:rPr lang="en-US" sz="1200">
                <a:solidFill>
                  <a:schemeClr val="dk1"/>
                </a:solidFill>
                <a:latin typeface="Arial"/>
                <a:ea typeface="Arial"/>
                <a:cs typeface="Arial"/>
                <a:sym typeface="Arial"/>
              </a:rPr>
              <a:t> gives awards to a large number of websites, which are tagged</a:t>
            </a:r>
            <a:endParaRPr/>
          </a:p>
          <a:p>
            <a:pPr indent="-171450" lvl="1" marL="6286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A tag index at the top of the page displays all the tags, sorted by total count</a:t>
            </a:r>
            <a:endParaRPr/>
          </a:p>
          <a:p>
            <a:pPr indent="-171450" lvl="1" marL="6286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The counts are indicated in parenthesis</a:t>
            </a:r>
            <a:endParaRPr/>
          </a:p>
          <a:p>
            <a:pPr indent="-171450" lvl="1" marL="6286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Arial"/>
                <a:ea typeface="Arial"/>
                <a:cs typeface="Arial"/>
                <a:sym typeface="Arial"/>
              </a:rPr>
              <a:t>The green colored tags are the popular tags that have been selected more often (which most likely will lead to even more selection) </a:t>
            </a:r>
            <a:endParaRPr/>
          </a:p>
        </p:txBody>
      </p:sp>
      <p:pic>
        <p:nvPicPr>
          <p:cNvPr id="239" name="Google Shape;239;p12"/>
          <p:cNvPicPr preferRelativeResize="0"/>
          <p:nvPr/>
        </p:nvPicPr>
        <p:blipFill rotWithShape="1">
          <a:blip r:embed="rId4">
            <a:alphaModFix/>
          </a:blip>
          <a:srcRect b="0" l="0" r="0" t="0"/>
          <a:stretch/>
        </p:blipFill>
        <p:spPr>
          <a:xfrm>
            <a:off x="849564" y="2590800"/>
            <a:ext cx="7902071" cy="23400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2"/>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88" name="Google Shape;88;p2"/>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Fluid Navigation</a:t>
            </a:r>
            <a:endParaRPr/>
          </a:p>
        </p:txBody>
      </p:sp>
      <p:sp>
        <p:nvSpPr>
          <p:cNvPr id="89" name="Google Shape;89;p2"/>
          <p:cNvSpPr txBox="1"/>
          <p:nvPr>
            <p:ph idx="1" type="body"/>
          </p:nvPr>
        </p:nvSpPr>
        <p:spPr>
          <a:xfrm>
            <a:off x="457200" y="1600200"/>
            <a:ext cx="83058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3200"/>
              <a:buNone/>
            </a:pPr>
            <a:r>
              <a:rPr b="1" lang="en-US"/>
              <a:t>Topics</a:t>
            </a:r>
            <a:endParaRPr/>
          </a:p>
          <a:p>
            <a:pPr indent="-514350" lvl="0" marL="514350" rtl="0" algn="l">
              <a:spcBef>
                <a:spcPts val="640"/>
              </a:spcBef>
              <a:spcAft>
                <a:spcPts val="0"/>
              </a:spcAft>
              <a:buSzPts val="3200"/>
              <a:buFont typeface="Arial"/>
              <a:buAutoNum type="arabicPeriod"/>
            </a:pPr>
            <a:r>
              <a:rPr lang="en-US"/>
              <a:t>Introduction</a:t>
            </a:r>
            <a:endParaRPr/>
          </a:p>
          <a:p>
            <a:pPr indent="-514350" lvl="0" marL="514350" rtl="0" algn="l">
              <a:spcBef>
                <a:spcPts val="640"/>
              </a:spcBef>
              <a:spcAft>
                <a:spcPts val="0"/>
              </a:spcAft>
              <a:buSzPts val="3200"/>
              <a:buFont typeface="Arial"/>
              <a:buAutoNum type="arabicPeriod"/>
            </a:pPr>
            <a:r>
              <a:rPr lang="en-US"/>
              <a:t>Navigation by selection    </a:t>
            </a:r>
            <a:endParaRPr/>
          </a:p>
          <a:p>
            <a:pPr indent="-514350" lvl="0" marL="514350" rtl="0" algn="l">
              <a:spcBef>
                <a:spcPts val="640"/>
              </a:spcBef>
              <a:spcAft>
                <a:spcPts val="0"/>
              </a:spcAft>
              <a:buSzPts val="3200"/>
              <a:buFont typeface="Arial"/>
              <a:buAutoNum type="arabicPeriod"/>
            </a:pPr>
            <a:r>
              <a:rPr lang="en-US"/>
              <a:t>Small displays</a:t>
            </a:r>
            <a:endParaRPr/>
          </a:p>
          <a:p>
            <a:pPr indent="-514350" lvl="0" marL="514350" rtl="0" algn="l">
              <a:spcBef>
                <a:spcPts val="640"/>
              </a:spcBef>
              <a:spcAft>
                <a:spcPts val="0"/>
              </a:spcAft>
              <a:buSzPts val="3200"/>
              <a:buFont typeface="Arial"/>
              <a:buAutoNum type="arabicPeriod"/>
            </a:pPr>
            <a:r>
              <a:rPr lang="en-US"/>
              <a:t>Content Organization</a:t>
            </a:r>
            <a:endParaRPr/>
          </a:p>
          <a:p>
            <a:pPr indent="-514350" lvl="0" marL="514350" rtl="0" algn="l">
              <a:spcBef>
                <a:spcPts val="640"/>
              </a:spcBef>
              <a:spcAft>
                <a:spcPts val="0"/>
              </a:spcAft>
              <a:buSzPts val="3200"/>
              <a:buFont typeface="Arial"/>
              <a:buAutoNum type="arabicPeriod"/>
            </a:pPr>
            <a:r>
              <a:rPr lang="en-US"/>
              <a:t>Audio menus</a:t>
            </a:r>
            <a:endParaRPr/>
          </a:p>
          <a:p>
            <a:pPr indent="-514350" lvl="0" marL="514350" rtl="0" algn="l">
              <a:spcBef>
                <a:spcPts val="640"/>
              </a:spcBef>
              <a:spcAft>
                <a:spcPts val="0"/>
              </a:spcAft>
              <a:buSzPts val="3200"/>
              <a:buFont typeface="Arial"/>
              <a:buAutoNum type="arabicPeriod"/>
            </a:pPr>
            <a:r>
              <a:rPr lang="en-US"/>
              <a:t>Form fill-in and dialog boxes</a:t>
            </a:r>
            <a:endParaRPr/>
          </a:p>
          <a:p>
            <a:pPr indent="-311150" lvl="0" marL="514350" rtl="0" algn="l">
              <a:spcBef>
                <a:spcPts val="640"/>
              </a:spcBef>
              <a:spcAft>
                <a:spcPts val="0"/>
              </a:spcAft>
              <a:buSzPts val="3200"/>
              <a:buFont typeface="Arial"/>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g64af1c222d_2_51"/>
          <p:cNvSpPr txBox="1"/>
          <p:nvPr>
            <p:ph type="title"/>
          </p:nvPr>
        </p:nvSpPr>
        <p:spPr>
          <a:xfrm>
            <a:off x="457200" y="76200"/>
            <a:ext cx="83058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Navigation By Selection </a:t>
            </a:r>
            <a:r>
              <a:rPr lang="en-US" sz="3000"/>
              <a:t>(continued)***</a:t>
            </a:r>
            <a:endParaRPr sz="3000"/>
          </a:p>
        </p:txBody>
      </p:sp>
      <p:sp>
        <p:nvSpPr>
          <p:cNvPr id="246" name="Google Shape;246;g64af1c222d_2_51"/>
          <p:cNvSpPr txBox="1"/>
          <p:nvPr>
            <p:ph idx="1" type="body"/>
          </p:nvPr>
        </p:nvSpPr>
        <p:spPr>
          <a:xfrm>
            <a:off x="457200" y="1600200"/>
            <a:ext cx="8305800" cy="41148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lang="en-US"/>
              <a:t>text-only large 2D menus aren’t always bad</a:t>
            </a:r>
            <a:endParaRPr/>
          </a:p>
          <a:p>
            <a:pPr indent="-342900" lvl="1" marL="914400" rtl="0" algn="l">
              <a:spcBef>
                <a:spcPts val="0"/>
              </a:spcBef>
              <a:spcAft>
                <a:spcPts val="0"/>
              </a:spcAft>
              <a:buSzPts val="1800"/>
              <a:buChar char="–"/>
            </a:pPr>
            <a:r>
              <a:rPr lang="en-US"/>
              <a:t>compact text menus allow users to rapidly scan hundreds of choices without dizzying effect of reorientation</a:t>
            </a:r>
            <a:endParaRPr/>
          </a:p>
          <a:p>
            <a:pPr indent="-342900" lvl="1" marL="914400" rtl="0" algn="l">
              <a:spcBef>
                <a:spcPts val="0"/>
              </a:spcBef>
              <a:spcAft>
                <a:spcPts val="0"/>
              </a:spcAft>
              <a:buSzPts val="1800"/>
              <a:buChar char="–"/>
            </a:pPr>
            <a:r>
              <a:rPr lang="en-US"/>
              <a:t>good for websites with little competition or sites whose success comes from access to lower-level pages through search</a:t>
            </a:r>
            <a:endParaRPr/>
          </a:p>
        </p:txBody>
      </p:sp>
      <p:sp>
        <p:nvSpPr>
          <p:cNvPr id="247" name="Google Shape;247;g64af1c222d_2_51"/>
          <p:cNvSpPr txBox="1"/>
          <p:nvPr>
            <p:ph idx="12" type="sldNum"/>
          </p:nvPr>
        </p:nvSpPr>
        <p:spPr>
          <a:xfrm>
            <a:off x="7162800" y="6397625"/>
            <a:ext cx="1905000" cy="457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g64af1c222d_2_58"/>
          <p:cNvSpPr txBox="1"/>
          <p:nvPr>
            <p:ph type="title"/>
          </p:nvPr>
        </p:nvSpPr>
        <p:spPr>
          <a:xfrm>
            <a:off x="457200" y="76200"/>
            <a:ext cx="83058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Navigation By Selection </a:t>
            </a:r>
            <a:r>
              <a:rPr lang="en-US" sz="3000"/>
              <a:t>(continued)***</a:t>
            </a:r>
            <a:endParaRPr sz="3000"/>
          </a:p>
        </p:txBody>
      </p:sp>
      <p:sp>
        <p:nvSpPr>
          <p:cNvPr id="254" name="Google Shape;254;g64af1c222d_2_58"/>
          <p:cNvSpPr txBox="1"/>
          <p:nvPr>
            <p:ph idx="12" type="sldNum"/>
          </p:nvPr>
        </p:nvSpPr>
        <p:spPr>
          <a:xfrm>
            <a:off x="7162800" y="6397625"/>
            <a:ext cx="1905000" cy="457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55" name="Google Shape;255;g64af1c222d_2_58"/>
          <p:cNvPicPr preferRelativeResize="0"/>
          <p:nvPr/>
        </p:nvPicPr>
        <p:blipFill>
          <a:blip r:embed="rId3">
            <a:alphaModFix/>
          </a:blip>
          <a:stretch>
            <a:fillRect/>
          </a:stretch>
        </p:blipFill>
        <p:spPr>
          <a:xfrm>
            <a:off x="2060098" y="1219200"/>
            <a:ext cx="5100002" cy="51784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13"/>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3. Small Displays</a:t>
            </a:r>
            <a:endParaRPr/>
          </a:p>
        </p:txBody>
      </p:sp>
      <p:sp>
        <p:nvSpPr>
          <p:cNvPr id="262" name="Google Shape;262;p13"/>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263" name="Google Shape;263;p13"/>
          <p:cNvSpPr txBox="1"/>
          <p:nvPr/>
        </p:nvSpPr>
        <p:spPr>
          <a:xfrm>
            <a:off x="1981200" y="4566409"/>
            <a:ext cx="5410200" cy="738664"/>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Small devices have very focused functionalities and few selectable areas. </a:t>
            </a:r>
            <a:endParaRPr/>
          </a:p>
          <a:p>
            <a:pPr indent="-171450" lvl="0" marL="171450" marR="0" rtl="0" algn="l">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Discoverability is often an issue</a:t>
            </a:r>
            <a:endParaRPr/>
          </a:p>
        </p:txBody>
      </p:sp>
      <p:pic>
        <p:nvPicPr>
          <p:cNvPr id="264" name="Google Shape;264;p13"/>
          <p:cNvPicPr preferRelativeResize="0"/>
          <p:nvPr/>
        </p:nvPicPr>
        <p:blipFill rotWithShape="1">
          <a:blip r:embed="rId3">
            <a:alphaModFix/>
          </a:blip>
          <a:srcRect b="22644" l="0" r="1675" t="36666"/>
          <a:stretch/>
        </p:blipFill>
        <p:spPr>
          <a:xfrm>
            <a:off x="685800" y="1705327"/>
            <a:ext cx="7848600" cy="279047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g62e771aa19_0_13"/>
          <p:cNvSpPr txBox="1"/>
          <p:nvPr>
            <p:ph idx="1" type="body"/>
          </p:nvPr>
        </p:nvSpPr>
        <p:spPr>
          <a:xfrm>
            <a:off x="457200" y="1600200"/>
            <a:ext cx="8458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00"/>
              <a:buNone/>
            </a:pPr>
            <a:r>
              <a:rPr b="1" lang="en-US" sz="2400"/>
              <a:t>Design considerations for small displays:</a:t>
            </a:r>
            <a:endParaRPr/>
          </a:p>
          <a:p>
            <a:pPr indent="-342900" lvl="0" marL="342900" rtl="0" algn="l">
              <a:spcBef>
                <a:spcPts val="440"/>
              </a:spcBef>
              <a:spcAft>
                <a:spcPts val="0"/>
              </a:spcAft>
              <a:buSzPts val="2200"/>
              <a:buChar char="•"/>
            </a:pPr>
            <a:r>
              <a:rPr lang="en-US" sz="2200"/>
              <a:t>Simplify: “less is more”</a:t>
            </a:r>
            <a:endParaRPr sz="2200"/>
          </a:p>
          <a:p>
            <a:pPr indent="-311150" lvl="1" marL="742950" rtl="0" algn="l">
              <a:spcBef>
                <a:spcPts val="440"/>
              </a:spcBef>
              <a:spcAft>
                <a:spcPts val="0"/>
              </a:spcAft>
              <a:buSzPts val="2200"/>
              <a:buChar char="–"/>
            </a:pPr>
            <a:r>
              <a:rPr lang="en-US" sz="2200"/>
              <a:t>Desktop to smartphone</a:t>
            </a:r>
            <a:endParaRPr sz="2200"/>
          </a:p>
          <a:p>
            <a:pPr indent="-342900" lvl="0" marL="342900" rtl="0" algn="l">
              <a:spcBef>
                <a:spcPts val="440"/>
              </a:spcBef>
              <a:spcAft>
                <a:spcPts val="0"/>
              </a:spcAft>
              <a:buSzPts val="2200"/>
              <a:buChar char="•"/>
            </a:pPr>
            <a:r>
              <a:rPr lang="en-US" sz="2200"/>
              <a:t>Strive to reduce or eliminate data entry</a:t>
            </a:r>
            <a:endParaRPr sz="2200"/>
          </a:p>
          <a:p>
            <a:pPr indent="-311150" lvl="1" marL="742950" rtl="0" algn="l">
              <a:spcBef>
                <a:spcPts val="440"/>
              </a:spcBef>
              <a:spcAft>
                <a:spcPts val="0"/>
              </a:spcAft>
              <a:buSzPts val="2200"/>
              <a:buChar char="–"/>
            </a:pPr>
            <a:r>
              <a:rPr lang="en-US" sz="2200"/>
              <a:t>Less space, less info</a:t>
            </a:r>
            <a:endParaRPr sz="2200"/>
          </a:p>
          <a:p>
            <a:pPr indent="-342900" lvl="0" marL="342900" rtl="0" algn="l">
              <a:spcBef>
                <a:spcPts val="440"/>
              </a:spcBef>
              <a:spcAft>
                <a:spcPts val="0"/>
              </a:spcAft>
              <a:buSzPts val="2200"/>
              <a:buChar char="•"/>
            </a:pPr>
            <a:r>
              <a:rPr lang="en-US" sz="2200"/>
              <a:t>Learnability is key</a:t>
            </a:r>
            <a:endParaRPr sz="2200"/>
          </a:p>
          <a:p>
            <a:pPr indent="-311150" lvl="1" marL="742950" rtl="0" algn="l">
              <a:spcBef>
                <a:spcPts val="440"/>
              </a:spcBef>
              <a:spcAft>
                <a:spcPts val="0"/>
              </a:spcAft>
              <a:buSzPts val="2200"/>
              <a:buChar char="–"/>
            </a:pPr>
            <a:r>
              <a:rPr lang="en-US" sz="2200"/>
              <a:t>Few visible actions/gestures</a:t>
            </a:r>
            <a:endParaRPr sz="2200"/>
          </a:p>
          <a:p>
            <a:pPr indent="-342900" lvl="0" marL="342900" rtl="0" algn="l">
              <a:spcBef>
                <a:spcPts val="440"/>
              </a:spcBef>
              <a:spcAft>
                <a:spcPts val="0"/>
              </a:spcAft>
              <a:buSzPts val="2200"/>
              <a:buChar char="•"/>
            </a:pPr>
            <a:r>
              <a:rPr lang="en-US" sz="2200"/>
              <a:t>Consider use frequency and importance</a:t>
            </a:r>
            <a:endParaRPr/>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27000" lvl="2" marL="1143000" rtl="0" algn="l">
              <a:spcBef>
                <a:spcPts val="320"/>
              </a:spcBef>
              <a:spcAft>
                <a:spcPts val="0"/>
              </a:spcAft>
              <a:buSzPts val="1600"/>
              <a:buFont typeface="Arial"/>
              <a:buNone/>
            </a:pPr>
            <a:r>
              <a:t/>
            </a:r>
            <a:endParaRPr sz="1600"/>
          </a:p>
        </p:txBody>
      </p:sp>
      <p:sp>
        <p:nvSpPr>
          <p:cNvPr id="271" name="Google Shape;271;g62e771aa19_0_13"/>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Small Displays (continued)</a:t>
            </a:r>
            <a:r>
              <a:rPr lang="en-US"/>
              <a:t>***</a:t>
            </a:r>
            <a:endParaRPr/>
          </a:p>
        </p:txBody>
      </p:sp>
      <p:sp>
        <p:nvSpPr>
          <p:cNvPr id="272" name="Google Shape;272;g62e771aa19_0_13"/>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73" name="Google Shape;273;g62e771aa19_0_13"/>
          <p:cNvPicPr preferRelativeResize="0"/>
          <p:nvPr/>
        </p:nvPicPr>
        <p:blipFill rotWithShape="1">
          <a:blip r:embed="rId3">
            <a:alphaModFix/>
          </a:blip>
          <a:srcRect b="22642" l="9818" r="68225" t="43678"/>
          <a:stretch/>
        </p:blipFill>
        <p:spPr>
          <a:xfrm>
            <a:off x="6629400" y="2362200"/>
            <a:ext cx="1752600" cy="230963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g620ff8bbfd_7_0"/>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Small Displays (continued)***</a:t>
            </a:r>
            <a:endParaRPr/>
          </a:p>
        </p:txBody>
      </p:sp>
      <p:sp>
        <p:nvSpPr>
          <p:cNvPr id="280" name="Google Shape;280;g620ff8bbfd_7_0"/>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81" name="Google Shape;281;g620ff8bbfd_7_0"/>
          <p:cNvPicPr preferRelativeResize="0"/>
          <p:nvPr/>
        </p:nvPicPr>
        <p:blipFill>
          <a:blip r:embed="rId3">
            <a:alphaModFix/>
          </a:blip>
          <a:stretch>
            <a:fillRect/>
          </a:stretch>
        </p:blipFill>
        <p:spPr>
          <a:xfrm>
            <a:off x="672274" y="2057400"/>
            <a:ext cx="3995174" cy="4309399"/>
          </a:xfrm>
          <a:prstGeom prst="rect">
            <a:avLst/>
          </a:prstGeom>
          <a:noFill/>
          <a:ln>
            <a:noFill/>
          </a:ln>
        </p:spPr>
      </p:pic>
      <p:pic>
        <p:nvPicPr>
          <p:cNvPr id="282" name="Google Shape;282;g620ff8bbfd_7_0"/>
          <p:cNvPicPr preferRelativeResize="0"/>
          <p:nvPr/>
        </p:nvPicPr>
        <p:blipFill>
          <a:blip r:embed="rId4">
            <a:alphaModFix/>
          </a:blip>
          <a:stretch>
            <a:fillRect/>
          </a:stretch>
        </p:blipFill>
        <p:spPr>
          <a:xfrm>
            <a:off x="5134050" y="2127000"/>
            <a:ext cx="2028750" cy="4170198"/>
          </a:xfrm>
          <a:prstGeom prst="rect">
            <a:avLst/>
          </a:prstGeom>
          <a:noFill/>
          <a:ln>
            <a:noFill/>
          </a:ln>
        </p:spPr>
      </p:pic>
      <p:sp>
        <p:nvSpPr>
          <p:cNvPr id="283" name="Google Shape;283;g620ff8bbfd_7_0"/>
          <p:cNvSpPr txBox="1"/>
          <p:nvPr>
            <p:ph idx="1" type="body"/>
          </p:nvPr>
        </p:nvSpPr>
        <p:spPr>
          <a:xfrm>
            <a:off x="457200" y="1600200"/>
            <a:ext cx="8458200" cy="45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00"/>
              <a:buNone/>
            </a:pPr>
            <a:r>
              <a:rPr b="1" lang="en-US" sz="2400"/>
              <a:t>Design considerations w/Google Docs:</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27000" lvl="2" marL="1143000" rtl="0" algn="l">
              <a:spcBef>
                <a:spcPts val="320"/>
              </a:spcBef>
              <a:spcAft>
                <a:spcPts val="0"/>
              </a:spcAft>
              <a:buSzPts val="1600"/>
              <a:buFont typeface="Arial"/>
              <a:buNone/>
            </a:pPr>
            <a:r>
              <a:t/>
            </a:r>
            <a:endParaRPr sz="16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14"/>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Small Displays (continued)</a:t>
            </a:r>
            <a:r>
              <a:rPr lang="en-US"/>
              <a:t>***</a:t>
            </a:r>
            <a:endParaRPr/>
          </a:p>
        </p:txBody>
      </p:sp>
      <p:sp>
        <p:nvSpPr>
          <p:cNvPr id="290" name="Google Shape;290;p14"/>
          <p:cNvSpPr txBox="1"/>
          <p:nvPr>
            <p:ph idx="1" type="body"/>
          </p:nvPr>
        </p:nvSpPr>
        <p:spPr>
          <a:xfrm>
            <a:off x="457200" y="1600200"/>
            <a:ext cx="6172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00"/>
              <a:buNone/>
            </a:pPr>
            <a:r>
              <a:rPr b="1" lang="en-US" sz="2400"/>
              <a:t>Design considerations for small displays:</a:t>
            </a:r>
            <a:endParaRPr/>
          </a:p>
          <a:p>
            <a:pPr indent="-342900" lvl="0" marL="342900" rtl="0" algn="l">
              <a:spcBef>
                <a:spcPts val="440"/>
              </a:spcBef>
              <a:spcAft>
                <a:spcPts val="0"/>
              </a:spcAft>
              <a:buSzPts val="2200"/>
              <a:buChar char="•"/>
            </a:pPr>
            <a:r>
              <a:rPr lang="en-US" sz="2200"/>
              <a:t>Plan for interruptions </a:t>
            </a:r>
            <a:endParaRPr/>
          </a:p>
          <a:p>
            <a:pPr indent="-342900" lvl="0" marL="342900" rtl="0" algn="l">
              <a:spcBef>
                <a:spcPts val="440"/>
              </a:spcBef>
              <a:spcAft>
                <a:spcPts val="0"/>
              </a:spcAft>
              <a:buSzPts val="2200"/>
              <a:buChar char="•"/>
            </a:pPr>
            <a:r>
              <a:rPr lang="en-US" sz="2200"/>
              <a:t>Use of contextual information</a:t>
            </a:r>
            <a:endParaRPr/>
          </a:p>
          <a:p>
            <a:pPr indent="-342900" lvl="0" marL="342900" rtl="0" algn="l">
              <a:spcBef>
                <a:spcPts val="440"/>
              </a:spcBef>
              <a:spcAft>
                <a:spcPts val="0"/>
              </a:spcAft>
              <a:buSzPts val="2200"/>
              <a:buChar char="•"/>
            </a:pPr>
            <a:r>
              <a:rPr lang="en-US" sz="2200"/>
              <a:t>Make clear what is and is not selectable</a:t>
            </a:r>
            <a:endParaRPr sz="2200"/>
          </a:p>
          <a:p>
            <a:pPr indent="-342900" lvl="0" marL="342900" rtl="0" algn="l">
              <a:spcBef>
                <a:spcPts val="440"/>
              </a:spcBef>
              <a:spcAft>
                <a:spcPts val="0"/>
              </a:spcAft>
              <a:buSzPts val="2200"/>
              <a:buChar char="•"/>
            </a:pPr>
            <a:r>
              <a:rPr lang="en-US" sz="2200"/>
              <a:t>Leave room for gestures to avoid inadvertent actions</a:t>
            </a:r>
            <a:endParaRPr/>
          </a:p>
          <a:p>
            <a:pPr indent="-342900" lvl="0" marL="342900" rtl="0" algn="l">
              <a:spcBef>
                <a:spcPts val="440"/>
              </a:spcBef>
              <a:spcAft>
                <a:spcPts val="0"/>
              </a:spcAft>
              <a:buSzPts val="2200"/>
              <a:buChar char="•"/>
            </a:pPr>
            <a:r>
              <a:rPr lang="en-US" sz="2200"/>
              <a:t>Consider relegating less important functions to other platforms</a:t>
            </a:r>
            <a:endParaRPr/>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27000" lvl="2" marL="1143000" rtl="0" algn="l">
              <a:spcBef>
                <a:spcPts val="320"/>
              </a:spcBef>
              <a:spcAft>
                <a:spcPts val="0"/>
              </a:spcAft>
              <a:buSzPts val="1600"/>
              <a:buFont typeface="Arial"/>
              <a:buNone/>
            </a:pPr>
            <a:r>
              <a:t/>
            </a:r>
            <a:endParaRPr sz="1600"/>
          </a:p>
        </p:txBody>
      </p:sp>
      <p:sp>
        <p:nvSpPr>
          <p:cNvPr id="291" name="Google Shape;291;p14"/>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292" name="Google Shape;292;p14"/>
          <p:cNvPicPr preferRelativeResize="0"/>
          <p:nvPr/>
        </p:nvPicPr>
        <p:blipFill>
          <a:blip r:embed="rId3">
            <a:alphaModFix/>
          </a:blip>
          <a:stretch>
            <a:fillRect/>
          </a:stretch>
        </p:blipFill>
        <p:spPr>
          <a:xfrm>
            <a:off x="6629400" y="2274376"/>
            <a:ext cx="2322775" cy="266152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g62e771aa19_0_23"/>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Small Displays (continued)</a:t>
            </a:r>
            <a:r>
              <a:rPr lang="en-US"/>
              <a:t>***</a:t>
            </a:r>
            <a:endParaRPr/>
          </a:p>
        </p:txBody>
      </p:sp>
      <p:sp>
        <p:nvSpPr>
          <p:cNvPr id="299" name="Google Shape;299;g62e771aa19_0_23"/>
          <p:cNvSpPr txBox="1"/>
          <p:nvPr>
            <p:ph idx="1" type="body"/>
          </p:nvPr>
        </p:nvSpPr>
        <p:spPr>
          <a:xfrm>
            <a:off x="457200" y="1600200"/>
            <a:ext cx="75357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00"/>
              <a:buNone/>
            </a:pPr>
            <a:r>
              <a:rPr b="1" lang="en-US" sz="2400"/>
              <a:t>Data input:</a:t>
            </a:r>
            <a:endParaRPr/>
          </a:p>
          <a:p>
            <a:pPr indent="-342900" lvl="0" marL="342900" rtl="0" algn="l">
              <a:spcBef>
                <a:spcPts val="440"/>
              </a:spcBef>
              <a:spcAft>
                <a:spcPts val="0"/>
              </a:spcAft>
              <a:buSzPts val="2200"/>
              <a:buChar char="•"/>
            </a:pPr>
            <a:r>
              <a:rPr lang="en-US" sz="2200"/>
              <a:t>Avoided as much as possible on small devices</a:t>
            </a:r>
            <a:endParaRPr sz="2200"/>
          </a:p>
          <a:p>
            <a:pPr indent="-342900" lvl="0" marL="342900" rtl="0" algn="l">
              <a:spcBef>
                <a:spcPts val="440"/>
              </a:spcBef>
              <a:spcAft>
                <a:spcPts val="0"/>
              </a:spcAft>
              <a:buSzPts val="2200"/>
              <a:buChar char="•"/>
            </a:pPr>
            <a:r>
              <a:rPr lang="en-US" sz="2200"/>
              <a:t>Simple touch widgets</a:t>
            </a:r>
            <a:endParaRPr sz="2200"/>
          </a:p>
          <a:p>
            <a:pPr indent="-311150" lvl="1" marL="742950" rtl="0" algn="l">
              <a:spcBef>
                <a:spcPts val="440"/>
              </a:spcBef>
              <a:spcAft>
                <a:spcPts val="0"/>
              </a:spcAft>
              <a:buSzPts val="2200"/>
              <a:buChar char="–"/>
            </a:pPr>
            <a:r>
              <a:rPr lang="en-US" sz="2200"/>
              <a:t>Autocomplete</a:t>
            </a:r>
            <a:endParaRPr sz="2200"/>
          </a:p>
          <a:p>
            <a:pPr indent="-311150" lvl="1" marL="742950" rtl="0" algn="l">
              <a:spcBef>
                <a:spcPts val="440"/>
              </a:spcBef>
              <a:spcAft>
                <a:spcPts val="0"/>
              </a:spcAft>
              <a:buSzPts val="2200"/>
              <a:buChar char="–"/>
            </a:pPr>
            <a:r>
              <a:rPr lang="en-US" sz="2200"/>
              <a:t>Suggested messages</a:t>
            </a:r>
            <a:endParaRPr sz="2200"/>
          </a:p>
          <a:p>
            <a:pPr indent="-368300" lvl="0" marL="342900" rtl="0" algn="l">
              <a:spcBef>
                <a:spcPts val="440"/>
              </a:spcBef>
              <a:spcAft>
                <a:spcPts val="0"/>
              </a:spcAft>
              <a:buSzPts val="2200"/>
              <a:buChar char="•"/>
            </a:pPr>
            <a:r>
              <a:rPr lang="en-US" sz="2200"/>
              <a:t>Soft keys</a:t>
            </a:r>
            <a:endParaRPr sz="2200"/>
          </a:p>
          <a:p>
            <a:pPr indent="-311150" lvl="1" marL="742950" rtl="0" algn="l">
              <a:spcBef>
                <a:spcPts val="440"/>
              </a:spcBef>
              <a:spcAft>
                <a:spcPts val="0"/>
              </a:spcAft>
              <a:buSzPts val="2200"/>
              <a:buChar char="–"/>
            </a:pPr>
            <a:r>
              <a:rPr lang="en-US" sz="2200"/>
              <a:t>Consistency across devices</a:t>
            </a:r>
            <a:endParaRPr sz="22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27000" lvl="2" marL="1143000" rtl="0" algn="l">
              <a:spcBef>
                <a:spcPts val="320"/>
              </a:spcBef>
              <a:spcAft>
                <a:spcPts val="0"/>
              </a:spcAft>
              <a:buSzPts val="1600"/>
              <a:buFont typeface="Arial"/>
              <a:buNone/>
            </a:pPr>
            <a:r>
              <a:t/>
            </a:r>
            <a:endParaRPr sz="1600"/>
          </a:p>
        </p:txBody>
      </p:sp>
      <p:sp>
        <p:nvSpPr>
          <p:cNvPr id="300" name="Google Shape;300;g62e771aa19_0_23"/>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01" name="Google Shape;301;g62e771aa19_0_23"/>
          <p:cNvPicPr preferRelativeResize="0"/>
          <p:nvPr/>
        </p:nvPicPr>
        <p:blipFill rotWithShape="1">
          <a:blip r:embed="rId3">
            <a:alphaModFix/>
          </a:blip>
          <a:srcRect b="-3719" l="0" r="0" t="3720"/>
          <a:stretch/>
        </p:blipFill>
        <p:spPr>
          <a:xfrm>
            <a:off x="4829650" y="2450575"/>
            <a:ext cx="3622375" cy="1956826"/>
          </a:xfrm>
          <a:prstGeom prst="rect">
            <a:avLst/>
          </a:prstGeom>
          <a:noFill/>
          <a:ln>
            <a:noFill/>
          </a:ln>
        </p:spPr>
      </p:pic>
      <p:pic>
        <p:nvPicPr>
          <p:cNvPr id="302" name="Google Shape;302;g62e771aa19_0_23"/>
          <p:cNvPicPr preferRelativeResize="0"/>
          <p:nvPr/>
        </p:nvPicPr>
        <p:blipFill>
          <a:blip r:embed="rId4">
            <a:alphaModFix/>
          </a:blip>
          <a:stretch>
            <a:fillRect/>
          </a:stretch>
        </p:blipFill>
        <p:spPr>
          <a:xfrm>
            <a:off x="5660900" y="4407400"/>
            <a:ext cx="2149650" cy="14994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g62e771aa19_0_0"/>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Small Displays (concluded)</a:t>
            </a:r>
            <a:r>
              <a:rPr lang="en-US"/>
              <a:t>***</a:t>
            </a:r>
            <a:endParaRPr/>
          </a:p>
        </p:txBody>
      </p:sp>
      <p:sp>
        <p:nvSpPr>
          <p:cNvPr id="309" name="Google Shape;309;g62e771aa19_0_0"/>
          <p:cNvSpPr txBox="1"/>
          <p:nvPr>
            <p:ph idx="1" type="body"/>
          </p:nvPr>
        </p:nvSpPr>
        <p:spPr>
          <a:xfrm>
            <a:off x="457200" y="1600200"/>
            <a:ext cx="8458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400"/>
              <a:buNone/>
            </a:pPr>
            <a:r>
              <a:rPr b="1" lang="en-US" sz="2400"/>
              <a:t>Design considerations for small displays:</a:t>
            </a:r>
            <a:endParaRPr/>
          </a:p>
          <a:p>
            <a:pPr indent="-190500" lvl="0" marL="342900" rtl="0" algn="l">
              <a:spcBef>
                <a:spcPts val="480"/>
              </a:spcBef>
              <a:spcAft>
                <a:spcPts val="0"/>
              </a:spcAft>
              <a:buSzPts val="2400"/>
              <a:buNone/>
            </a:pPr>
            <a:r>
              <a:t/>
            </a:r>
            <a:endParaRPr sz="2400"/>
          </a:p>
          <a:p>
            <a:pPr indent="-342900" lvl="0" marL="342900" rtl="0" algn="l">
              <a:spcBef>
                <a:spcPts val="440"/>
              </a:spcBef>
              <a:spcAft>
                <a:spcPts val="0"/>
              </a:spcAft>
              <a:buSzPts val="2200"/>
              <a:buChar char="•"/>
            </a:pPr>
            <a:r>
              <a:rPr lang="en-US" sz="2200"/>
              <a:t>Responsive Menus</a:t>
            </a:r>
            <a:endParaRPr sz="2200"/>
          </a:p>
          <a:p>
            <a:pPr indent="-311150" lvl="1" marL="742950" rtl="0" algn="l">
              <a:spcBef>
                <a:spcPts val="440"/>
              </a:spcBef>
              <a:spcAft>
                <a:spcPts val="0"/>
              </a:spcAft>
              <a:buSzPts val="2200"/>
              <a:buChar char="–"/>
            </a:pPr>
            <a:r>
              <a:rPr lang="en-US" sz="2200"/>
              <a:t>Adapting to smaller screens</a:t>
            </a:r>
            <a:endParaRPr sz="2200"/>
          </a:p>
          <a:p>
            <a:pPr indent="-311150" lvl="1" marL="742950" rtl="0" algn="l">
              <a:spcBef>
                <a:spcPts val="440"/>
              </a:spcBef>
              <a:spcAft>
                <a:spcPts val="0"/>
              </a:spcAft>
              <a:buSzPts val="2200"/>
              <a:buChar char="–"/>
            </a:pPr>
            <a:r>
              <a:rPr lang="en-US" sz="2200"/>
              <a:t>Hamburger menu</a:t>
            </a:r>
            <a:endParaRPr sz="2200"/>
          </a:p>
          <a:p>
            <a:pPr indent="-342900" lvl="0" marL="342900" rtl="0" algn="l">
              <a:spcBef>
                <a:spcPts val="440"/>
              </a:spcBef>
              <a:spcAft>
                <a:spcPts val="0"/>
              </a:spcAft>
              <a:buSzPts val="2200"/>
              <a:buChar char="•"/>
            </a:pPr>
            <a:r>
              <a:rPr lang="en-US" sz="2200"/>
              <a:t>Design for mobile -&gt; for desktops</a:t>
            </a:r>
            <a:endParaRPr sz="2200"/>
          </a:p>
          <a:p>
            <a:pPr indent="-311150" lvl="1" marL="742950" rtl="0" algn="l">
              <a:spcBef>
                <a:spcPts val="440"/>
              </a:spcBef>
              <a:spcAft>
                <a:spcPts val="0"/>
              </a:spcAft>
              <a:buSzPts val="2200"/>
              <a:buChar char="–"/>
            </a:pPr>
            <a:r>
              <a:rPr lang="en-US" sz="2200"/>
              <a:t>Small -&gt; Large</a:t>
            </a:r>
            <a:endParaRPr sz="22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27000" lvl="2" marL="1143000" rtl="0" algn="l">
              <a:spcBef>
                <a:spcPts val="320"/>
              </a:spcBef>
              <a:spcAft>
                <a:spcPts val="0"/>
              </a:spcAft>
              <a:buSzPts val="1600"/>
              <a:buFont typeface="Arial"/>
              <a:buNone/>
            </a:pPr>
            <a:r>
              <a:t/>
            </a:r>
            <a:endParaRPr sz="1600"/>
          </a:p>
        </p:txBody>
      </p:sp>
      <p:sp>
        <p:nvSpPr>
          <p:cNvPr id="310" name="Google Shape;310;g62e771aa19_0_0"/>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11" name="Google Shape;311;g62e771aa19_0_0"/>
          <p:cNvPicPr preferRelativeResize="0"/>
          <p:nvPr/>
        </p:nvPicPr>
        <p:blipFill>
          <a:blip r:embed="rId3">
            <a:alphaModFix/>
          </a:blip>
          <a:stretch>
            <a:fillRect/>
          </a:stretch>
        </p:blipFill>
        <p:spPr>
          <a:xfrm>
            <a:off x="3578350" y="4384000"/>
            <a:ext cx="977800" cy="1399050"/>
          </a:xfrm>
          <a:prstGeom prst="rect">
            <a:avLst/>
          </a:prstGeom>
          <a:noFill/>
          <a:ln>
            <a:noFill/>
          </a:ln>
        </p:spPr>
      </p:pic>
      <p:pic>
        <p:nvPicPr>
          <p:cNvPr id="312" name="Google Shape;312;g62e771aa19_0_0"/>
          <p:cNvPicPr preferRelativeResize="0"/>
          <p:nvPr/>
        </p:nvPicPr>
        <p:blipFill>
          <a:blip r:embed="rId4">
            <a:alphaModFix/>
          </a:blip>
          <a:stretch>
            <a:fillRect/>
          </a:stretch>
        </p:blipFill>
        <p:spPr>
          <a:xfrm>
            <a:off x="1168962" y="4534250"/>
            <a:ext cx="1078500" cy="1248800"/>
          </a:xfrm>
          <a:prstGeom prst="rect">
            <a:avLst/>
          </a:prstGeom>
          <a:noFill/>
          <a:ln>
            <a:noFill/>
          </a:ln>
        </p:spPr>
      </p:pic>
      <p:pic>
        <p:nvPicPr>
          <p:cNvPr id="313" name="Google Shape;313;g62e771aa19_0_0"/>
          <p:cNvPicPr preferRelativeResize="0"/>
          <p:nvPr/>
        </p:nvPicPr>
        <p:blipFill>
          <a:blip r:embed="rId5">
            <a:alphaModFix/>
          </a:blip>
          <a:stretch>
            <a:fillRect/>
          </a:stretch>
        </p:blipFill>
        <p:spPr>
          <a:xfrm>
            <a:off x="5575438" y="3769425"/>
            <a:ext cx="2628199" cy="2628199"/>
          </a:xfrm>
          <a:prstGeom prst="rect">
            <a:avLst/>
          </a:prstGeom>
          <a:noFill/>
          <a:ln>
            <a:noFill/>
          </a:ln>
        </p:spPr>
      </p:pic>
      <p:pic>
        <p:nvPicPr>
          <p:cNvPr id="314" name="Google Shape;314;g62e771aa19_0_0"/>
          <p:cNvPicPr preferRelativeResize="0"/>
          <p:nvPr/>
        </p:nvPicPr>
        <p:blipFill>
          <a:blip r:embed="rId6">
            <a:alphaModFix/>
          </a:blip>
          <a:stretch>
            <a:fillRect/>
          </a:stretch>
        </p:blipFill>
        <p:spPr>
          <a:xfrm>
            <a:off x="7310000" y="2282275"/>
            <a:ext cx="893626" cy="8936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15"/>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4. Content Organization</a:t>
            </a:r>
            <a:endParaRPr/>
          </a:p>
        </p:txBody>
      </p:sp>
      <p:sp>
        <p:nvSpPr>
          <p:cNvPr id="320" name="Google Shape;320;p15"/>
          <p:cNvSpPr txBox="1"/>
          <p:nvPr>
            <p:ph idx="1" type="body"/>
          </p:nvPr>
        </p:nvSpPr>
        <p:spPr>
          <a:xfrm>
            <a:off x="457200" y="1600200"/>
            <a:ext cx="8458200"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800"/>
              <a:buChar char="•"/>
            </a:pPr>
            <a:r>
              <a:rPr lang="en-US" sz="2800"/>
              <a:t>Organizing menus in a meaningful structure results in faster selection time and higher user satisfaction</a:t>
            </a:r>
            <a:endParaRPr/>
          </a:p>
          <a:p>
            <a:pPr indent="-342900" lvl="0" marL="342900" rtl="0" algn="l">
              <a:spcBef>
                <a:spcPts val="560"/>
              </a:spcBef>
              <a:spcAft>
                <a:spcPts val="0"/>
              </a:spcAft>
              <a:buSzPts val="2800"/>
              <a:buChar char="•"/>
            </a:pPr>
            <a:r>
              <a:rPr lang="en-US" sz="2800"/>
              <a:t>Approaches:</a:t>
            </a:r>
            <a:endParaRPr/>
          </a:p>
          <a:p>
            <a:pPr indent="-285750" lvl="1" marL="742950" rtl="0" algn="l">
              <a:spcBef>
                <a:spcPts val="480"/>
              </a:spcBef>
              <a:spcAft>
                <a:spcPts val="0"/>
              </a:spcAft>
              <a:buSzPts val="2400"/>
              <a:buFont typeface="Arial"/>
              <a:buChar char="–"/>
            </a:pPr>
            <a:r>
              <a:rPr lang="en-US" sz="2400"/>
              <a:t>Linear sequence (e.g. in a wizard or survey)</a:t>
            </a:r>
            <a:endParaRPr/>
          </a:p>
          <a:p>
            <a:pPr indent="-285750" lvl="1" marL="742950" rtl="0" algn="l">
              <a:spcBef>
                <a:spcPts val="480"/>
              </a:spcBef>
              <a:spcAft>
                <a:spcPts val="0"/>
              </a:spcAft>
              <a:buSzPts val="2400"/>
              <a:buFont typeface="Arial"/>
              <a:buChar char="–"/>
            </a:pPr>
            <a:r>
              <a:rPr lang="en-US" sz="2400"/>
              <a:t>Hierarchical structure that is natural and comprehensible (e.g. a store split into departments)</a:t>
            </a:r>
            <a:endParaRPr/>
          </a:p>
          <a:p>
            <a:pPr indent="-285750" lvl="1" marL="742950" rtl="0" algn="l">
              <a:spcBef>
                <a:spcPts val="480"/>
              </a:spcBef>
              <a:spcAft>
                <a:spcPts val="0"/>
              </a:spcAft>
              <a:buSzPts val="2400"/>
              <a:buFont typeface="Arial"/>
              <a:buChar char="–"/>
            </a:pPr>
            <a:r>
              <a:rPr lang="en-US" sz="2400"/>
              <a:t>Network structure when choices may be reachable by more than one path (e.g. websites)</a:t>
            </a:r>
            <a:endParaRPr/>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27000" lvl="2" marL="1143000" rtl="0" algn="l">
              <a:spcBef>
                <a:spcPts val="320"/>
              </a:spcBef>
              <a:spcAft>
                <a:spcPts val="0"/>
              </a:spcAft>
              <a:buSzPts val="1600"/>
              <a:buFont typeface="Arial"/>
              <a:buNone/>
            </a:pPr>
            <a:r>
              <a:t/>
            </a:r>
            <a:endParaRPr sz="1600"/>
          </a:p>
        </p:txBody>
      </p:sp>
      <p:sp>
        <p:nvSpPr>
          <p:cNvPr id="321" name="Google Shape;321;p15"/>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16"/>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Content Organization (continued)</a:t>
            </a:r>
            <a:endParaRPr/>
          </a:p>
        </p:txBody>
      </p:sp>
      <p:sp>
        <p:nvSpPr>
          <p:cNvPr id="327" name="Google Shape;327;p16"/>
          <p:cNvSpPr txBox="1"/>
          <p:nvPr>
            <p:ph idx="1" type="body"/>
          </p:nvPr>
        </p:nvSpPr>
        <p:spPr>
          <a:xfrm>
            <a:off x="457200" y="1600200"/>
            <a:ext cx="8458200"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800"/>
              <a:buChar char="•"/>
            </a:pPr>
            <a:r>
              <a:rPr lang="en-US" sz="2800"/>
              <a:t>Content organization design:</a:t>
            </a:r>
            <a:endParaRPr/>
          </a:p>
          <a:p>
            <a:pPr indent="-285750" lvl="1" marL="742950" rtl="0" algn="l">
              <a:spcBef>
                <a:spcPts val="440"/>
              </a:spcBef>
              <a:spcAft>
                <a:spcPts val="0"/>
              </a:spcAft>
              <a:buSzPts val="2200"/>
              <a:buFont typeface="Arial"/>
              <a:buChar char="–"/>
            </a:pPr>
            <a:r>
              <a:rPr b="1" lang="en-US" sz="2200"/>
              <a:t>Tree-structure</a:t>
            </a:r>
            <a:r>
              <a:rPr lang="en-US" sz="2200"/>
              <a:t>: designers can form categories of similar items, e.g. online grocery markets divided into produce, meat, dairy, etc. further divided into vegetables, fruit, etc. for produce, and milk, cheese, etc. for dairy </a:t>
            </a:r>
            <a:endParaRPr/>
          </a:p>
          <a:p>
            <a:pPr indent="-285750" lvl="1" marL="742950" rtl="0" algn="l">
              <a:spcBef>
                <a:spcPts val="440"/>
              </a:spcBef>
              <a:spcAft>
                <a:spcPts val="0"/>
              </a:spcAft>
              <a:buSzPts val="2200"/>
              <a:buFont typeface="Arial"/>
              <a:buChar char="–"/>
            </a:pPr>
            <a:r>
              <a:rPr b="1" lang="en-US" sz="2200"/>
              <a:t>Breadth versus depth</a:t>
            </a:r>
            <a:r>
              <a:rPr lang="en-US" sz="2200"/>
              <a:t>: the depth (number of levels) of a menu tree depends in part on the breadth (number of items per level)</a:t>
            </a:r>
            <a:endParaRPr/>
          </a:p>
          <a:p>
            <a:pPr indent="-285750" lvl="1" marL="742950" rtl="0" algn="l">
              <a:spcBef>
                <a:spcPts val="440"/>
              </a:spcBef>
              <a:spcAft>
                <a:spcPts val="0"/>
              </a:spcAft>
              <a:buSzPts val="2200"/>
              <a:buFont typeface="Arial"/>
              <a:buChar char="–"/>
            </a:pPr>
            <a:r>
              <a:rPr b="1" lang="en-US" sz="2200"/>
              <a:t>Networks</a:t>
            </a:r>
            <a:r>
              <a:rPr lang="en-US" sz="2200"/>
              <a:t>: choices may be reachable by more than one path, e.g. websites for online shopping that provide access to banking information from both the personal profile and the checkout section of a link structure</a:t>
            </a:r>
            <a:endParaRPr/>
          </a:p>
          <a:p>
            <a:pPr indent="-203200" lvl="0" marL="342900" rtl="0" algn="l">
              <a:spcBef>
                <a:spcPts val="440"/>
              </a:spcBef>
              <a:spcAft>
                <a:spcPts val="0"/>
              </a:spcAft>
              <a:buSzPts val="2200"/>
              <a:buNone/>
            </a:pPr>
            <a:r>
              <a:t/>
            </a:r>
            <a:endParaRPr sz="2200"/>
          </a:p>
          <a:p>
            <a:pPr indent="-203200" lvl="0" marL="342900" rtl="0" algn="l">
              <a:spcBef>
                <a:spcPts val="440"/>
              </a:spcBef>
              <a:spcAft>
                <a:spcPts val="0"/>
              </a:spcAft>
              <a:buSzPts val="2200"/>
              <a:buNone/>
            </a:pPr>
            <a:r>
              <a:t/>
            </a:r>
            <a:endParaRPr sz="2200"/>
          </a:p>
          <a:p>
            <a:pPr indent="-203200" lvl="0" marL="342900" rtl="0" algn="l">
              <a:spcBef>
                <a:spcPts val="440"/>
              </a:spcBef>
              <a:spcAft>
                <a:spcPts val="0"/>
              </a:spcAft>
              <a:buSzPts val="2200"/>
              <a:buNone/>
            </a:pPr>
            <a:r>
              <a:t/>
            </a:r>
            <a:endParaRPr sz="2200"/>
          </a:p>
          <a:p>
            <a:pPr indent="-203200" lvl="0" marL="342900" rtl="0" algn="l">
              <a:spcBef>
                <a:spcPts val="440"/>
              </a:spcBef>
              <a:spcAft>
                <a:spcPts val="0"/>
              </a:spcAft>
              <a:buSzPts val="2200"/>
              <a:buNone/>
            </a:pPr>
            <a:r>
              <a:t/>
            </a:r>
            <a:endParaRPr sz="2200"/>
          </a:p>
          <a:p>
            <a:pPr indent="-203200" lvl="0" marL="342900" rtl="0" algn="l">
              <a:spcBef>
                <a:spcPts val="440"/>
              </a:spcBef>
              <a:spcAft>
                <a:spcPts val="0"/>
              </a:spcAft>
              <a:buSzPts val="2200"/>
              <a:buNone/>
            </a:pPr>
            <a:r>
              <a:t/>
            </a:r>
            <a:endParaRPr sz="2200"/>
          </a:p>
          <a:p>
            <a:pPr indent="-203200" lvl="0" marL="342900" rtl="0" algn="l">
              <a:spcBef>
                <a:spcPts val="440"/>
              </a:spcBef>
              <a:spcAft>
                <a:spcPts val="0"/>
              </a:spcAft>
              <a:buSzPts val="2200"/>
              <a:buNone/>
            </a:pPr>
            <a:r>
              <a:t/>
            </a:r>
            <a:endParaRPr sz="2200"/>
          </a:p>
          <a:p>
            <a:pPr indent="-88900" lvl="2" marL="1143000" rtl="0" algn="l">
              <a:spcBef>
                <a:spcPts val="440"/>
              </a:spcBef>
              <a:spcAft>
                <a:spcPts val="0"/>
              </a:spcAft>
              <a:buSzPts val="2200"/>
              <a:buFont typeface="Arial"/>
              <a:buNone/>
            </a:pPr>
            <a:r>
              <a:t/>
            </a:r>
            <a:endParaRPr sz="2200"/>
          </a:p>
        </p:txBody>
      </p:sp>
      <p:sp>
        <p:nvSpPr>
          <p:cNvPr id="328" name="Google Shape;328;p16"/>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g64af1c222d_0_0"/>
          <p:cNvSpPr txBox="1"/>
          <p:nvPr>
            <p:ph type="title"/>
          </p:nvPr>
        </p:nvSpPr>
        <p:spPr>
          <a:xfrm>
            <a:off x="457200" y="76200"/>
            <a:ext cx="83058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1</a:t>
            </a:r>
            <a:r>
              <a:rPr lang="en-US"/>
              <a:t>. </a:t>
            </a:r>
            <a:r>
              <a:rPr lang="en-US"/>
              <a:t>Introduction***</a:t>
            </a:r>
            <a:endParaRPr/>
          </a:p>
        </p:txBody>
      </p:sp>
      <p:sp>
        <p:nvSpPr>
          <p:cNvPr id="96" name="Google Shape;96;g64af1c222d_0_0"/>
          <p:cNvSpPr txBox="1"/>
          <p:nvPr>
            <p:ph idx="1" type="body"/>
          </p:nvPr>
        </p:nvSpPr>
        <p:spPr>
          <a:xfrm>
            <a:off x="457200" y="1600200"/>
            <a:ext cx="83058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Websites provide access to all kinds of information and tasks to perform - users are dependent on </a:t>
            </a:r>
            <a:r>
              <a:rPr lang="en-US"/>
              <a:t>interface</a:t>
            </a:r>
            <a:r>
              <a:rPr lang="en-US"/>
              <a:t> navigation to find what they’re looking for.</a:t>
            </a:r>
            <a:endParaRPr/>
          </a:p>
          <a:p>
            <a:pPr indent="-381000" lvl="0" marL="457200" rtl="0" algn="l">
              <a:spcBef>
                <a:spcPts val="360"/>
              </a:spcBef>
              <a:spcAft>
                <a:spcPts val="0"/>
              </a:spcAft>
              <a:buSzPts val="2400"/>
              <a:buChar char="•"/>
            </a:pPr>
            <a:r>
              <a:rPr lang="en-US" sz="2400" u="sng">
                <a:solidFill>
                  <a:schemeClr val="hlink"/>
                </a:solidFill>
                <a:hlinkClick r:id="rId3"/>
              </a:rPr>
              <a:t>research</a:t>
            </a:r>
            <a:r>
              <a:rPr lang="en-US" sz="2400"/>
              <a:t> shows 70% of people rely on navigation vs search </a:t>
            </a:r>
            <a:endParaRPr sz="2400"/>
          </a:p>
          <a:p>
            <a:pPr indent="-381000" lvl="0" marL="457200" rtl="0" algn="l">
              <a:spcBef>
                <a:spcPts val="0"/>
              </a:spcBef>
              <a:spcAft>
                <a:spcPts val="0"/>
              </a:spcAft>
              <a:buSzPts val="2400"/>
              <a:buChar char="•"/>
            </a:pPr>
            <a:r>
              <a:rPr lang="en-US" sz="2400"/>
              <a:t>can be the difference between quick and easy transactions vs. empty shopping carts</a:t>
            </a:r>
            <a:endParaRPr sz="2400"/>
          </a:p>
        </p:txBody>
      </p:sp>
      <p:sp>
        <p:nvSpPr>
          <p:cNvPr id="97" name="Google Shape;97;g64af1c222d_0_0"/>
          <p:cNvSpPr txBox="1"/>
          <p:nvPr>
            <p:ph idx="12" type="sldNum"/>
          </p:nvPr>
        </p:nvSpPr>
        <p:spPr>
          <a:xfrm>
            <a:off x="7162800" y="6397625"/>
            <a:ext cx="1905000" cy="457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17"/>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Content Organization (continued)</a:t>
            </a:r>
            <a:endParaRPr/>
          </a:p>
        </p:txBody>
      </p:sp>
      <p:sp>
        <p:nvSpPr>
          <p:cNvPr id="335" name="Google Shape;335;p17"/>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36" name="Google Shape;336;p17"/>
          <p:cNvPicPr preferRelativeResize="0"/>
          <p:nvPr/>
        </p:nvPicPr>
        <p:blipFill rotWithShape="1">
          <a:blip r:embed="rId3">
            <a:alphaModFix/>
          </a:blip>
          <a:srcRect b="0" l="0" r="0" t="0"/>
          <a:stretch/>
        </p:blipFill>
        <p:spPr>
          <a:xfrm>
            <a:off x="1873568" y="1179989"/>
            <a:ext cx="5517832" cy="4133850"/>
          </a:xfrm>
          <a:prstGeom prst="rect">
            <a:avLst/>
          </a:prstGeom>
          <a:noFill/>
          <a:ln>
            <a:noFill/>
          </a:ln>
        </p:spPr>
      </p:pic>
      <p:sp>
        <p:nvSpPr>
          <p:cNvPr id="337" name="Google Shape;337;p17"/>
          <p:cNvSpPr txBox="1"/>
          <p:nvPr/>
        </p:nvSpPr>
        <p:spPr>
          <a:xfrm>
            <a:off x="1066799" y="5486400"/>
            <a:ext cx="7010400" cy="738664"/>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400"/>
              <a:buFont typeface="Arial"/>
              <a:buChar char="•"/>
            </a:pPr>
            <a:r>
              <a:rPr lang="en-US" sz="1400">
                <a:solidFill>
                  <a:schemeClr val="dk1"/>
                </a:solidFill>
                <a:latin typeface="Arial"/>
                <a:ea typeface="Arial"/>
                <a:cs typeface="Arial"/>
                <a:sym typeface="Arial"/>
              </a:rPr>
              <a:t>In the REI website, the categories for “Cycle” are expanded all at once below the top menu, showing 34 items organized in a meaningful hierarchy as a large menu</a:t>
            </a:r>
            <a:endParaRPr/>
          </a:p>
          <a:p>
            <a:pPr indent="-196850" lvl="0" marL="285750" marR="0" rtl="0" algn="l">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Google Shape;343;p18"/>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Content Organization (continued)</a:t>
            </a:r>
            <a:endParaRPr/>
          </a:p>
        </p:txBody>
      </p:sp>
      <p:sp>
        <p:nvSpPr>
          <p:cNvPr id="344" name="Google Shape;344;p18"/>
          <p:cNvSpPr txBox="1"/>
          <p:nvPr>
            <p:ph idx="1" type="body"/>
          </p:nvPr>
        </p:nvSpPr>
        <p:spPr>
          <a:xfrm>
            <a:off x="457200" y="1524000"/>
            <a:ext cx="8458200"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800"/>
              <a:buChar char="•"/>
            </a:pPr>
            <a:r>
              <a:rPr b="1" lang="en-US" sz="2800"/>
              <a:t>Rules for forming menu trees:</a:t>
            </a:r>
            <a:endParaRPr/>
          </a:p>
          <a:p>
            <a:pPr indent="-285750" lvl="1" marL="742950" rtl="0" algn="l">
              <a:spcBef>
                <a:spcPts val="400"/>
              </a:spcBef>
              <a:spcAft>
                <a:spcPts val="0"/>
              </a:spcAft>
              <a:buSzPts val="2000"/>
              <a:buFont typeface="Arial"/>
              <a:buChar char="–"/>
            </a:pPr>
            <a:r>
              <a:rPr lang="en-US" sz="2000"/>
              <a:t>Use task semantics to organize menus </a:t>
            </a:r>
            <a:endParaRPr/>
          </a:p>
          <a:p>
            <a:pPr indent="-285750" lvl="1" marL="742950" rtl="0" algn="l">
              <a:spcBef>
                <a:spcPts val="400"/>
              </a:spcBef>
              <a:spcAft>
                <a:spcPts val="0"/>
              </a:spcAft>
              <a:buSzPts val="2000"/>
              <a:buFont typeface="Arial"/>
              <a:buChar char="–"/>
            </a:pPr>
            <a:r>
              <a:rPr lang="en-US" sz="2000"/>
              <a:t>Limit the number of levels (i.e. prefer broad–shallow to narrow–deep)</a:t>
            </a:r>
            <a:endParaRPr/>
          </a:p>
          <a:p>
            <a:pPr indent="-285750" lvl="1" marL="742950" rtl="0" algn="l">
              <a:spcBef>
                <a:spcPts val="400"/>
              </a:spcBef>
              <a:spcAft>
                <a:spcPts val="0"/>
              </a:spcAft>
              <a:buSzPts val="2000"/>
              <a:buFont typeface="Arial"/>
              <a:buChar char="–"/>
            </a:pPr>
            <a:r>
              <a:rPr lang="en-US" sz="2000"/>
              <a:t>Create groups of logically similar items: e.g. Level 1: countries, Level 2: states, Level 3: cities</a:t>
            </a:r>
            <a:endParaRPr/>
          </a:p>
          <a:p>
            <a:pPr indent="-285750" lvl="1" marL="742950" rtl="0" algn="l">
              <a:spcBef>
                <a:spcPts val="400"/>
              </a:spcBef>
              <a:spcAft>
                <a:spcPts val="0"/>
              </a:spcAft>
              <a:buSzPts val="2000"/>
              <a:buFont typeface="Arial"/>
              <a:buChar char="–"/>
            </a:pPr>
            <a:r>
              <a:rPr lang="en-US" sz="2000"/>
              <a:t>Form groups that cover all possibilities:  e.g. Age ranges: [0–9] [10–19] [20–29] and [&gt;= 30]</a:t>
            </a:r>
            <a:endParaRPr/>
          </a:p>
          <a:p>
            <a:pPr indent="-285750" lvl="1" marL="742950" rtl="0" algn="l">
              <a:spcBef>
                <a:spcPts val="400"/>
              </a:spcBef>
              <a:spcAft>
                <a:spcPts val="0"/>
              </a:spcAft>
              <a:buSzPts val="2000"/>
              <a:buFont typeface="Arial"/>
              <a:buChar char="–"/>
            </a:pPr>
            <a:r>
              <a:rPr lang="en-US" sz="2000"/>
              <a:t>Make sure that items are non-overlapping: e.g. use “Concerts” and “Sports.” over “Entertainment” and “Events”</a:t>
            </a:r>
            <a:endParaRPr/>
          </a:p>
          <a:p>
            <a:pPr indent="-285750" lvl="1" marL="742950" rtl="0" algn="l">
              <a:spcBef>
                <a:spcPts val="400"/>
              </a:spcBef>
              <a:spcAft>
                <a:spcPts val="0"/>
              </a:spcAft>
              <a:buSzPts val="2000"/>
              <a:buFont typeface="Arial"/>
              <a:buChar char="–"/>
            </a:pPr>
            <a:r>
              <a:rPr lang="en-US" sz="2000"/>
              <a:t>Arrange items in each branch by natural sequence (not alphabetically) or group related items</a:t>
            </a:r>
            <a:endParaRPr/>
          </a:p>
          <a:p>
            <a:pPr indent="-285750" lvl="1" marL="742950" rtl="0" algn="l">
              <a:spcBef>
                <a:spcPts val="400"/>
              </a:spcBef>
              <a:spcAft>
                <a:spcPts val="0"/>
              </a:spcAft>
              <a:buSzPts val="2000"/>
              <a:buFont typeface="Arial"/>
              <a:buChar char="–"/>
            </a:pPr>
            <a:r>
              <a:rPr lang="en-US" sz="2000"/>
              <a:t>Keep ordering of items fixed (or possibly duplicate frequent items in dedicated section of the menu) </a:t>
            </a:r>
            <a:endParaRPr/>
          </a:p>
          <a:p>
            <a:pPr indent="-165100" lvl="0" marL="342900" rtl="0" algn="l">
              <a:spcBef>
                <a:spcPts val="560"/>
              </a:spcBef>
              <a:spcAft>
                <a:spcPts val="0"/>
              </a:spcAft>
              <a:buSzPts val="2800"/>
              <a:buNone/>
            </a:pPr>
            <a:r>
              <a:t/>
            </a:r>
            <a:endParaRPr sz="2800"/>
          </a:p>
          <a:p>
            <a:pPr indent="-165100" lvl="0" marL="342900" rtl="0" algn="l">
              <a:spcBef>
                <a:spcPts val="560"/>
              </a:spcBef>
              <a:spcAft>
                <a:spcPts val="0"/>
              </a:spcAft>
              <a:buSzPts val="2800"/>
              <a:buNone/>
            </a:pPr>
            <a:r>
              <a:t/>
            </a:r>
            <a:endParaRPr sz="2800"/>
          </a:p>
          <a:p>
            <a:pPr indent="-165100" lvl="0" marL="342900" rtl="0" algn="l">
              <a:spcBef>
                <a:spcPts val="560"/>
              </a:spcBef>
              <a:spcAft>
                <a:spcPts val="0"/>
              </a:spcAft>
              <a:buSzPts val="2800"/>
              <a:buNone/>
            </a:pPr>
            <a:r>
              <a:t/>
            </a:r>
            <a:endParaRPr sz="2800"/>
          </a:p>
          <a:p>
            <a:pPr indent="-165100" lvl="0" marL="342900" rtl="0" algn="l">
              <a:spcBef>
                <a:spcPts val="560"/>
              </a:spcBef>
              <a:spcAft>
                <a:spcPts val="0"/>
              </a:spcAft>
              <a:buSzPts val="2800"/>
              <a:buNone/>
            </a:pPr>
            <a:r>
              <a:t/>
            </a:r>
            <a:endParaRPr sz="2800"/>
          </a:p>
          <a:p>
            <a:pPr indent="-165100" lvl="0" marL="342900" rtl="0" algn="l">
              <a:spcBef>
                <a:spcPts val="560"/>
              </a:spcBef>
              <a:spcAft>
                <a:spcPts val="0"/>
              </a:spcAft>
              <a:buSzPts val="2800"/>
              <a:buNone/>
            </a:pPr>
            <a:r>
              <a:t/>
            </a:r>
            <a:endParaRPr sz="2800"/>
          </a:p>
          <a:p>
            <a:pPr indent="-165100" lvl="0" marL="342900" rtl="0" algn="l">
              <a:spcBef>
                <a:spcPts val="560"/>
              </a:spcBef>
              <a:spcAft>
                <a:spcPts val="0"/>
              </a:spcAft>
              <a:buSzPts val="2800"/>
              <a:buNone/>
            </a:pPr>
            <a:r>
              <a:t/>
            </a:r>
            <a:endParaRPr sz="2800"/>
          </a:p>
          <a:p>
            <a:pPr indent="-165100" lvl="0" marL="342900" rtl="0" algn="l">
              <a:spcBef>
                <a:spcPts val="560"/>
              </a:spcBef>
              <a:spcAft>
                <a:spcPts val="0"/>
              </a:spcAft>
              <a:buSzPts val="2800"/>
              <a:buNone/>
            </a:pPr>
            <a:r>
              <a:t/>
            </a:r>
            <a:endParaRPr sz="2800"/>
          </a:p>
          <a:p>
            <a:pPr indent="-50800" lvl="2" marL="1143000" rtl="0" algn="l">
              <a:spcBef>
                <a:spcPts val="560"/>
              </a:spcBef>
              <a:spcAft>
                <a:spcPts val="0"/>
              </a:spcAft>
              <a:buSzPts val="2800"/>
              <a:buFont typeface="Arial"/>
              <a:buNone/>
            </a:pPr>
            <a:r>
              <a:t/>
            </a:r>
            <a:endParaRPr sz="2800"/>
          </a:p>
        </p:txBody>
      </p:sp>
      <p:sp>
        <p:nvSpPr>
          <p:cNvPr id="345" name="Google Shape;345;p18"/>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Google Shape;351;p19"/>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***Content Organization (continued)</a:t>
            </a:r>
            <a:endParaRPr/>
          </a:p>
        </p:txBody>
      </p:sp>
      <p:sp>
        <p:nvSpPr>
          <p:cNvPr id="352" name="Google Shape;352;p19"/>
          <p:cNvSpPr txBox="1"/>
          <p:nvPr>
            <p:ph idx="1" type="body"/>
          </p:nvPr>
        </p:nvSpPr>
        <p:spPr>
          <a:xfrm>
            <a:off x="457200" y="2083650"/>
            <a:ext cx="8458200" cy="4114800"/>
          </a:xfrm>
          <a:prstGeom prst="rect">
            <a:avLst/>
          </a:prstGeom>
          <a:noFill/>
          <a:ln>
            <a:noFill/>
          </a:ln>
        </p:spPr>
        <p:txBody>
          <a:bodyPr anchorCtr="0" anchor="t" bIns="45700" lIns="91425" spcFirstLastPara="1" rIns="91425" wrap="square" tIns="45700">
            <a:noAutofit/>
          </a:bodyPr>
          <a:lstStyle/>
          <a:p>
            <a:pPr indent="-393700" lvl="0" marL="342900" rtl="0" algn="l">
              <a:spcBef>
                <a:spcPts val="0"/>
              </a:spcBef>
              <a:spcAft>
                <a:spcPts val="0"/>
              </a:spcAft>
              <a:buSzPts val="3600"/>
              <a:buChar char="•"/>
            </a:pPr>
            <a:r>
              <a:rPr lang="en-US" sz="3600"/>
              <a:t>Additional considerations for content organization design include: </a:t>
            </a:r>
            <a:endParaRPr sz="3600"/>
          </a:p>
          <a:p>
            <a:pPr indent="-349250" lvl="1" marL="742950" rtl="0" algn="l">
              <a:spcBef>
                <a:spcPts val="400"/>
              </a:spcBef>
              <a:spcAft>
                <a:spcPts val="0"/>
              </a:spcAft>
              <a:buSzPts val="3000"/>
              <a:buChar char="–"/>
            </a:pPr>
            <a:r>
              <a:rPr b="1" lang="en-US" sz="3000"/>
              <a:t>Sequence: </a:t>
            </a:r>
            <a:r>
              <a:rPr lang="en-US" sz="3000"/>
              <a:t>order in which items are presented</a:t>
            </a:r>
            <a:endParaRPr sz="3000"/>
          </a:p>
          <a:p>
            <a:pPr indent="-349250" lvl="1" marL="742950" rtl="0" algn="l">
              <a:spcBef>
                <a:spcPts val="400"/>
              </a:spcBef>
              <a:spcAft>
                <a:spcPts val="0"/>
              </a:spcAft>
              <a:buSzPts val="3000"/>
              <a:buChar char="–"/>
            </a:pPr>
            <a:r>
              <a:rPr b="1" lang="en-US" sz="3000"/>
              <a:t>Phrasing: </a:t>
            </a:r>
            <a:r>
              <a:rPr lang="en-US" sz="3000"/>
              <a:t>how to title categories</a:t>
            </a:r>
            <a:endParaRPr sz="3000"/>
          </a:p>
          <a:p>
            <a:pPr indent="-349250" lvl="1" marL="742950" rtl="0" algn="l">
              <a:spcBef>
                <a:spcPts val="400"/>
              </a:spcBef>
              <a:spcAft>
                <a:spcPts val="0"/>
              </a:spcAft>
              <a:buSzPts val="3000"/>
              <a:buChar char="–"/>
            </a:pPr>
            <a:r>
              <a:rPr b="1" lang="en-US" sz="3000"/>
              <a:t>Layout: </a:t>
            </a:r>
            <a:r>
              <a:rPr lang="en-US" sz="3000"/>
              <a:t>design of the page</a:t>
            </a:r>
            <a:endParaRPr sz="3000"/>
          </a:p>
          <a:p>
            <a:pPr indent="0" lvl="0" marL="742950" rtl="0" algn="l">
              <a:spcBef>
                <a:spcPts val="400"/>
              </a:spcBef>
              <a:spcAft>
                <a:spcPts val="0"/>
              </a:spcAft>
              <a:buNone/>
            </a:pPr>
            <a:r>
              <a:t/>
            </a:r>
            <a:endParaRPr/>
          </a:p>
          <a:p>
            <a:pPr indent="-215900" lvl="0" marL="342900" rtl="0" algn="l">
              <a:spcBef>
                <a:spcPts val="400"/>
              </a:spcBef>
              <a:spcAft>
                <a:spcPts val="0"/>
              </a:spcAft>
              <a:buSzPts val="2000"/>
              <a:buNone/>
            </a:pPr>
            <a:r>
              <a:t/>
            </a:r>
            <a:endParaRPr sz="20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90500" lvl="0" marL="342900" rtl="0" algn="l">
              <a:spcBef>
                <a:spcPts val="480"/>
              </a:spcBef>
              <a:spcAft>
                <a:spcPts val="0"/>
              </a:spcAft>
              <a:buSzPts val="2400"/>
              <a:buNone/>
            </a:pPr>
            <a:r>
              <a:t/>
            </a:r>
            <a:endParaRPr sz="2400"/>
          </a:p>
          <a:p>
            <a:pPr indent="-127000" lvl="2" marL="1143000" rtl="0" algn="l">
              <a:spcBef>
                <a:spcPts val="320"/>
              </a:spcBef>
              <a:spcAft>
                <a:spcPts val="0"/>
              </a:spcAft>
              <a:buSzPts val="1600"/>
              <a:buFont typeface="Arial"/>
              <a:buNone/>
            </a:pPr>
            <a:r>
              <a:t/>
            </a:r>
            <a:endParaRPr sz="1600"/>
          </a:p>
        </p:txBody>
      </p:sp>
      <p:sp>
        <p:nvSpPr>
          <p:cNvPr id="353" name="Google Shape;353;p19"/>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g62da5fdf23_1_9"/>
          <p:cNvSpPr txBox="1"/>
          <p:nvPr>
            <p:ph type="title"/>
          </p:nvPr>
        </p:nvSpPr>
        <p:spPr>
          <a:xfrm>
            <a:off x="457200" y="76200"/>
            <a:ext cx="83058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***Content Organization (continued)</a:t>
            </a:r>
            <a:endParaRPr/>
          </a:p>
        </p:txBody>
      </p:sp>
      <p:sp>
        <p:nvSpPr>
          <p:cNvPr id="360" name="Google Shape;360;g62da5fdf23_1_9"/>
          <p:cNvSpPr txBox="1"/>
          <p:nvPr>
            <p:ph idx="1" type="body"/>
          </p:nvPr>
        </p:nvSpPr>
        <p:spPr>
          <a:xfrm>
            <a:off x="457200" y="1600200"/>
            <a:ext cx="8305800" cy="41148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b="1" lang="en-US"/>
              <a:t>Sequencing:</a:t>
            </a:r>
            <a:endParaRPr b="1"/>
          </a:p>
          <a:p>
            <a:pPr indent="-342900" lvl="1" marL="914400" rtl="0" algn="l">
              <a:spcBef>
                <a:spcPts val="560"/>
              </a:spcBef>
              <a:spcAft>
                <a:spcPts val="0"/>
              </a:spcAft>
              <a:buSzPts val="1800"/>
              <a:buChar char="–"/>
            </a:pPr>
            <a:r>
              <a:rPr lang="en-US"/>
              <a:t>Order that items are listed</a:t>
            </a:r>
            <a:endParaRPr/>
          </a:p>
          <a:p>
            <a:pPr indent="-342900" lvl="1" marL="914400" rtl="0" algn="l">
              <a:spcBef>
                <a:spcPts val="560"/>
              </a:spcBef>
              <a:spcAft>
                <a:spcPts val="0"/>
              </a:spcAft>
              <a:buSzPts val="1800"/>
              <a:buChar char="–"/>
            </a:pPr>
            <a:r>
              <a:rPr lang="en-US"/>
              <a:t>Typical lists are alphabetically ordered, but categorical lists may be </a:t>
            </a:r>
            <a:endParaRPr/>
          </a:p>
          <a:p>
            <a:pPr indent="0" lvl="0" marL="914400" rtl="0" algn="l">
              <a:spcBef>
                <a:spcPts val="560"/>
              </a:spcBef>
              <a:spcAft>
                <a:spcPts val="0"/>
              </a:spcAft>
              <a:buNone/>
            </a:pPr>
            <a:r>
              <a:rPr lang="en-US" sz="2800"/>
              <a:t>useful</a:t>
            </a:r>
            <a:endParaRPr sz="2800"/>
          </a:p>
          <a:p>
            <a:pPr indent="-342900" lvl="2" marL="1371600" rtl="0" algn="l">
              <a:spcBef>
                <a:spcPts val="560"/>
              </a:spcBef>
              <a:spcAft>
                <a:spcPts val="0"/>
              </a:spcAft>
              <a:buSzPts val="1800"/>
              <a:buChar char="•"/>
            </a:pPr>
            <a:r>
              <a:rPr lang="en-US"/>
              <a:t>Ex. Microsoft Word puts most </a:t>
            </a:r>
            <a:endParaRPr/>
          </a:p>
          <a:p>
            <a:pPr indent="0" lvl="0" marL="1371600" rtl="0" algn="l">
              <a:spcBef>
                <a:spcPts val="560"/>
              </a:spcBef>
              <a:spcAft>
                <a:spcPts val="0"/>
              </a:spcAft>
              <a:buNone/>
            </a:pPr>
            <a:r>
              <a:rPr lang="en-US" sz="2400"/>
              <a:t>frequently used fonts first</a:t>
            </a:r>
            <a:endParaRPr sz="2400"/>
          </a:p>
        </p:txBody>
      </p:sp>
      <p:sp>
        <p:nvSpPr>
          <p:cNvPr id="361" name="Google Shape;361;g62da5fdf23_1_9"/>
          <p:cNvSpPr txBox="1"/>
          <p:nvPr>
            <p:ph idx="12" type="sldNum"/>
          </p:nvPr>
        </p:nvSpPr>
        <p:spPr>
          <a:xfrm>
            <a:off x="7162800" y="6397625"/>
            <a:ext cx="1905000" cy="457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descr="Macintosh HD:Users:plaisant:Documents:Dropbox:DTUI6 shared:DTUI6-Drafts:Chapter 08 new - old chapter 6 - navigation:figures-ch08:fig 08  xx font menu-mac.png" id="362" name="Google Shape;362;g62da5fdf23_1_9"/>
          <p:cNvPicPr preferRelativeResize="0"/>
          <p:nvPr/>
        </p:nvPicPr>
        <p:blipFill rotWithShape="1">
          <a:blip r:embed="rId3">
            <a:alphaModFix/>
          </a:blip>
          <a:srcRect b="2456" l="13869" r="42948" t="11948"/>
          <a:stretch/>
        </p:blipFill>
        <p:spPr>
          <a:xfrm>
            <a:off x="6050700" y="3133551"/>
            <a:ext cx="2712300" cy="33547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20"/>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***Content Organization (continued)</a:t>
            </a:r>
            <a:endParaRPr/>
          </a:p>
        </p:txBody>
      </p:sp>
      <p:sp>
        <p:nvSpPr>
          <p:cNvPr id="369" name="Google Shape;369;p20"/>
          <p:cNvSpPr txBox="1"/>
          <p:nvPr>
            <p:ph idx="1" type="body"/>
          </p:nvPr>
        </p:nvSpPr>
        <p:spPr>
          <a:xfrm>
            <a:off x="457200" y="1600200"/>
            <a:ext cx="8458200"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800"/>
              <a:buChar char="•"/>
            </a:pPr>
            <a:r>
              <a:rPr b="1" lang="en-US" sz="2800"/>
              <a:t>Phrasing:</a:t>
            </a:r>
            <a:endParaRPr/>
          </a:p>
          <a:p>
            <a:pPr indent="-323850" lvl="1" marL="742950" rtl="0" algn="l">
              <a:spcBef>
                <a:spcPts val="360"/>
              </a:spcBef>
              <a:spcAft>
                <a:spcPts val="0"/>
              </a:spcAft>
              <a:buSzPts val="2400"/>
              <a:buFont typeface="Arial"/>
              <a:buChar char="–"/>
            </a:pPr>
            <a:r>
              <a:rPr lang="en-US" sz="2400"/>
              <a:t>Use familiar and consistent terminology</a:t>
            </a:r>
            <a:endParaRPr sz="2400"/>
          </a:p>
          <a:p>
            <a:pPr indent="-228600" lvl="2" marL="1143000" rtl="0" algn="l">
              <a:spcBef>
                <a:spcPts val="360"/>
              </a:spcBef>
              <a:spcAft>
                <a:spcPts val="0"/>
              </a:spcAft>
              <a:buSzPts val="1800"/>
              <a:buChar char="•"/>
            </a:pPr>
            <a:r>
              <a:rPr lang="en-US" sz="1800"/>
              <a:t>Ex. using the word “cart” for a shopping website</a:t>
            </a:r>
            <a:endParaRPr sz="1800"/>
          </a:p>
          <a:p>
            <a:pPr indent="-323850" lvl="1" marL="742950" rtl="0" algn="l">
              <a:spcBef>
                <a:spcPts val="360"/>
              </a:spcBef>
              <a:spcAft>
                <a:spcPts val="0"/>
              </a:spcAft>
              <a:buSzPts val="2400"/>
              <a:buFont typeface="Arial"/>
              <a:buChar char="–"/>
            </a:pPr>
            <a:r>
              <a:rPr lang="en-US" sz="2400"/>
              <a:t>Ensure that items are distinct from one another</a:t>
            </a:r>
            <a:endParaRPr sz="2400"/>
          </a:p>
          <a:p>
            <a:pPr indent="-254000" lvl="2" marL="1143000" rtl="0" algn="l">
              <a:spcBef>
                <a:spcPts val="280"/>
              </a:spcBef>
              <a:spcAft>
                <a:spcPts val="0"/>
              </a:spcAft>
              <a:buSzPts val="1800"/>
              <a:buFont typeface="Arial"/>
              <a:buChar char="•"/>
            </a:pPr>
            <a:r>
              <a:rPr lang="en-US" sz="1800"/>
              <a:t>Ex. use “Bike Tours” and “Cruises” rather than “Slow Tours” and “Leisurely Voyages”</a:t>
            </a:r>
            <a:endParaRPr sz="1800"/>
          </a:p>
          <a:p>
            <a:pPr indent="-323850" lvl="1" marL="742950" rtl="0" algn="l">
              <a:spcBef>
                <a:spcPts val="360"/>
              </a:spcBef>
              <a:spcAft>
                <a:spcPts val="0"/>
              </a:spcAft>
              <a:buSzPts val="2400"/>
              <a:buFont typeface="Arial"/>
              <a:buChar char="–"/>
            </a:pPr>
            <a:r>
              <a:rPr lang="en-US" sz="2400"/>
              <a:t>Use consistent and concise phrasing </a:t>
            </a:r>
            <a:endParaRPr sz="2400"/>
          </a:p>
          <a:p>
            <a:pPr indent="-254000" lvl="2" marL="1143000" rtl="0" algn="l">
              <a:spcBef>
                <a:spcPts val="280"/>
              </a:spcBef>
              <a:spcAft>
                <a:spcPts val="0"/>
              </a:spcAft>
              <a:buSzPts val="1800"/>
              <a:buFont typeface="Arial"/>
              <a:buChar char="•"/>
            </a:pPr>
            <a:r>
              <a:rPr lang="en-US" sz="1800"/>
              <a:t>Ex. use “Animals” rather than “Information about Animals”</a:t>
            </a:r>
            <a:endParaRPr sz="1800"/>
          </a:p>
          <a:p>
            <a:pPr indent="-323850" lvl="1" marL="742950" rtl="0" algn="l">
              <a:spcBef>
                <a:spcPts val="360"/>
              </a:spcBef>
              <a:spcAft>
                <a:spcPts val="0"/>
              </a:spcAft>
              <a:buSzPts val="2400"/>
              <a:buFont typeface="Arial"/>
              <a:buChar char="–"/>
            </a:pPr>
            <a:r>
              <a:rPr lang="en-US" sz="2400"/>
              <a:t>Bring the keyword to the fore </a:t>
            </a:r>
            <a:endParaRPr sz="2400"/>
          </a:p>
          <a:p>
            <a:pPr indent="-254000" lvl="2" marL="1143000" rtl="0" algn="l">
              <a:spcBef>
                <a:spcPts val="280"/>
              </a:spcBef>
              <a:spcAft>
                <a:spcPts val="0"/>
              </a:spcAft>
              <a:buSzPts val="1800"/>
              <a:buFont typeface="Arial"/>
              <a:buChar char="•"/>
            </a:pPr>
            <a:r>
              <a:rPr lang="en-US" sz="1800"/>
              <a:t>Ex. use “Size of Font” rather than “Set the font size”</a:t>
            </a:r>
            <a:endParaRPr sz="1800"/>
          </a:p>
          <a:p>
            <a:pPr indent="-165100" lvl="0" marL="342900" rtl="0" algn="l">
              <a:spcBef>
                <a:spcPts val="560"/>
              </a:spcBef>
              <a:spcAft>
                <a:spcPts val="0"/>
              </a:spcAft>
              <a:buSzPts val="2800"/>
              <a:buNone/>
            </a:pPr>
            <a:r>
              <a:t/>
            </a:r>
            <a:endParaRPr sz="2800"/>
          </a:p>
          <a:p>
            <a:pPr indent="-165100" lvl="0" marL="342900" rtl="0" algn="l">
              <a:spcBef>
                <a:spcPts val="560"/>
              </a:spcBef>
              <a:spcAft>
                <a:spcPts val="0"/>
              </a:spcAft>
              <a:buSzPts val="2800"/>
              <a:buNone/>
            </a:pPr>
            <a:r>
              <a:t/>
            </a:r>
            <a:endParaRPr sz="2800"/>
          </a:p>
          <a:p>
            <a:pPr indent="-165100" lvl="0" marL="342900" rtl="0" algn="l">
              <a:spcBef>
                <a:spcPts val="560"/>
              </a:spcBef>
              <a:spcAft>
                <a:spcPts val="0"/>
              </a:spcAft>
              <a:buSzPts val="2800"/>
              <a:buNone/>
            </a:pPr>
            <a:r>
              <a:t/>
            </a:r>
            <a:endParaRPr sz="2800"/>
          </a:p>
          <a:p>
            <a:pPr indent="-165100" lvl="0" marL="342900" rtl="0" algn="l">
              <a:spcBef>
                <a:spcPts val="560"/>
              </a:spcBef>
              <a:spcAft>
                <a:spcPts val="0"/>
              </a:spcAft>
              <a:buSzPts val="2800"/>
              <a:buNone/>
            </a:pPr>
            <a:r>
              <a:t/>
            </a:r>
            <a:endParaRPr sz="2800"/>
          </a:p>
          <a:p>
            <a:pPr indent="-165100" lvl="0" marL="342900" rtl="0" algn="l">
              <a:spcBef>
                <a:spcPts val="560"/>
              </a:spcBef>
              <a:spcAft>
                <a:spcPts val="0"/>
              </a:spcAft>
              <a:buSzPts val="2800"/>
              <a:buNone/>
            </a:pPr>
            <a:r>
              <a:t/>
            </a:r>
            <a:endParaRPr sz="2800"/>
          </a:p>
          <a:p>
            <a:pPr indent="-165100" lvl="0" marL="342900" rtl="0" algn="l">
              <a:spcBef>
                <a:spcPts val="560"/>
              </a:spcBef>
              <a:spcAft>
                <a:spcPts val="0"/>
              </a:spcAft>
              <a:buSzPts val="2800"/>
              <a:buNone/>
            </a:pPr>
            <a:r>
              <a:t/>
            </a:r>
            <a:endParaRPr sz="2800"/>
          </a:p>
          <a:p>
            <a:pPr indent="-165100" lvl="0" marL="342900" rtl="0" algn="l">
              <a:spcBef>
                <a:spcPts val="560"/>
              </a:spcBef>
              <a:spcAft>
                <a:spcPts val="0"/>
              </a:spcAft>
              <a:buSzPts val="2800"/>
              <a:buNone/>
            </a:pPr>
            <a:r>
              <a:t/>
            </a:r>
            <a:endParaRPr sz="2800"/>
          </a:p>
          <a:p>
            <a:pPr indent="-50800" lvl="2" marL="1143000" rtl="0" algn="l">
              <a:spcBef>
                <a:spcPts val="560"/>
              </a:spcBef>
              <a:spcAft>
                <a:spcPts val="0"/>
              </a:spcAft>
              <a:buSzPts val="2800"/>
              <a:buFont typeface="Arial"/>
              <a:buNone/>
            </a:pPr>
            <a:r>
              <a:t/>
            </a:r>
            <a:endParaRPr sz="2800"/>
          </a:p>
        </p:txBody>
      </p:sp>
      <p:sp>
        <p:nvSpPr>
          <p:cNvPr id="370" name="Google Shape;370;p20"/>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Google Shape;376;p21"/>
          <p:cNvSpPr txBox="1"/>
          <p:nvPr>
            <p:ph type="title"/>
          </p:nvPr>
        </p:nvSpPr>
        <p:spPr>
          <a:xfrm>
            <a:off x="331875" y="941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***Content Organization (continued)</a:t>
            </a:r>
            <a:endParaRPr/>
          </a:p>
        </p:txBody>
      </p:sp>
      <p:sp>
        <p:nvSpPr>
          <p:cNvPr id="377" name="Google Shape;377;p21"/>
          <p:cNvSpPr txBox="1"/>
          <p:nvPr>
            <p:ph idx="1" type="body"/>
          </p:nvPr>
        </p:nvSpPr>
        <p:spPr>
          <a:xfrm>
            <a:off x="457200" y="1600200"/>
            <a:ext cx="8458200"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800"/>
              <a:buChar char="•"/>
            </a:pPr>
            <a:r>
              <a:rPr b="1" lang="en-US" sz="2800"/>
              <a:t>Layout</a:t>
            </a:r>
            <a:endParaRPr/>
          </a:p>
          <a:p>
            <a:pPr indent="-285750" lvl="1" marL="742950" rtl="0" algn="l">
              <a:spcBef>
                <a:spcPts val="400"/>
              </a:spcBef>
              <a:spcAft>
                <a:spcPts val="0"/>
              </a:spcAft>
              <a:buSzPts val="2000"/>
              <a:buFont typeface="Arial"/>
              <a:buChar char="–"/>
            </a:pPr>
            <a:r>
              <a:rPr lang="en-US" sz="2000"/>
              <a:t>Position of titles, images, instructions, etc.</a:t>
            </a:r>
            <a:endParaRPr sz="2000"/>
          </a:p>
          <a:p>
            <a:pPr indent="-285750" lvl="1" marL="742950" rtl="0" algn="l">
              <a:spcBef>
                <a:spcPts val="400"/>
              </a:spcBef>
              <a:spcAft>
                <a:spcPts val="0"/>
              </a:spcAft>
              <a:buSzPts val="2000"/>
              <a:buFont typeface="Arial"/>
              <a:buChar char="–"/>
            </a:pPr>
            <a:r>
              <a:rPr lang="en-US" sz="2000"/>
              <a:t>I</a:t>
            </a:r>
            <a:r>
              <a:rPr lang="en-US" sz="2000"/>
              <a:t>ndicate position in the menu structure</a:t>
            </a:r>
            <a:endParaRPr/>
          </a:p>
          <a:p>
            <a:pPr indent="-285750" lvl="1" marL="742950" rtl="0" algn="l">
              <a:spcBef>
                <a:spcPts val="400"/>
              </a:spcBef>
              <a:spcAft>
                <a:spcPts val="0"/>
              </a:spcAft>
              <a:buSzPts val="2000"/>
              <a:buFont typeface="Arial"/>
              <a:buChar char="–"/>
            </a:pPr>
            <a:r>
              <a:rPr lang="en-US" sz="2000"/>
              <a:t>The set of headers below from D&amp;D Beyond gives a clear indication of progress down the tree</a:t>
            </a:r>
            <a:endParaRPr sz="1600"/>
          </a:p>
          <a:p>
            <a:pPr indent="-165100" lvl="0" marL="342900" rtl="0" algn="l">
              <a:spcBef>
                <a:spcPts val="560"/>
              </a:spcBef>
              <a:spcAft>
                <a:spcPts val="0"/>
              </a:spcAft>
              <a:buSzPts val="2800"/>
              <a:buNone/>
            </a:pPr>
            <a:r>
              <a:t/>
            </a:r>
            <a:endParaRPr sz="2800"/>
          </a:p>
          <a:p>
            <a:pPr indent="-50800" lvl="2" marL="1143000" rtl="0" algn="l">
              <a:spcBef>
                <a:spcPts val="560"/>
              </a:spcBef>
              <a:spcAft>
                <a:spcPts val="0"/>
              </a:spcAft>
              <a:buSzPts val="2800"/>
              <a:buFont typeface="Arial"/>
              <a:buNone/>
            </a:pPr>
            <a:r>
              <a:t/>
            </a:r>
            <a:endParaRPr sz="2800"/>
          </a:p>
        </p:txBody>
      </p:sp>
      <p:sp>
        <p:nvSpPr>
          <p:cNvPr id="378" name="Google Shape;378;p21"/>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79" name="Google Shape;379;p21"/>
          <p:cNvPicPr preferRelativeResize="0"/>
          <p:nvPr/>
        </p:nvPicPr>
        <p:blipFill>
          <a:blip r:embed="rId3">
            <a:alphaModFix/>
          </a:blip>
          <a:stretch>
            <a:fillRect/>
          </a:stretch>
        </p:blipFill>
        <p:spPr>
          <a:xfrm>
            <a:off x="1579400" y="3501450"/>
            <a:ext cx="6102276" cy="32802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Google Shape;385;g620ff8bbfd_4_1"/>
          <p:cNvSpPr txBox="1"/>
          <p:nvPr>
            <p:ph type="title"/>
          </p:nvPr>
        </p:nvSpPr>
        <p:spPr>
          <a:xfrm>
            <a:off x="457200" y="76200"/>
            <a:ext cx="83058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Font typeface="Arial"/>
              <a:buNone/>
            </a:pPr>
            <a:r>
              <a:rPr lang="en-US"/>
              <a:t>***Content Organization (continued)</a:t>
            </a:r>
            <a:endParaRPr/>
          </a:p>
        </p:txBody>
      </p:sp>
      <p:sp>
        <p:nvSpPr>
          <p:cNvPr id="386" name="Google Shape;386;g620ff8bbfd_4_1"/>
          <p:cNvSpPr txBox="1"/>
          <p:nvPr>
            <p:ph idx="1" type="body"/>
          </p:nvPr>
        </p:nvSpPr>
        <p:spPr>
          <a:xfrm>
            <a:off x="457200" y="1600200"/>
            <a:ext cx="83058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A bad example: </a:t>
            </a:r>
            <a:r>
              <a:rPr lang="en-US" u="sng">
                <a:solidFill>
                  <a:schemeClr val="hlink"/>
                </a:solidFill>
                <a:hlinkClick r:id="rId3"/>
              </a:rPr>
              <a:t>Craigslist</a:t>
            </a:r>
            <a:endParaRPr/>
          </a:p>
        </p:txBody>
      </p:sp>
      <p:sp>
        <p:nvSpPr>
          <p:cNvPr id="387" name="Google Shape;387;g620ff8bbfd_4_1"/>
          <p:cNvSpPr txBox="1"/>
          <p:nvPr>
            <p:ph idx="12" type="sldNum"/>
          </p:nvPr>
        </p:nvSpPr>
        <p:spPr>
          <a:xfrm>
            <a:off x="7162800" y="6397625"/>
            <a:ext cx="1905000" cy="457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88" name="Google Shape;388;g620ff8bbfd_4_1"/>
          <p:cNvPicPr preferRelativeResize="0"/>
          <p:nvPr/>
        </p:nvPicPr>
        <p:blipFill>
          <a:blip r:embed="rId4">
            <a:alphaModFix/>
          </a:blip>
          <a:stretch>
            <a:fillRect/>
          </a:stretch>
        </p:blipFill>
        <p:spPr>
          <a:xfrm>
            <a:off x="1201987" y="2332175"/>
            <a:ext cx="6816225" cy="42558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Google Shape;394;g620ff8bbfd_4_9"/>
          <p:cNvSpPr txBox="1"/>
          <p:nvPr>
            <p:ph type="title"/>
          </p:nvPr>
        </p:nvSpPr>
        <p:spPr>
          <a:xfrm>
            <a:off x="457200" y="76200"/>
            <a:ext cx="83058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***Content Organization (concluded)</a:t>
            </a:r>
            <a:endParaRPr/>
          </a:p>
        </p:txBody>
      </p:sp>
      <p:sp>
        <p:nvSpPr>
          <p:cNvPr id="395" name="Google Shape;395;g620ff8bbfd_4_9"/>
          <p:cNvSpPr txBox="1"/>
          <p:nvPr>
            <p:ph idx="1" type="body"/>
          </p:nvPr>
        </p:nvSpPr>
        <p:spPr>
          <a:xfrm>
            <a:off x="457200" y="1600200"/>
            <a:ext cx="83058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rPr lang="en-US"/>
              <a:t>A good example: </a:t>
            </a:r>
            <a:r>
              <a:rPr lang="en-US" u="sng">
                <a:solidFill>
                  <a:schemeClr val="hlink"/>
                </a:solidFill>
                <a:hlinkClick r:id="rId3"/>
              </a:rPr>
              <a:t>D&amp;D Beyond</a:t>
            </a:r>
            <a:endParaRPr/>
          </a:p>
        </p:txBody>
      </p:sp>
      <p:sp>
        <p:nvSpPr>
          <p:cNvPr id="396" name="Google Shape;396;g620ff8bbfd_4_9"/>
          <p:cNvSpPr txBox="1"/>
          <p:nvPr>
            <p:ph idx="12" type="sldNum"/>
          </p:nvPr>
        </p:nvSpPr>
        <p:spPr>
          <a:xfrm>
            <a:off x="7162800" y="6397625"/>
            <a:ext cx="1905000" cy="457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397" name="Google Shape;397;g620ff8bbfd_4_9"/>
          <p:cNvPicPr preferRelativeResize="0"/>
          <p:nvPr/>
        </p:nvPicPr>
        <p:blipFill>
          <a:blip r:embed="rId4">
            <a:alphaModFix/>
          </a:blip>
          <a:stretch>
            <a:fillRect/>
          </a:stretch>
        </p:blipFill>
        <p:spPr>
          <a:xfrm>
            <a:off x="0" y="2680459"/>
            <a:ext cx="9143999" cy="393228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Google Shape;403;p22"/>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***5. </a:t>
            </a:r>
            <a:r>
              <a:rPr lang="en-US"/>
              <a:t>Audio Menus</a:t>
            </a:r>
            <a:endParaRPr/>
          </a:p>
        </p:txBody>
      </p:sp>
      <p:sp>
        <p:nvSpPr>
          <p:cNvPr id="404" name="Google Shape;404;p22"/>
          <p:cNvSpPr txBox="1"/>
          <p:nvPr>
            <p:ph idx="1" type="body"/>
          </p:nvPr>
        </p:nvSpPr>
        <p:spPr>
          <a:xfrm>
            <a:off x="457200" y="1140125"/>
            <a:ext cx="8458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2800"/>
              <a:t>Interactive Voice Response (IVR) systems:</a:t>
            </a:r>
            <a:endParaRPr sz="2800"/>
          </a:p>
          <a:p>
            <a:pPr indent="-406400" lvl="0" marL="457200" rtl="0" algn="l">
              <a:spcBef>
                <a:spcPts val="0"/>
              </a:spcBef>
              <a:spcAft>
                <a:spcPts val="0"/>
              </a:spcAft>
              <a:buSzPts val="2800"/>
              <a:buAutoNum type="arabicPeriod"/>
            </a:pPr>
            <a:r>
              <a:rPr lang="en-US" sz="2800"/>
              <a:t>Lists of options are spoken to users</a:t>
            </a:r>
            <a:endParaRPr sz="2800"/>
          </a:p>
          <a:p>
            <a:pPr indent="-406400" lvl="0" marL="457200" rtl="0" algn="l">
              <a:spcBef>
                <a:spcPts val="0"/>
              </a:spcBef>
              <a:spcAft>
                <a:spcPts val="0"/>
              </a:spcAft>
              <a:buSzPts val="2800"/>
              <a:buAutoNum type="arabicPeriod"/>
            </a:pPr>
            <a:r>
              <a:rPr lang="en-US" sz="2800"/>
              <a:t>Users respond by using the keys of a keyboard, phone, or by speaking.</a:t>
            </a:r>
            <a:endParaRPr sz="2800"/>
          </a:p>
          <a:p>
            <a:pPr indent="-406400" lvl="0" marL="457200" rtl="0" algn="l">
              <a:spcBef>
                <a:spcPts val="0"/>
              </a:spcBef>
              <a:spcAft>
                <a:spcPts val="0"/>
              </a:spcAft>
              <a:buSzPts val="2800"/>
              <a:buAutoNum type="arabicPeriod"/>
            </a:pPr>
            <a:r>
              <a:rPr lang="en-US" sz="2800"/>
              <a:t>Execute</a:t>
            </a:r>
            <a:r>
              <a:rPr lang="en-US" sz="2800"/>
              <a:t> user selection, or repeat the options and have an exit mechanism.</a:t>
            </a:r>
            <a:endParaRPr sz="2800"/>
          </a:p>
          <a:p>
            <a:pPr indent="-165100" lvl="0" marL="342900" rtl="0" algn="l">
              <a:spcBef>
                <a:spcPts val="560"/>
              </a:spcBef>
              <a:spcAft>
                <a:spcPts val="0"/>
              </a:spcAft>
              <a:buSzPts val="2800"/>
              <a:buNone/>
            </a:pPr>
            <a:r>
              <a:t/>
            </a:r>
            <a:endParaRPr sz="2800"/>
          </a:p>
          <a:p>
            <a:pPr indent="-50800" lvl="2" marL="1143000" rtl="0" algn="l">
              <a:spcBef>
                <a:spcPts val="560"/>
              </a:spcBef>
              <a:spcAft>
                <a:spcPts val="0"/>
              </a:spcAft>
              <a:buSzPts val="2800"/>
              <a:buFont typeface="Arial"/>
              <a:buNone/>
            </a:pPr>
            <a:r>
              <a:t/>
            </a:r>
            <a:endParaRPr sz="2800"/>
          </a:p>
        </p:txBody>
      </p:sp>
      <p:sp>
        <p:nvSpPr>
          <p:cNvPr id="405" name="Google Shape;405;p22"/>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descr="Image result for ivr" id="406" name="Google Shape;406;p22"/>
          <p:cNvPicPr preferRelativeResize="0"/>
          <p:nvPr/>
        </p:nvPicPr>
        <p:blipFill>
          <a:blip r:embed="rId3">
            <a:alphaModFix/>
          </a:blip>
          <a:stretch>
            <a:fillRect/>
          </a:stretch>
        </p:blipFill>
        <p:spPr>
          <a:xfrm>
            <a:off x="1705038" y="3713250"/>
            <a:ext cx="5810124" cy="23240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1" name="Shape 411"/>
        <p:cNvGrpSpPr/>
        <p:nvPr/>
      </p:nvGrpSpPr>
      <p:grpSpPr>
        <a:xfrm>
          <a:off x="0" y="0"/>
          <a:ext cx="0" cy="0"/>
          <a:chOff x="0" y="0"/>
          <a:chExt cx="0" cy="0"/>
        </a:xfrm>
      </p:grpSpPr>
      <p:sp>
        <p:nvSpPr>
          <p:cNvPr id="412" name="Google Shape;412;g64aa0d7491_0_0"/>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a:t>
            </a:r>
            <a:r>
              <a:rPr lang="en-US"/>
              <a:t>Audio Menus: Uses***</a:t>
            </a:r>
            <a:endParaRPr/>
          </a:p>
        </p:txBody>
      </p:sp>
      <p:sp>
        <p:nvSpPr>
          <p:cNvPr id="413" name="Google Shape;413;g64aa0d7491_0_0"/>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14" name="Google Shape;414;g64aa0d7491_0_0"/>
          <p:cNvSpPr txBox="1"/>
          <p:nvPr>
            <p:ph idx="1" type="body"/>
          </p:nvPr>
        </p:nvSpPr>
        <p:spPr>
          <a:xfrm>
            <a:off x="457200" y="1600200"/>
            <a:ext cx="4757100" cy="4114800"/>
          </a:xfrm>
          <a:prstGeom prst="rect">
            <a:avLst/>
          </a:prstGeom>
          <a:noFill/>
          <a:ln>
            <a:noFill/>
          </a:ln>
        </p:spPr>
        <p:txBody>
          <a:bodyPr anchorCtr="0" anchor="t" bIns="45700" lIns="91425" spcFirstLastPara="1" rIns="91425" wrap="square" tIns="45700">
            <a:noAutofit/>
          </a:bodyPr>
          <a:lstStyle/>
          <a:p>
            <a:pPr indent="-406400" lvl="0" marL="342900" rtl="0" algn="l">
              <a:spcBef>
                <a:spcPts val="0"/>
              </a:spcBef>
              <a:spcAft>
                <a:spcPts val="0"/>
              </a:spcAft>
              <a:buSzPts val="2800"/>
              <a:buChar char="•"/>
            </a:pPr>
            <a:r>
              <a:rPr lang="en-US" sz="2800"/>
              <a:t>Hands-free and eyes-free</a:t>
            </a:r>
            <a:endParaRPr sz="2800"/>
          </a:p>
          <a:p>
            <a:pPr indent="-349250" lvl="1" marL="742950" rtl="0" algn="l">
              <a:spcBef>
                <a:spcPts val="0"/>
              </a:spcBef>
              <a:spcAft>
                <a:spcPts val="0"/>
              </a:spcAft>
              <a:buSzPts val="2800"/>
              <a:buChar char="–"/>
            </a:pPr>
            <a:r>
              <a:rPr lang="en-US"/>
              <a:t>Driving</a:t>
            </a:r>
            <a:endParaRPr/>
          </a:p>
          <a:p>
            <a:pPr indent="-406400" lvl="0" marL="342900" rtl="0" algn="l">
              <a:spcBef>
                <a:spcPts val="0"/>
              </a:spcBef>
              <a:spcAft>
                <a:spcPts val="0"/>
              </a:spcAft>
              <a:buSzPts val="2800"/>
              <a:buChar char="•"/>
            </a:pPr>
            <a:r>
              <a:rPr lang="en-US" sz="2800"/>
              <a:t>Phone surveys</a:t>
            </a:r>
            <a:endParaRPr sz="2800"/>
          </a:p>
          <a:p>
            <a:pPr indent="-406400" lvl="0" marL="342900" rtl="0" algn="l">
              <a:spcBef>
                <a:spcPts val="0"/>
              </a:spcBef>
              <a:spcAft>
                <a:spcPts val="0"/>
              </a:spcAft>
              <a:buSzPts val="2800"/>
              <a:buChar char="•"/>
            </a:pPr>
            <a:r>
              <a:rPr lang="en-US" sz="2800"/>
              <a:t>Phone services</a:t>
            </a:r>
            <a:endParaRPr sz="2800"/>
          </a:p>
          <a:p>
            <a:pPr indent="-406400" lvl="0" marL="342900" rtl="0" algn="l">
              <a:spcBef>
                <a:spcPts val="0"/>
              </a:spcBef>
              <a:spcAft>
                <a:spcPts val="0"/>
              </a:spcAft>
              <a:buSzPts val="2800"/>
              <a:buChar char="•"/>
            </a:pPr>
            <a:r>
              <a:rPr lang="en-US" sz="2800"/>
              <a:t>Public access situations for visually impaired</a:t>
            </a:r>
            <a:endParaRPr sz="2800"/>
          </a:p>
          <a:p>
            <a:pPr indent="-349250" lvl="1" marL="742950" rtl="0" algn="l">
              <a:spcBef>
                <a:spcPts val="0"/>
              </a:spcBef>
              <a:spcAft>
                <a:spcPts val="0"/>
              </a:spcAft>
              <a:buSzPts val="2800"/>
              <a:buChar char="–"/>
            </a:pPr>
            <a:r>
              <a:rPr lang="en-US"/>
              <a:t>Information kiosks</a:t>
            </a:r>
            <a:endParaRPr/>
          </a:p>
          <a:p>
            <a:pPr indent="-285750" lvl="1" marL="742950" rtl="0" algn="l">
              <a:spcBef>
                <a:spcPts val="0"/>
              </a:spcBef>
              <a:spcAft>
                <a:spcPts val="0"/>
              </a:spcAft>
              <a:buSzPts val="1800"/>
              <a:buChar char="–"/>
            </a:pPr>
            <a:r>
              <a:rPr lang="en-US"/>
              <a:t>Voting machines</a:t>
            </a:r>
            <a:endParaRPr/>
          </a:p>
          <a:p>
            <a:pPr indent="-165100" lvl="0" marL="342900" rtl="0" algn="l">
              <a:spcBef>
                <a:spcPts val="560"/>
              </a:spcBef>
              <a:spcAft>
                <a:spcPts val="0"/>
              </a:spcAft>
              <a:buSzPts val="2800"/>
              <a:buNone/>
            </a:pPr>
            <a:r>
              <a:t/>
            </a:r>
            <a:endParaRPr sz="2800"/>
          </a:p>
          <a:p>
            <a:pPr indent="-50800" lvl="2" marL="1143000" rtl="0" algn="l">
              <a:spcBef>
                <a:spcPts val="560"/>
              </a:spcBef>
              <a:spcAft>
                <a:spcPts val="0"/>
              </a:spcAft>
              <a:buSzPts val="2800"/>
              <a:buFont typeface="Arial"/>
              <a:buNone/>
            </a:pPr>
            <a:r>
              <a:t/>
            </a:r>
            <a:endParaRPr sz="2800"/>
          </a:p>
        </p:txBody>
      </p:sp>
      <p:pic>
        <p:nvPicPr>
          <p:cNvPr descr="Image result for atm" id="415" name="Google Shape;415;g64aa0d7491_0_0"/>
          <p:cNvPicPr preferRelativeResize="0"/>
          <p:nvPr/>
        </p:nvPicPr>
        <p:blipFill>
          <a:blip r:embed="rId3">
            <a:alphaModFix/>
          </a:blip>
          <a:stretch>
            <a:fillRect/>
          </a:stretch>
        </p:blipFill>
        <p:spPr>
          <a:xfrm>
            <a:off x="5214300" y="2238363"/>
            <a:ext cx="3476625" cy="34766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3"/>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Introduction (continued)</a:t>
            </a:r>
            <a:endParaRPr/>
          </a:p>
        </p:txBody>
      </p:sp>
      <p:sp>
        <p:nvSpPr>
          <p:cNvPr id="103" name="Google Shape;103;p3"/>
          <p:cNvSpPr txBox="1"/>
          <p:nvPr>
            <p:ph idx="1" type="body"/>
          </p:nvPr>
        </p:nvSpPr>
        <p:spPr>
          <a:xfrm>
            <a:off x="457200" y="1600200"/>
            <a:ext cx="8305800"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b="1" lang="en-US" sz="2400"/>
              <a:t>Navigation</a:t>
            </a:r>
            <a:endParaRPr/>
          </a:p>
          <a:p>
            <a:pPr indent="-285750" lvl="1" marL="742950" rtl="0" algn="l">
              <a:spcBef>
                <a:spcPts val="440"/>
              </a:spcBef>
              <a:spcAft>
                <a:spcPts val="0"/>
              </a:spcAft>
              <a:buSzPts val="2200"/>
              <a:buFont typeface="Arial"/>
              <a:buChar char="–"/>
            </a:pPr>
            <a:r>
              <a:rPr lang="en-US" sz="2200"/>
              <a:t>Enables users to know where they are and to steer themselves to their intended destination</a:t>
            </a:r>
            <a:endParaRPr/>
          </a:p>
          <a:p>
            <a:pPr indent="-285750" lvl="1" marL="742950" rtl="0" algn="l">
              <a:spcBef>
                <a:spcPts val="440"/>
              </a:spcBef>
              <a:spcAft>
                <a:spcPts val="0"/>
              </a:spcAft>
              <a:buSzPts val="2200"/>
              <a:buFont typeface="Arial"/>
              <a:buChar char="–"/>
            </a:pPr>
            <a:r>
              <a:rPr lang="en-US" sz="2200"/>
              <a:t>is a</a:t>
            </a:r>
            <a:r>
              <a:rPr lang="en-US" sz="2200"/>
              <a:t>bout getting work done or having fun through a series of actions, much like sailors who steer their boat to a harbor</a:t>
            </a:r>
            <a:endParaRPr/>
          </a:p>
          <a:p>
            <a:pPr indent="-285750" lvl="1" marL="742950" rtl="0" algn="l">
              <a:spcBef>
                <a:spcPts val="440"/>
              </a:spcBef>
              <a:spcAft>
                <a:spcPts val="0"/>
              </a:spcAft>
              <a:buSzPts val="2200"/>
              <a:buFont typeface="Arial"/>
              <a:buChar char="–"/>
            </a:pPr>
            <a:r>
              <a:rPr lang="en-US" sz="2200"/>
              <a:t>Is key to:</a:t>
            </a:r>
            <a:endParaRPr/>
          </a:p>
          <a:p>
            <a:pPr indent="-228600" lvl="2" marL="1143000" rtl="0" algn="l">
              <a:spcBef>
                <a:spcPts val="360"/>
              </a:spcBef>
              <a:spcAft>
                <a:spcPts val="0"/>
              </a:spcAft>
              <a:buSzPts val="1800"/>
              <a:buFont typeface="Arial"/>
              <a:buChar char="•"/>
            </a:pPr>
            <a:r>
              <a:rPr lang="en-US" sz="1800"/>
              <a:t>successfully operating interactive applications, such as installing a mobile app, completing an online survey, or purchasing a flight </a:t>
            </a:r>
            <a:endParaRPr sz="1800"/>
          </a:p>
          <a:p>
            <a:pPr indent="0" lvl="0" marL="1143000" rtl="0" algn="l">
              <a:spcBef>
                <a:spcPts val="360"/>
              </a:spcBef>
              <a:spcAft>
                <a:spcPts val="0"/>
              </a:spcAft>
              <a:buNone/>
            </a:pPr>
            <a:r>
              <a:rPr lang="en-US" sz="1800"/>
              <a:t>(</a:t>
            </a:r>
            <a:r>
              <a:rPr b="1" lang="en-US" sz="1800"/>
              <a:t>task navigation</a:t>
            </a:r>
            <a:r>
              <a:rPr lang="en-US" sz="1800"/>
              <a:t>)  </a:t>
            </a:r>
            <a:endParaRPr/>
          </a:p>
          <a:p>
            <a:pPr indent="-228600" lvl="2" marL="1143000" rtl="0" algn="l">
              <a:spcBef>
                <a:spcPts val="360"/>
              </a:spcBef>
              <a:spcAft>
                <a:spcPts val="0"/>
              </a:spcAft>
              <a:buSzPts val="1800"/>
              <a:buFont typeface="Arial"/>
              <a:buChar char="•"/>
            </a:pPr>
            <a:r>
              <a:rPr lang="en-US" sz="1800"/>
              <a:t>finding information on a website or browsing social media (</a:t>
            </a:r>
            <a:r>
              <a:rPr b="1" lang="en-US" sz="1800"/>
              <a:t>web navigation</a:t>
            </a:r>
            <a:r>
              <a:rPr lang="en-US" sz="1800"/>
              <a:t>)</a:t>
            </a:r>
            <a:endParaRPr/>
          </a:p>
          <a:p>
            <a:pPr indent="-228600" lvl="2" marL="1143000" rtl="0" algn="l">
              <a:spcBef>
                <a:spcPts val="360"/>
              </a:spcBef>
              <a:spcAft>
                <a:spcPts val="0"/>
              </a:spcAft>
              <a:buSzPts val="1800"/>
              <a:buFont typeface="Arial"/>
              <a:buChar char="•"/>
            </a:pPr>
            <a:r>
              <a:rPr lang="en-US" sz="1800"/>
              <a:t>finding the action needed in a desktop application (</a:t>
            </a:r>
            <a:r>
              <a:rPr b="1" lang="en-US" sz="1800"/>
              <a:t>command menu navigation</a:t>
            </a:r>
            <a:r>
              <a:rPr lang="en-US" sz="1800"/>
              <a:t>)</a:t>
            </a:r>
            <a:endParaRPr/>
          </a:p>
        </p:txBody>
      </p:sp>
      <p:sp>
        <p:nvSpPr>
          <p:cNvPr id="104" name="Google Shape;104;p3"/>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sp>
        <p:nvSpPr>
          <p:cNvPr id="421" name="Google Shape;421;g620ff8bbfd_8_0"/>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a:t>
            </a:r>
            <a:r>
              <a:rPr lang="en-US"/>
              <a:t>Audio Menus: Video***</a:t>
            </a:r>
            <a:endParaRPr/>
          </a:p>
        </p:txBody>
      </p:sp>
      <p:sp>
        <p:nvSpPr>
          <p:cNvPr id="422" name="Google Shape;422;g620ff8bbfd_8_0"/>
          <p:cNvSpPr txBox="1"/>
          <p:nvPr>
            <p:ph idx="1" type="body"/>
          </p:nvPr>
        </p:nvSpPr>
        <p:spPr>
          <a:xfrm>
            <a:off x="457200" y="1600200"/>
            <a:ext cx="8458200" cy="4114800"/>
          </a:xfrm>
          <a:prstGeom prst="rect">
            <a:avLst/>
          </a:prstGeom>
          <a:noFill/>
          <a:ln>
            <a:noFill/>
          </a:ln>
        </p:spPr>
        <p:txBody>
          <a:bodyPr anchorCtr="0" anchor="t" bIns="45700" lIns="91425" spcFirstLastPara="1" rIns="91425" wrap="square" tIns="45700">
            <a:noAutofit/>
          </a:bodyPr>
          <a:lstStyle/>
          <a:p>
            <a:pPr indent="0" lvl="0" marL="177800" rtl="0" algn="l">
              <a:spcBef>
                <a:spcPts val="560"/>
              </a:spcBef>
              <a:spcAft>
                <a:spcPts val="0"/>
              </a:spcAft>
              <a:buSzPts val="2800"/>
              <a:buNone/>
            </a:pPr>
            <a:r>
              <a:t/>
            </a:r>
            <a:endParaRPr sz="2800"/>
          </a:p>
          <a:p>
            <a:pPr indent="-50800" lvl="2" marL="1143000" rtl="0" algn="l">
              <a:spcBef>
                <a:spcPts val="560"/>
              </a:spcBef>
              <a:spcAft>
                <a:spcPts val="0"/>
              </a:spcAft>
              <a:buSzPts val="2800"/>
              <a:buFont typeface="Arial"/>
              <a:buNone/>
            </a:pPr>
            <a:r>
              <a:t/>
            </a:r>
            <a:endParaRPr sz="2800"/>
          </a:p>
        </p:txBody>
      </p:sp>
      <p:sp>
        <p:nvSpPr>
          <p:cNvPr id="423" name="Google Shape;423;g620ff8bbfd_8_0"/>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24" name="Google Shape;424;g620ff8bbfd_8_0"/>
          <p:cNvSpPr txBox="1"/>
          <p:nvPr>
            <p:ph idx="1" type="body"/>
          </p:nvPr>
        </p:nvSpPr>
        <p:spPr>
          <a:xfrm>
            <a:off x="3041100" y="5628725"/>
            <a:ext cx="3290400" cy="558900"/>
          </a:xfrm>
          <a:prstGeom prst="rect">
            <a:avLst/>
          </a:prstGeom>
          <a:noFill/>
          <a:ln>
            <a:noFill/>
          </a:ln>
        </p:spPr>
        <p:txBody>
          <a:bodyPr anchorCtr="0" anchor="t" bIns="45700" lIns="91425" spcFirstLastPara="1" rIns="91425" wrap="square" tIns="45700">
            <a:noAutofit/>
          </a:bodyPr>
          <a:lstStyle/>
          <a:p>
            <a:pPr indent="0" lvl="0" marL="0" rtl="0" algn="l">
              <a:spcBef>
                <a:spcPts val="560"/>
              </a:spcBef>
              <a:spcAft>
                <a:spcPts val="0"/>
              </a:spcAft>
              <a:buSzPts val="2800"/>
              <a:buNone/>
            </a:pPr>
            <a:r>
              <a:rPr lang="en-US" sz="2800"/>
              <a:t>Louis Rossmann</a:t>
            </a:r>
            <a:endParaRPr sz="2800"/>
          </a:p>
          <a:p>
            <a:pPr indent="-50800" lvl="2" marL="1143000" rtl="0" algn="l">
              <a:spcBef>
                <a:spcPts val="560"/>
              </a:spcBef>
              <a:spcAft>
                <a:spcPts val="0"/>
              </a:spcAft>
              <a:buSzPts val="2800"/>
              <a:buFont typeface="Arial"/>
              <a:buNone/>
            </a:pPr>
            <a:r>
              <a:t/>
            </a:r>
            <a:endParaRPr sz="2800"/>
          </a:p>
        </p:txBody>
      </p:sp>
      <p:pic>
        <p:nvPicPr>
          <p:cNvPr descr="We repair Macbook logic boards: https://rossmanngroup.com/macbook-logic-board-repair&#10;👉 DISCORD chat server: https://discord.gg/X54g8gm&#10;👉 Rossmann Repair Group Inc is a participant in the Amazon Services LLC Associates Program, an affiliate advertising program designed to provide a means for sites to earn advertising fees by advertising and linking to amazon.com&#10;&#10;✖ Buying on eBay? Support us while you shop! https://www.rossmanngroup.com/ebay&#10;&#10;IVRs are those annoying automated pieces of shit we curse at when we call customer support. Here you will learn how to set one up that other people will likely curse at. &#10;&#10;For information on having us set up your phone system, check out our website: this is something we can do for you!&#10;&#10;http://www.rossmanngroup.com/business-phone-system-solutions/" id="425" name="Google Shape;425;g620ff8bbfd_8_0" title="[part 17] How to set up an IVR in FreePBX, press 1 to learn how!">
            <a:hlinkClick r:id="rId3"/>
          </p:cNvPr>
          <p:cNvPicPr preferRelativeResize="0"/>
          <p:nvPr/>
        </p:nvPicPr>
        <p:blipFill>
          <a:blip r:embed="rId4">
            <a:alphaModFix/>
          </a:blip>
          <a:stretch>
            <a:fillRect/>
          </a:stretch>
        </p:blipFill>
        <p:spPr>
          <a:xfrm>
            <a:off x="1454050" y="1085250"/>
            <a:ext cx="5994400" cy="44958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Google Shape;431;g64aa0d7491_0_8"/>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a:t>
            </a:r>
            <a:r>
              <a:rPr lang="en-US"/>
              <a:t>Audio Menus: Benefits</a:t>
            </a:r>
            <a:endParaRPr/>
          </a:p>
        </p:txBody>
      </p:sp>
      <p:sp>
        <p:nvSpPr>
          <p:cNvPr id="432" name="Google Shape;432;g64aa0d7491_0_8"/>
          <p:cNvSpPr txBox="1"/>
          <p:nvPr>
            <p:ph idx="1" type="body"/>
          </p:nvPr>
        </p:nvSpPr>
        <p:spPr>
          <a:xfrm>
            <a:off x="457200" y="1600200"/>
            <a:ext cx="8458200" cy="4114800"/>
          </a:xfrm>
          <a:prstGeom prst="rect">
            <a:avLst/>
          </a:prstGeom>
          <a:noFill/>
          <a:ln>
            <a:noFill/>
          </a:ln>
        </p:spPr>
        <p:txBody>
          <a:bodyPr anchorCtr="0" anchor="t" bIns="45700" lIns="91425" spcFirstLastPara="1" rIns="91425" wrap="square" tIns="45700">
            <a:noAutofit/>
          </a:bodyPr>
          <a:lstStyle/>
          <a:p>
            <a:pPr indent="0" lvl="0" marL="177800" rtl="0" algn="l">
              <a:spcBef>
                <a:spcPts val="560"/>
              </a:spcBef>
              <a:spcAft>
                <a:spcPts val="0"/>
              </a:spcAft>
              <a:buSzPts val="2800"/>
              <a:buNone/>
            </a:pPr>
            <a:r>
              <a:t/>
            </a:r>
            <a:endParaRPr sz="2800"/>
          </a:p>
          <a:p>
            <a:pPr indent="-50800" lvl="2" marL="1143000" rtl="0" algn="l">
              <a:spcBef>
                <a:spcPts val="560"/>
              </a:spcBef>
              <a:spcAft>
                <a:spcPts val="0"/>
              </a:spcAft>
              <a:buSzPts val="2800"/>
              <a:buFont typeface="Arial"/>
              <a:buNone/>
            </a:pPr>
            <a:r>
              <a:t/>
            </a:r>
            <a:endParaRPr sz="2800"/>
          </a:p>
        </p:txBody>
      </p:sp>
      <p:sp>
        <p:nvSpPr>
          <p:cNvPr id="433" name="Google Shape;433;g64aa0d7491_0_8"/>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34" name="Google Shape;434;g64aa0d7491_0_8"/>
          <p:cNvSpPr txBox="1"/>
          <p:nvPr>
            <p:ph idx="1" type="body"/>
          </p:nvPr>
        </p:nvSpPr>
        <p:spPr>
          <a:xfrm>
            <a:off x="457200" y="1600200"/>
            <a:ext cx="8458200" cy="4114800"/>
          </a:xfrm>
          <a:prstGeom prst="rect">
            <a:avLst/>
          </a:prstGeom>
          <a:noFill/>
          <a:ln>
            <a:noFill/>
          </a:ln>
        </p:spPr>
        <p:txBody>
          <a:bodyPr anchorCtr="0" anchor="t" bIns="45700" lIns="91425" spcFirstLastPara="1" rIns="91425" wrap="square" tIns="45700">
            <a:noAutofit/>
          </a:bodyPr>
          <a:lstStyle/>
          <a:p>
            <a:pPr indent="-406400" lvl="0" marL="342900" marR="0" rtl="0" algn="l">
              <a:lnSpc>
                <a:spcPct val="100000"/>
              </a:lnSpc>
              <a:spcBef>
                <a:spcPts val="0"/>
              </a:spcBef>
              <a:spcAft>
                <a:spcPts val="0"/>
              </a:spcAft>
              <a:buClr>
                <a:srgbClr val="9E2600"/>
              </a:buClr>
              <a:buSzPts val="2800"/>
              <a:buFont typeface="Times"/>
              <a:buChar char="•"/>
            </a:pPr>
            <a:r>
              <a:rPr lang="en-US" sz="2800"/>
              <a:t>No need to display menu</a:t>
            </a:r>
            <a:endParaRPr sz="2800"/>
          </a:p>
          <a:p>
            <a:pPr indent="-349250" lvl="1" marL="742950" marR="0" rtl="0" algn="l">
              <a:lnSpc>
                <a:spcPct val="100000"/>
              </a:lnSpc>
              <a:spcBef>
                <a:spcPts val="0"/>
              </a:spcBef>
              <a:spcAft>
                <a:spcPts val="0"/>
              </a:spcAft>
              <a:buSzPts val="2800"/>
              <a:buChar char="–"/>
            </a:pPr>
            <a:r>
              <a:rPr lang="en-US"/>
              <a:t>Also sometimes doesn’t need buttons</a:t>
            </a:r>
            <a:endParaRPr/>
          </a:p>
          <a:p>
            <a:pPr indent="0" lvl="0" marL="0" marR="0" rtl="0" algn="l">
              <a:lnSpc>
                <a:spcPct val="100000"/>
              </a:lnSpc>
              <a:spcBef>
                <a:spcPts val="0"/>
              </a:spcBef>
              <a:spcAft>
                <a:spcPts val="0"/>
              </a:spcAft>
              <a:buNone/>
            </a:pPr>
            <a:r>
              <a:t/>
            </a:r>
            <a:endParaRPr/>
          </a:p>
          <a:p>
            <a:pPr indent="-406400" lvl="0" marL="342900" marR="0" rtl="0" algn="l">
              <a:lnSpc>
                <a:spcPct val="100000"/>
              </a:lnSpc>
              <a:spcBef>
                <a:spcPts val="0"/>
              </a:spcBef>
              <a:spcAft>
                <a:spcPts val="0"/>
              </a:spcAft>
              <a:buSzPts val="2800"/>
              <a:buChar char="•"/>
            </a:pPr>
            <a:r>
              <a:rPr lang="en-US" sz="2800"/>
              <a:t>Dial-ahead capabilities</a:t>
            </a:r>
            <a:endParaRPr sz="2800"/>
          </a:p>
          <a:p>
            <a:pPr indent="-165100" lvl="0" marL="342900" rtl="0" algn="l">
              <a:spcBef>
                <a:spcPts val="560"/>
              </a:spcBef>
              <a:spcAft>
                <a:spcPts val="0"/>
              </a:spcAft>
              <a:buSzPts val="2800"/>
              <a:buNone/>
            </a:pPr>
            <a:r>
              <a:t/>
            </a:r>
            <a:endParaRPr sz="2800"/>
          </a:p>
          <a:p>
            <a:pPr indent="-50800" lvl="2" marL="1143000" rtl="0" algn="l">
              <a:spcBef>
                <a:spcPts val="560"/>
              </a:spcBef>
              <a:spcAft>
                <a:spcPts val="0"/>
              </a:spcAft>
              <a:buSzPts val="2800"/>
              <a:buFont typeface="Arial"/>
              <a:buNone/>
            </a:pPr>
            <a:r>
              <a:t/>
            </a:r>
            <a:endParaRPr sz="2800"/>
          </a:p>
        </p:txBody>
      </p:sp>
      <p:pic>
        <p:nvPicPr>
          <p:cNvPr descr="Image result for hands free phone call" id="435" name="Google Shape;435;g64aa0d7491_0_8"/>
          <p:cNvPicPr preferRelativeResize="0"/>
          <p:nvPr/>
        </p:nvPicPr>
        <p:blipFill>
          <a:blip r:embed="rId3">
            <a:alphaModFix/>
          </a:blip>
          <a:stretch>
            <a:fillRect/>
          </a:stretch>
        </p:blipFill>
        <p:spPr>
          <a:xfrm>
            <a:off x="2376488" y="3479652"/>
            <a:ext cx="4619626" cy="2599574"/>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sp>
        <p:nvSpPr>
          <p:cNvPr id="441" name="Google Shape;441;g64aa0d7491_0_16"/>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a:t>
            </a:r>
            <a:r>
              <a:rPr lang="en-US"/>
              <a:t>Audio Menus: Downsides</a:t>
            </a:r>
            <a:endParaRPr/>
          </a:p>
        </p:txBody>
      </p:sp>
      <p:sp>
        <p:nvSpPr>
          <p:cNvPr id="442" name="Google Shape;442;g64aa0d7491_0_16"/>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43" name="Google Shape;443;g64aa0d7491_0_16"/>
          <p:cNvSpPr txBox="1"/>
          <p:nvPr>
            <p:ph idx="1" type="body"/>
          </p:nvPr>
        </p:nvSpPr>
        <p:spPr>
          <a:xfrm>
            <a:off x="457200" y="1219200"/>
            <a:ext cx="5686800" cy="4114800"/>
          </a:xfrm>
          <a:prstGeom prst="rect">
            <a:avLst/>
          </a:prstGeom>
          <a:noFill/>
          <a:ln>
            <a:noFill/>
          </a:ln>
        </p:spPr>
        <p:txBody>
          <a:bodyPr anchorCtr="0" anchor="t" bIns="45700" lIns="91425" spcFirstLastPara="1" rIns="91425" wrap="square" tIns="45700">
            <a:noAutofit/>
          </a:bodyPr>
          <a:lstStyle/>
          <a:p>
            <a:pPr indent="-406400" lvl="0" marL="342900" marR="0" rtl="0" algn="l">
              <a:lnSpc>
                <a:spcPct val="100000"/>
              </a:lnSpc>
              <a:spcBef>
                <a:spcPts val="0"/>
              </a:spcBef>
              <a:spcAft>
                <a:spcPts val="0"/>
              </a:spcAft>
              <a:buSzPts val="2800"/>
              <a:buChar char="•"/>
            </a:pPr>
            <a:r>
              <a:rPr lang="en-US" sz="2800"/>
              <a:t>Memorization</a:t>
            </a:r>
            <a:endParaRPr sz="2800"/>
          </a:p>
          <a:p>
            <a:pPr indent="-406400" lvl="0" marL="342900" marR="0" rtl="0" algn="l">
              <a:lnSpc>
                <a:spcPct val="100000"/>
              </a:lnSpc>
              <a:spcBef>
                <a:spcPts val="0"/>
              </a:spcBef>
              <a:spcAft>
                <a:spcPts val="0"/>
              </a:spcAft>
              <a:buSzPts val="2800"/>
              <a:buChar char="•"/>
            </a:pPr>
            <a:r>
              <a:rPr lang="en-US" sz="2800"/>
              <a:t>Confirmation step after selection</a:t>
            </a:r>
            <a:endParaRPr sz="2800"/>
          </a:p>
          <a:p>
            <a:pPr indent="-406400" lvl="0" marL="342900" marR="0" rtl="0" algn="l">
              <a:lnSpc>
                <a:spcPct val="100000"/>
              </a:lnSpc>
              <a:spcBef>
                <a:spcPts val="0"/>
              </a:spcBef>
              <a:spcAft>
                <a:spcPts val="0"/>
              </a:spcAft>
              <a:buSzPts val="2800"/>
              <a:buChar char="•"/>
            </a:pPr>
            <a:r>
              <a:rPr lang="en-US" sz="2800"/>
              <a:t>Lack of clarity</a:t>
            </a:r>
            <a:endParaRPr sz="2800"/>
          </a:p>
          <a:p>
            <a:pPr indent="-406400" lvl="0" marL="342900" marR="0" rtl="0" algn="l">
              <a:lnSpc>
                <a:spcPct val="100000"/>
              </a:lnSpc>
              <a:spcBef>
                <a:spcPts val="0"/>
              </a:spcBef>
              <a:spcAft>
                <a:spcPts val="0"/>
              </a:spcAft>
              <a:buSzPts val="2800"/>
              <a:buChar char="•"/>
            </a:pPr>
            <a:r>
              <a:rPr lang="en-US" sz="2800"/>
              <a:t>Might have too many options</a:t>
            </a:r>
            <a:endParaRPr sz="2800"/>
          </a:p>
          <a:p>
            <a:pPr indent="-165100" lvl="0" marL="342900" rtl="0" algn="l">
              <a:spcBef>
                <a:spcPts val="560"/>
              </a:spcBef>
              <a:spcAft>
                <a:spcPts val="0"/>
              </a:spcAft>
              <a:buSzPts val="2800"/>
              <a:buNone/>
            </a:pPr>
            <a:r>
              <a:t/>
            </a:r>
            <a:endParaRPr sz="2800"/>
          </a:p>
          <a:p>
            <a:pPr indent="-50800" lvl="2" marL="1143000" rtl="0" algn="l">
              <a:spcBef>
                <a:spcPts val="560"/>
              </a:spcBef>
              <a:spcAft>
                <a:spcPts val="0"/>
              </a:spcAft>
              <a:buSzPts val="2800"/>
              <a:buFont typeface="Arial"/>
              <a:buNone/>
            </a:pPr>
            <a:r>
              <a:t/>
            </a:r>
            <a:endParaRPr sz="2800"/>
          </a:p>
        </p:txBody>
      </p:sp>
      <p:pic>
        <p:nvPicPr>
          <p:cNvPr descr="Image result for too many options" id="444" name="Google Shape;444;g64aa0d7491_0_16"/>
          <p:cNvPicPr preferRelativeResize="0"/>
          <p:nvPr/>
        </p:nvPicPr>
        <p:blipFill>
          <a:blip r:embed="rId3">
            <a:alphaModFix/>
          </a:blip>
          <a:stretch>
            <a:fillRect/>
          </a:stretch>
        </p:blipFill>
        <p:spPr>
          <a:xfrm>
            <a:off x="2779387" y="3305000"/>
            <a:ext cx="3661425" cy="28721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Google Shape;450;g620ff8bbfd_8_10"/>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a:t>
            </a:r>
            <a:r>
              <a:rPr lang="en-US"/>
              <a:t>Audio Menus: Good Audio Menus</a:t>
            </a:r>
            <a:endParaRPr/>
          </a:p>
        </p:txBody>
      </p:sp>
      <p:sp>
        <p:nvSpPr>
          <p:cNvPr id="451" name="Google Shape;451;g620ff8bbfd_8_10"/>
          <p:cNvSpPr txBox="1"/>
          <p:nvPr>
            <p:ph idx="1" type="body"/>
          </p:nvPr>
        </p:nvSpPr>
        <p:spPr>
          <a:xfrm>
            <a:off x="457200" y="1600200"/>
            <a:ext cx="8458200" cy="4114800"/>
          </a:xfrm>
          <a:prstGeom prst="rect">
            <a:avLst/>
          </a:prstGeom>
          <a:noFill/>
          <a:ln>
            <a:noFill/>
          </a:ln>
        </p:spPr>
        <p:txBody>
          <a:bodyPr anchorCtr="0" anchor="t" bIns="45700" lIns="91425" spcFirstLastPara="1" rIns="91425" wrap="square" tIns="45700">
            <a:noAutofit/>
          </a:bodyPr>
          <a:lstStyle/>
          <a:p>
            <a:pPr indent="0" lvl="0" marL="177800" rtl="0" algn="l">
              <a:spcBef>
                <a:spcPts val="560"/>
              </a:spcBef>
              <a:spcAft>
                <a:spcPts val="0"/>
              </a:spcAft>
              <a:buSzPts val="2800"/>
              <a:buNone/>
            </a:pPr>
            <a:r>
              <a:t/>
            </a:r>
            <a:endParaRPr sz="2800"/>
          </a:p>
          <a:p>
            <a:pPr indent="-50800" lvl="2" marL="1143000" rtl="0" algn="l">
              <a:spcBef>
                <a:spcPts val="560"/>
              </a:spcBef>
              <a:spcAft>
                <a:spcPts val="0"/>
              </a:spcAft>
              <a:buSzPts val="2800"/>
              <a:buFont typeface="Arial"/>
              <a:buNone/>
            </a:pPr>
            <a:r>
              <a:t/>
            </a:r>
            <a:endParaRPr sz="2800"/>
          </a:p>
        </p:txBody>
      </p:sp>
      <p:sp>
        <p:nvSpPr>
          <p:cNvPr id="452" name="Google Shape;452;g620ff8bbfd_8_10"/>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53" name="Google Shape;453;g620ff8bbfd_8_10"/>
          <p:cNvSpPr txBox="1"/>
          <p:nvPr>
            <p:ph idx="1" type="body"/>
          </p:nvPr>
        </p:nvSpPr>
        <p:spPr>
          <a:xfrm>
            <a:off x="381000" y="1082625"/>
            <a:ext cx="8458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2800"/>
              <a:t>Four key parts of a good audio menu:</a:t>
            </a:r>
            <a:endParaRPr sz="2800"/>
          </a:p>
          <a:p>
            <a:pPr indent="0" lvl="0" marL="0" marR="0" rtl="0" algn="l">
              <a:lnSpc>
                <a:spcPct val="100000"/>
              </a:lnSpc>
              <a:spcBef>
                <a:spcPts val="0"/>
              </a:spcBef>
              <a:spcAft>
                <a:spcPts val="0"/>
              </a:spcAft>
              <a:buNone/>
            </a:pPr>
            <a:r>
              <a:t/>
            </a:r>
            <a:endParaRPr sz="2800"/>
          </a:p>
          <a:p>
            <a:pPr indent="-406400" lvl="0" marL="457200" marR="0" rtl="0" algn="l">
              <a:lnSpc>
                <a:spcPct val="100000"/>
              </a:lnSpc>
              <a:spcBef>
                <a:spcPts val="0"/>
              </a:spcBef>
              <a:spcAft>
                <a:spcPts val="0"/>
              </a:spcAft>
              <a:buSzPts val="2800"/>
              <a:buAutoNum type="arabicPeriod"/>
            </a:pPr>
            <a:r>
              <a:rPr lang="en-US" sz="2800"/>
              <a:t>Know the user’s goals</a:t>
            </a:r>
            <a:endParaRPr sz="2800"/>
          </a:p>
          <a:p>
            <a:pPr indent="-406400" lvl="0" marL="457200" marR="0" rtl="0" algn="l">
              <a:lnSpc>
                <a:spcPct val="100000"/>
              </a:lnSpc>
              <a:spcBef>
                <a:spcPts val="0"/>
              </a:spcBef>
              <a:spcAft>
                <a:spcPts val="0"/>
              </a:spcAft>
              <a:buSzPts val="2800"/>
              <a:buAutoNum type="arabicPeriod"/>
            </a:pPr>
            <a:r>
              <a:rPr lang="en-US" sz="2800"/>
              <a:t>Common selections are said first</a:t>
            </a:r>
            <a:endParaRPr sz="2800"/>
          </a:p>
          <a:p>
            <a:pPr indent="-406400" lvl="0" marL="457200" marR="0" rtl="0" algn="l">
              <a:lnSpc>
                <a:spcPct val="100000"/>
              </a:lnSpc>
              <a:spcBef>
                <a:spcPts val="0"/>
              </a:spcBef>
              <a:spcAft>
                <a:spcPts val="0"/>
              </a:spcAft>
              <a:buSzPts val="2800"/>
              <a:buAutoNum type="arabicPeriod"/>
            </a:pPr>
            <a:r>
              <a:rPr lang="en-US" sz="2800"/>
              <a:t>Keep it simple. 3-4 options is best</a:t>
            </a:r>
            <a:endParaRPr sz="2800"/>
          </a:p>
          <a:p>
            <a:pPr indent="-406400" lvl="0" marL="457200" marR="0" rtl="0" algn="l">
              <a:lnSpc>
                <a:spcPct val="100000"/>
              </a:lnSpc>
              <a:spcBef>
                <a:spcPts val="0"/>
              </a:spcBef>
              <a:spcAft>
                <a:spcPts val="0"/>
              </a:spcAft>
              <a:buSzPts val="2800"/>
              <a:buAutoNum type="arabicPeriod"/>
            </a:pPr>
            <a:r>
              <a:rPr lang="en-US" sz="2800"/>
              <a:t>Avoid the following phrase:</a:t>
            </a:r>
            <a:endParaRPr sz="2800"/>
          </a:p>
          <a:p>
            <a:pPr indent="0" lvl="0" marL="457200" marR="0" rtl="0" algn="l">
              <a:lnSpc>
                <a:spcPct val="100000"/>
              </a:lnSpc>
              <a:spcBef>
                <a:spcPts val="0"/>
              </a:spcBef>
              <a:spcAft>
                <a:spcPts val="0"/>
              </a:spcAft>
              <a:buNone/>
            </a:pPr>
            <a:r>
              <a:rPr lang="en-US" sz="2800"/>
              <a:t>“Listen carefully, as our menu options have recently changed”</a:t>
            </a:r>
            <a:endParaRPr sz="2800"/>
          </a:p>
          <a:p>
            <a:pPr indent="-165100" lvl="0" marL="342900" rtl="0" algn="l">
              <a:spcBef>
                <a:spcPts val="560"/>
              </a:spcBef>
              <a:spcAft>
                <a:spcPts val="0"/>
              </a:spcAft>
              <a:buSzPts val="2800"/>
              <a:buNone/>
            </a:pPr>
            <a:r>
              <a:t/>
            </a:r>
            <a:endParaRPr sz="2800"/>
          </a:p>
          <a:p>
            <a:pPr indent="-50800" lvl="2" marL="1143000" rtl="0" algn="l">
              <a:spcBef>
                <a:spcPts val="560"/>
              </a:spcBef>
              <a:spcAft>
                <a:spcPts val="0"/>
              </a:spcAft>
              <a:buSzPts val="2800"/>
              <a:buFont typeface="Arial"/>
              <a:buNone/>
            </a:pPr>
            <a:r>
              <a:t/>
            </a:r>
            <a:endParaRPr sz="2800"/>
          </a:p>
        </p:txBody>
      </p:sp>
      <p:pic>
        <p:nvPicPr>
          <p:cNvPr descr="Image result for four keys to successful" id="454" name="Google Shape;454;g620ff8bbfd_8_10"/>
          <p:cNvPicPr preferRelativeResize="0"/>
          <p:nvPr/>
        </p:nvPicPr>
        <p:blipFill>
          <a:blip r:embed="rId3">
            <a:alphaModFix/>
          </a:blip>
          <a:stretch>
            <a:fillRect/>
          </a:stretch>
        </p:blipFill>
        <p:spPr>
          <a:xfrm>
            <a:off x="3019975" y="4546025"/>
            <a:ext cx="3180250" cy="18516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9" name="Shape 459"/>
        <p:cNvGrpSpPr/>
        <p:nvPr/>
      </p:nvGrpSpPr>
      <p:grpSpPr>
        <a:xfrm>
          <a:off x="0" y="0"/>
          <a:ext cx="0" cy="0"/>
          <a:chOff x="0" y="0"/>
          <a:chExt cx="0" cy="0"/>
        </a:xfrm>
      </p:grpSpPr>
      <p:sp>
        <p:nvSpPr>
          <p:cNvPr id="460" name="Google Shape;460;g620ff8bbfd_8_19"/>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a:t>
            </a:r>
            <a:r>
              <a:rPr lang="en-US"/>
              <a:t>Audio Menus: Voice Recognition</a:t>
            </a:r>
            <a:endParaRPr/>
          </a:p>
        </p:txBody>
      </p:sp>
      <p:sp>
        <p:nvSpPr>
          <p:cNvPr id="461" name="Google Shape;461;g620ff8bbfd_8_19"/>
          <p:cNvSpPr txBox="1"/>
          <p:nvPr>
            <p:ph idx="1" type="body"/>
          </p:nvPr>
        </p:nvSpPr>
        <p:spPr>
          <a:xfrm>
            <a:off x="457200" y="1600200"/>
            <a:ext cx="8458200" cy="4114800"/>
          </a:xfrm>
          <a:prstGeom prst="rect">
            <a:avLst/>
          </a:prstGeom>
          <a:noFill/>
          <a:ln>
            <a:noFill/>
          </a:ln>
        </p:spPr>
        <p:txBody>
          <a:bodyPr anchorCtr="0" anchor="t" bIns="45700" lIns="91425" spcFirstLastPara="1" rIns="91425" wrap="square" tIns="45700">
            <a:noAutofit/>
          </a:bodyPr>
          <a:lstStyle/>
          <a:p>
            <a:pPr indent="0" lvl="0" marL="177800" rtl="0" algn="l">
              <a:spcBef>
                <a:spcPts val="560"/>
              </a:spcBef>
              <a:spcAft>
                <a:spcPts val="0"/>
              </a:spcAft>
              <a:buSzPts val="2800"/>
              <a:buNone/>
            </a:pPr>
            <a:r>
              <a:t/>
            </a:r>
            <a:endParaRPr sz="2800"/>
          </a:p>
          <a:p>
            <a:pPr indent="-50800" lvl="2" marL="1143000" rtl="0" algn="l">
              <a:spcBef>
                <a:spcPts val="560"/>
              </a:spcBef>
              <a:spcAft>
                <a:spcPts val="0"/>
              </a:spcAft>
              <a:buSzPts val="2800"/>
              <a:buFont typeface="Arial"/>
              <a:buNone/>
            </a:pPr>
            <a:r>
              <a:t/>
            </a:r>
            <a:endParaRPr sz="2800"/>
          </a:p>
        </p:txBody>
      </p:sp>
      <p:sp>
        <p:nvSpPr>
          <p:cNvPr id="462" name="Google Shape;462;g620ff8bbfd_8_19"/>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63" name="Google Shape;463;g620ff8bbfd_8_19"/>
          <p:cNvSpPr txBox="1"/>
          <p:nvPr>
            <p:ph idx="1" type="body"/>
          </p:nvPr>
        </p:nvSpPr>
        <p:spPr>
          <a:xfrm>
            <a:off x="457200" y="996350"/>
            <a:ext cx="8458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lang="en-US" sz="2800"/>
              <a:t>Voice recognition is viable with today’s technology</a:t>
            </a:r>
            <a:endParaRPr sz="2800"/>
          </a:p>
          <a:p>
            <a:pPr indent="0" lvl="0" marL="0" marR="0" rtl="0" algn="l">
              <a:lnSpc>
                <a:spcPct val="100000"/>
              </a:lnSpc>
              <a:spcBef>
                <a:spcPts val="0"/>
              </a:spcBef>
              <a:spcAft>
                <a:spcPts val="0"/>
              </a:spcAft>
              <a:buNone/>
            </a:pPr>
            <a:r>
              <a:t/>
            </a:r>
            <a:endParaRPr sz="2800"/>
          </a:p>
          <a:p>
            <a:pPr indent="-406400" lvl="0" marL="457200" marR="0" rtl="0" algn="l">
              <a:lnSpc>
                <a:spcPct val="100000"/>
              </a:lnSpc>
              <a:spcBef>
                <a:spcPts val="0"/>
              </a:spcBef>
              <a:spcAft>
                <a:spcPts val="0"/>
              </a:spcAft>
              <a:buSzPts val="2800"/>
              <a:buChar char="•"/>
            </a:pPr>
            <a:r>
              <a:rPr lang="en-US" sz="2800"/>
              <a:t>No button pressing</a:t>
            </a:r>
            <a:endParaRPr sz="2800"/>
          </a:p>
          <a:p>
            <a:pPr indent="-406400" lvl="0" marL="457200" marR="0" rtl="0" algn="l">
              <a:lnSpc>
                <a:spcPct val="100000"/>
              </a:lnSpc>
              <a:spcBef>
                <a:spcPts val="0"/>
              </a:spcBef>
              <a:spcAft>
                <a:spcPts val="0"/>
              </a:spcAft>
              <a:buSzPts val="2800"/>
              <a:buChar char="•"/>
            </a:pPr>
            <a:r>
              <a:rPr lang="en-US" sz="2800"/>
              <a:t>Prompts can be lengthy if both voice recognition and number options are used.</a:t>
            </a:r>
            <a:endParaRPr sz="2800"/>
          </a:p>
          <a:p>
            <a:pPr indent="-165100" lvl="0" marL="342900" rtl="0" algn="l">
              <a:spcBef>
                <a:spcPts val="560"/>
              </a:spcBef>
              <a:spcAft>
                <a:spcPts val="0"/>
              </a:spcAft>
              <a:buSzPts val="2800"/>
              <a:buNone/>
            </a:pPr>
            <a:r>
              <a:t/>
            </a:r>
            <a:endParaRPr sz="2800"/>
          </a:p>
          <a:p>
            <a:pPr indent="-50800" lvl="2" marL="1143000" rtl="0" algn="l">
              <a:spcBef>
                <a:spcPts val="560"/>
              </a:spcBef>
              <a:spcAft>
                <a:spcPts val="0"/>
              </a:spcAft>
              <a:buSzPts val="2800"/>
              <a:buFont typeface="Arial"/>
              <a:buNone/>
            </a:pPr>
            <a:r>
              <a:t/>
            </a:r>
            <a:endParaRPr sz="2800"/>
          </a:p>
        </p:txBody>
      </p:sp>
      <p:pic>
        <p:nvPicPr>
          <p:cNvPr descr="Image result for voice recognition" id="464" name="Google Shape;464;g620ff8bbfd_8_19"/>
          <p:cNvPicPr preferRelativeResize="0"/>
          <p:nvPr/>
        </p:nvPicPr>
        <p:blipFill>
          <a:blip r:embed="rId3">
            <a:alphaModFix/>
          </a:blip>
          <a:stretch>
            <a:fillRect/>
          </a:stretch>
        </p:blipFill>
        <p:spPr>
          <a:xfrm>
            <a:off x="2466975" y="3429000"/>
            <a:ext cx="4286251" cy="285750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9" name="Shape 469"/>
        <p:cNvGrpSpPr/>
        <p:nvPr/>
      </p:nvGrpSpPr>
      <p:grpSpPr>
        <a:xfrm>
          <a:off x="0" y="0"/>
          <a:ext cx="0" cy="0"/>
          <a:chOff x="0" y="0"/>
          <a:chExt cx="0" cy="0"/>
        </a:xfrm>
      </p:grpSpPr>
      <p:sp>
        <p:nvSpPr>
          <p:cNvPr id="470" name="Google Shape;470;g620ff8bbfd_8_27"/>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***Audio Menus: Newer Technology</a:t>
            </a:r>
            <a:endParaRPr/>
          </a:p>
        </p:txBody>
      </p:sp>
      <p:sp>
        <p:nvSpPr>
          <p:cNvPr id="471" name="Google Shape;471;g620ff8bbfd_8_27"/>
          <p:cNvSpPr txBox="1"/>
          <p:nvPr>
            <p:ph idx="1" type="body"/>
          </p:nvPr>
        </p:nvSpPr>
        <p:spPr>
          <a:xfrm>
            <a:off x="457200" y="1600200"/>
            <a:ext cx="8458200" cy="4114800"/>
          </a:xfrm>
          <a:prstGeom prst="rect">
            <a:avLst/>
          </a:prstGeom>
          <a:noFill/>
          <a:ln>
            <a:noFill/>
          </a:ln>
        </p:spPr>
        <p:txBody>
          <a:bodyPr anchorCtr="0" anchor="t" bIns="45700" lIns="91425" spcFirstLastPara="1" rIns="91425" wrap="square" tIns="45700">
            <a:noAutofit/>
          </a:bodyPr>
          <a:lstStyle/>
          <a:p>
            <a:pPr indent="0" lvl="0" marL="177800" rtl="0" algn="l">
              <a:spcBef>
                <a:spcPts val="560"/>
              </a:spcBef>
              <a:spcAft>
                <a:spcPts val="0"/>
              </a:spcAft>
              <a:buSzPts val="2800"/>
              <a:buNone/>
            </a:pPr>
            <a:r>
              <a:t/>
            </a:r>
            <a:endParaRPr sz="2800"/>
          </a:p>
          <a:p>
            <a:pPr indent="-50800" lvl="2" marL="1143000" rtl="0" algn="l">
              <a:spcBef>
                <a:spcPts val="560"/>
              </a:spcBef>
              <a:spcAft>
                <a:spcPts val="0"/>
              </a:spcAft>
              <a:buSzPts val="2800"/>
              <a:buFont typeface="Arial"/>
              <a:buNone/>
            </a:pPr>
            <a:r>
              <a:t/>
            </a:r>
            <a:endParaRPr sz="2800"/>
          </a:p>
        </p:txBody>
      </p:sp>
      <p:sp>
        <p:nvSpPr>
          <p:cNvPr id="472" name="Google Shape;472;g620ff8bbfd_8_27"/>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73" name="Google Shape;473;g620ff8bbfd_8_27"/>
          <p:cNvSpPr txBox="1"/>
          <p:nvPr>
            <p:ph idx="1" type="body"/>
          </p:nvPr>
        </p:nvSpPr>
        <p:spPr>
          <a:xfrm>
            <a:off x="457200" y="967600"/>
            <a:ext cx="8458200" cy="4114800"/>
          </a:xfrm>
          <a:prstGeom prst="rect">
            <a:avLst/>
          </a:prstGeom>
          <a:noFill/>
          <a:ln>
            <a:noFill/>
          </a:ln>
        </p:spPr>
        <p:txBody>
          <a:bodyPr anchorCtr="0" anchor="t" bIns="45700" lIns="91425" spcFirstLastPara="1" rIns="91425" wrap="square" tIns="45700">
            <a:noAutofit/>
          </a:bodyPr>
          <a:lstStyle/>
          <a:p>
            <a:pPr indent="-406400" lvl="0" marL="457200" marR="0" rtl="0" algn="l">
              <a:lnSpc>
                <a:spcPct val="100000"/>
              </a:lnSpc>
              <a:spcBef>
                <a:spcPts val="0"/>
              </a:spcBef>
              <a:spcAft>
                <a:spcPts val="0"/>
              </a:spcAft>
              <a:buSzPts val="2800"/>
              <a:buChar char="•"/>
            </a:pPr>
            <a:r>
              <a:rPr lang="en-US" sz="2800"/>
              <a:t>IVAs (Intelligent Virtual Assistants)*</a:t>
            </a:r>
            <a:endParaRPr sz="2800"/>
          </a:p>
          <a:p>
            <a:pPr indent="-406400" lvl="1" marL="914400" marR="0" rtl="0" algn="l">
              <a:lnSpc>
                <a:spcPct val="100000"/>
              </a:lnSpc>
              <a:spcBef>
                <a:spcPts val="0"/>
              </a:spcBef>
              <a:spcAft>
                <a:spcPts val="0"/>
              </a:spcAft>
              <a:buSzPts val="2800"/>
              <a:buChar char="–"/>
            </a:pPr>
            <a:r>
              <a:rPr lang="en-US"/>
              <a:t>Process simple phrases</a:t>
            </a:r>
            <a:endParaRPr/>
          </a:p>
          <a:p>
            <a:pPr indent="-406400" lvl="1" marL="914400" marR="0" rtl="0" algn="l">
              <a:lnSpc>
                <a:spcPct val="100000"/>
              </a:lnSpc>
              <a:spcBef>
                <a:spcPts val="0"/>
              </a:spcBef>
              <a:spcAft>
                <a:spcPts val="0"/>
              </a:spcAft>
              <a:buSzPts val="2800"/>
              <a:buChar char="–"/>
            </a:pPr>
            <a:r>
              <a:rPr lang="en-US"/>
              <a:t>Some mimic real humans</a:t>
            </a:r>
            <a:endParaRPr/>
          </a:p>
          <a:p>
            <a:pPr indent="-406400" lvl="1" marL="914400" marR="0" rtl="0" algn="l">
              <a:lnSpc>
                <a:spcPct val="100000"/>
              </a:lnSpc>
              <a:spcBef>
                <a:spcPts val="0"/>
              </a:spcBef>
              <a:spcAft>
                <a:spcPts val="0"/>
              </a:spcAft>
              <a:buSzPts val="2800"/>
              <a:buChar char="–"/>
            </a:pPr>
            <a:r>
              <a:rPr lang="en-US"/>
              <a:t>Requires less time traversing through menus</a:t>
            </a:r>
            <a:endParaRPr/>
          </a:p>
          <a:p>
            <a:pPr indent="-406400" lvl="0" marL="457200" marR="0" rtl="0" algn="l">
              <a:lnSpc>
                <a:spcPct val="100000"/>
              </a:lnSpc>
              <a:spcBef>
                <a:spcPts val="0"/>
              </a:spcBef>
              <a:spcAft>
                <a:spcPts val="0"/>
              </a:spcAft>
              <a:buSzPts val="2800"/>
              <a:buChar char="•"/>
            </a:pPr>
            <a:r>
              <a:rPr lang="en-US" sz="2800"/>
              <a:t>Callback Scheduling*</a:t>
            </a:r>
            <a:endParaRPr sz="2800"/>
          </a:p>
          <a:p>
            <a:pPr indent="-406400" lvl="1" marL="914400" marR="0" rtl="0" algn="l">
              <a:lnSpc>
                <a:spcPct val="100000"/>
              </a:lnSpc>
              <a:spcBef>
                <a:spcPts val="0"/>
              </a:spcBef>
              <a:spcAft>
                <a:spcPts val="0"/>
              </a:spcAft>
              <a:buSzPts val="2800"/>
              <a:buChar char="–"/>
            </a:pPr>
            <a:r>
              <a:rPr lang="en-US"/>
              <a:t>No need to wait in queue</a:t>
            </a:r>
            <a:endParaRPr sz="2800"/>
          </a:p>
          <a:p>
            <a:pPr indent="-165100" lvl="0" marL="342900" rtl="0" algn="l">
              <a:spcBef>
                <a:spcPts val="560"/>
              </a:spcBef>
              <a:spcAft>
                <a:spcPts val="0"/>
              </a:spcAft>
              <a:buSzPts val="2800"/>
              <a:buNone/>
            </a:pPr>
            <a:r>
              <a:t/>
            </a:r>
            <a:endParaRPr sz="2800"/>
          </a:p>
          <a:p>
            <a:pPr indent="-50800" lvl="2" marL="1143000" rtl="0" algn="l">
              <a:spcBef>
                <a:spcPts val="560"/>
              </a:spcBef>
              <a:spcAft>
                <a:spcPts val="0"/>
              </a:spcAft>
              <a:buSzPts val="2800"/>
              <a:buFont typeface="Arial"/>
              <a:buNone/>
            </a:pPr>
            <a:r>
              <a:t/>
            </a:r>
            <a:endParaRPr sz="2800"/>
          </a:p>
        </p:txBody>
      </p:sp>
      <p:sp>
        <p:nvSpPr>
          <p:cNvPr id="474" name="Google Shape;474;g620ff8bbfd_8_27"/>
          <p:cNvSpPr txBox="1"/>
          <p:nvPr/>
        </p:nvSpPr>
        <p:spPr>
          <a:xfrm>
            <a:off x="342900" y="6139613"/>
            <a:ext cx="8458200" cy="25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900">
                <a:solidFill>
                  <a:schemeClr val="dk1"/>
                </a:solidFill>
              </a:rPr>
              <a:t>*https://static1.squarespace.com/static/5a8f9198f79392a0212ecb6e/t/5c663ddd4785d3840e6b3f1b/1550204385104/Inference+Solutions_ProductBrochure.pdf</a:t>
            </a:r>
            <a:endParaRPr sz="900">
              <a:solidFill>
                <a:schemeClr val="dk1"/>
              </a:solidFill>
            </a:endParaRPr>
          </a:p>
          <a:p>
            <a:pPr indent="0" lvl="0" marL="0" rtl="0" algn="l">
              <a:spcBef>
                <a:spcPts val="0"/>
              </a:spcBef>
              <a:spcAft>
                <a:spcPts val="0"/>
              </a:spcAft>
              <a:buNone/>
            </a:pPr>
            <a:r>
              <a:t/>
            </a:r>
            <a:endParaRPr sz="900"/>
          </a:p>
        </p:txBody>
      </p:sp>
      <p:pic>
        <p:nvPicPr>
          <p:cNvPr descr="Image result for intelligent virtual assistant" id="475" name="Google Shape;475;g620ff8bbfd_8_27"/>
          <p:cNvPicPr preferRelativeResize="0"/>
          <p:nvPr/>
        </p:nvPicPr>
        <p:blipFill>
          <a:blip r:embed="rId3">
            <a:alphaModFix/>
          </a:blip>
          <a:stretch>
            <a:fillRect/>
          </a:stretch>
        </p:blipFill>
        <p:spPr>
          <a:xfrm>
            <a:off x="2428875" y="3653600"/>
            <a:ext cx="4286250" cy="24860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0" name="Shape 480"/>
        <p:cNvGrpSpPr/>
        <p:nvPr/>
      </p:nvGrpSpPr>
      <p:grpSpPr>
        <a:xfrm>
          <a:off x="0" y="0"/>
          <a:ext cx="0" cy="0"/>
          <a:chOff x="0" y="0"/>
          <a:chExt cx="0" cy="0"/>
        </a:xfrm>
      </p:grpSpPr>
      <p:sp>
        <p:nvSpPr>
          <p:cNvPr id="481" name="Google Shape;481;p23"/>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6. Form Fill-in</a:t>
            </a:r>
            <a:endParaRPr/>
          </a:p>
        </p:txBody>
      </p:sp>
      <p:sp>
        <p:nvSpPr>
          <p:cNvPr id="482" name="Google Shape;482;p23"/>
          <p:cNvSpPr txBox="1"/>
          <p:nvPr>
            <p:ph idx="1" type="body"/>
          </p:nvPr>
        </p:nvSpPr>
        <p:spPr>
          <a:xfrm>
            <a:off x="457200" y="1623060"/>
            <a:ext cx="8458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800"/>
              <a:buNone/>
            </a:pPr>
            <a:r>
              <a:t/>
            </a:r>
            <a:endParaRPr sz="2800"/>
          </a:p>
          <a:p>
            <a:pPr indent="-50800" lvl="2" marL="1143000" rtl="0" algn="l">
              <a:spcBef>
                <a:spcPts val="560"/>
              </a:spcBef>
              <a:spcAft>
                <a:spcPts val="0"/>
              </a:spcAft>
              <a:buSzPts val="2800"/>
              <a:buFont typeface="Arial"/>
              <a:buNone/>
            </a:pPr>
            <a:r>
              <a:t/>
            </a:r>
            <a:endParaRPr sz="2800"/>
          </a:p>
        </p:txBody>
      </p:sp>
      <p:sp>
        <p:nvSpPr>
          <p:cNvPr id="483" name="Google Shape;483;p23"/>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484" name="Google Shape;484;p23"/>
          <p:cNvSpPr txBox="1"/>
          <p:nvPr/>
        </p:nvSpPr>
        <p:spPr>
          <a:xfrm>
            <a:off x="1371601" y="5461337"/>
            <a:ext cx="6172199" cy="1015663"/>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000"/>
              <a:buFont typeface="Arial"/>
              <a:buChar char="•"/>
            </a:pPr>
            <a:r>
              <a:rPr lang="en-US" sz="1000">
                <a:solidFill>
                  <a:schemeClr val="dk1"/>
                </a:solidFill>
                <a:latin typeface="Arial"/>
                <a:ea typeface="Arial"/>
                <a:cs typeface="Arial"/>
                <a:sym typeface="Arial"/>
              </a:rPr>
              <a:t>This form fill-in allows users to enter information when joining the IEEE Society</a:t>
            </a:r>
            <a:endParaRPr/>
          </a:p>
          <a:p>
            <a:pPr indent="-171450" lvl="1" marL="6286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Fields are grouped meaningfully, and field-specific rules such as password requirements are provided next to the fields</a:t>
            </a:r>
            <a:endParaRPr/>
          </a:p>
          <a:p>
            <a:pPr indent="-171450" lvl="1" marL="6286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The data is validated as soon as it is being provided (opposed to being validated when the form is submitted) and error messages explain how to correct the problem</a:t>
            </a:r>
            <a:endParaRPr/>
          </a:p>
          <a:p>
            <a:pPr indent="0" lvl="1" marL="457200" marR="0" rtl="0" algn="l">
              <a:spcBef>
                <a:spcPts val="0"/>
              </a:spcBef>
              <a:spcAft>
                <a:spcPts val="0"/>
              </a:spcAft>
              <a:buNone/>
            </a:pPr>
            <a:r>
              <a:rPr b="0" i="0" lang="en-US" sz="1000" u="none" cap="none" strike="noStrike">
                <a:solidFill>
                  <a:schemeClr val="dk1"/>
                </a:solidFill>
                <a:latin typeface="Arial"/>
                <a:ea typeface="Arial"/>
                <a:cs typeface="Arial"/>
                <a:sym typeface="Arial"/>
              </a:rPr>
              <a:t>	(</a:t>
            </a:r>
            <a:r>
              <a:rPr b="0" i="0" lang="en-US" sz="1000" u="sng" cap="none" strike="noStrike">
                <a:solidFill>
                  <a:schemeClr val="dk1"/>
                </a:solidFill>
                <a:latin typeface="Arial"/>
                <a:ea typeface="Arial"/>
                <a:cs typeface="Arial"/>
                <a:sym typeface="Arial"/>
                <a:hlinkClick r:id="rId3"/>
              </a:rPr>
              <a:t>http://www.ieee.org</a:t>
            </a:r>
            <a:r>
              <a:rPr b="0" i="0" lang="en-US" sz="1000" u="none" cap="none" strike="noStrike">
                <a:solidFill>
                  <a:schemeClr val="dk1"/>
                </a:solidFill>
                <a:latin typeface="Arial"/>
                <a:ea typeface="Arial"/>
                <a:cs typeface="Arial"/>
                <a:sym typeface="Arial"/>
              </a:rPr>
              <a:t>)</a:t>
            </a:r>
            <a:endParaRPr/>
          </a:p>
        </p:txBody>
      </p:sp>
      <p:pic>
        <p:nvPicPr>
          <p:cNvPr id="485" name="Google Shape;485;p23"/>
          <p:cNvPicPr preferRelativeResize="0"/>
          <p:nvPr/>
        </p:nvPicPr>
        <p:blipFill rotWithShape="1">
          <a:blip r:embed="rId4">
            <a:alphaModFix/>
          </a:blip>
          <a:srcRect b="0" l="12082" r="12917" t="0"/>
          <a:stretch/>
        </p:blipFill>
        <p:spPr>
          <a:xfrm>
            <a:off x="1866209" y="1072574"/>
            <a:ext cx="5296591" cy="441382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9" name="Shape 489"/>
        <p:cNvGrpSpPr/>
        <p:nvPr/>
      </p:nvGrpSpPr>
      <p:grpSpPr>
        <a:xfrm>
          <a:off x="0" y="0"/>
          <a:ext cx="0" cy="0"/>
          <a:chOff x="0" y="0"/>
          <a:chExt cx="0" cy="0"/>
        </a:xfrm>
      </p:grpSpPr>
      <p:sp>
        <p:nvSpPr>
          <p:cNvPr id="490" name="Google Shape;490;p24"/>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Data Entry with Form Fill-in</a:t>
            </a:r>
            <a:endParaRPr/>
          </a:p>
        </p:txBody>
      </p:sp>
      <p:sp>
        <p:nvSpPr>
          <p:cNvPr id="491" name="Google Shape;491;p24"/>
          <p:cNvSpPr txBox="1"/>
          <p:nvPr>
            <p:ph idx="1" type="body"/>
          </p:nvPr>
        </p:nvSpPr>
        <p:spPr>
          <a:xfrm>
            <a:off x="457200" y="1447800"/>
            <a:ext cx="8305800" cy="41148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SzPts val="2400"/>
              <a:buChar char="•"/>
            </a:pPr>
            <a:r>
              <a:rPr b="1" lang="en-US" sz="2400"/>
              <a:t>Form Fill-in</a:t>
            </a:r>
            <a:endParaRPr/>
          </a:p>
          <a:p>
            <a:pPr indent="-285750" lvl="1" marL="742950" rtl="0" algn="l">
              <a:lnSpc>
                <a:spcPct val="80000"/>
              </a:lnSpc>
              <a:spcBef>
                <a:spcPts val="480"/>
              </a:spcBef>
              <a:spcAft>
                <a:spcPts val="0"/>
              </a:spcAft>
              <a:buSzPts val="2400"/>
              <a:buFont typeface="Arial"/>
              <a:buChar char="–"/>
            </a:pPr>
            <a:r>
              <a:rPr lang="en-US" sz="2400"/>
              <a:t>Appropriate when many fields of data must be entered: </a:t>
            </a:r>
            <a:endParaRPr/>
          </a:p>
          <a:p>
            <a:pPr indent="-228600" lvl="2" marL="1143000" rtl="0" algn="l">
              <a:lnSpc>
                <a:spcPct val="80000"/>
              </a:lnSpc>
              <a:spcBef>
                <a:spcPts val="480"/>
              </a:spcBef>
              <a:spcAft>
                <a:spcPts val="0"/>
              </a:spcAft>
              <a:buSzPts val="2400"/>
              <a:buFont typeface="Arial"/>
              <a:buChar char="•"/>
            </a:pPr>
            <a:r>
              <a:rPr lang="en-US"/>
              <a:t>Full complement of information is visible to user </a:t>
            </a:r>
            <a:endParaRPr/>
          </a:p>
          <a:p>
            <a:pPr indent="-228600" lvl="2" marL="1143000" rtl="0" algn="l">
              <a:lnSpc>
                <a:spcPct val="80000"/>
              </a:lnSpc>
              <a:spcBef>
                <a:spcPts val="480"/>
              </a:spcBef>
              <a:spcAft>
                <a:spcPts val="0"/>
              </a:spcAft>
              <a:buSzPts val="2400"/>
              <a:buFont typeface="Arial"/>
              <a:buChar char="•"/>
            </a:pPr>
            <a:r>
              <a:rPr lang="en-US"/>
              <a:t>Display resembles familiar paper forms </a:t>
            </a:r>
            <a:endParaRPr/>
          </a:p>
          <a:p>
            <a:pPr indent="-228600" lvl="2" marL="1143000" rtl="0" algn="l">
              <a:lnSpc>
                <a:spcPct val="80000"/>
              </a:lnSpc>
              <a:spcBef>
                <a:spcPts val="480"/>
              </a:spcBef>
              <a:spcAft>
                <a:spcPts val="0"/>
              </a:spcAft>
              <a:buSzPts val="2400"/>
              <a:buFont typeface="Arial"/>
              <a:buChar char="•"/>
            </a:pPr>
            <a:r>
              <a:rPr lang="en-US"/>
              <a:t>Few instructions are required for many types of entries </a:t>
            </a:r>
            <a:endParaRPr/>
          </a:p>
          <a:p>
            <a:pPr indent="-285750" lvl="1" marL="742950" rtl="0" algn="l">
              <a:lnSpc>
                <a:spcPct val="80000"/>
              </a:lnSpc>
              <a:spcBef>
                <a:spcPts val="480"/>
              </a:spcBef>
              <a:spcAft>
                <a:spcPts val="0"/>
              </a:spcAft>
              <a:buSzPts val="2400"/>
              <a:buFont typeface="Arial"/>
              <a:buChar char="–"/>
            </a:pPr>
            <a:r>
              <a:rPr lang="en-US" sz="2400"/>
              <a:t>Users must be familiar with: </a:t>
            </a:r>
            <a:endParaRPr/>
          </a:p>
          <a:p>
            <a:pPr indent="-228600" lvl="2" marL="1143000" rtl="0" algn="l">
              <a:lnSpc>
                <a:spcPct val="80000"/>
              </a:lnSpc>
              <a:spcBef>
                <a:spcPts val="480"/>
              </a:spcBef>
              <a:spcAft>
                <a:spcPts val="0"/>
              </a:spcAft>
              <a:buSzPts val="2400"/>
              <a:buFont typeface="Arial"/>
              <a:buChar char="•"/>
            </a:pPr>
            <a:r>
              <a:rPr lang="en-US"/>
              <a:t>Keyboards </a:t>
            </a:r>
            <a:endParaRPr/>
          </a:p>
          <a:p>
            <a:pPr indent="-228600" lvl="2" marL="1143000" rtl="0" algn="l">
              <a:lnSpc>
                <a:spcPct val="80000"/>
              </a:lnSpc>
              <a:spcBef>
                <a:spcPts val="480"/>
              </a:spcBef>
              <a:spcAft>
                <a:spcPts val="0"/>
              </a:spcAft>
              <a:buSzPts val="2400"/>
              <a:buFont typeface="Arial"/>
              <a:buChar char="•"/>
            </a:pPr>
            <a:r>
              <a:rPr lang="en-US"/>
              <a:t>Use of TAB key or mouse to move the cursor </a:t>
            </a:r>
            <a:endParaRPr/>
          </a:p>
          <a:p>
            <a:pPr indent="-228600" lvl="2" marL="1143000" rtl="0" algn="l">
              <a:lnSpc>
                <a:spcPct val="80000"/>
              </a:lnSpc>
              <a:spcBef>
                <a:spcPts val="480"/>
              </a:spcBef>
              <a:spcAft>
                <a:spcPts val="0"/>
              </a:spcAft>
              <a:buSzPts val="2400"/>
              <a:buFont typeface="Arial"/>
              <a:buChar char="•"/>
            </a:pPr>
            <a:r>
              <a:rPr lang="en-US"/>
              <a:t>Error correction methods </a:t>
            </a:r>
            <a:endParaRPr/>
          </a:p>
          <a:p>
            <a:pPr indent="-228600" lvl="2" marL="1143000" rtl="0" algn="l">
              <a:lnSpc>
                <a:spcPct val="80000"/>
              </a:lnSpc>
              <a:spcBef>
                <a:spcPts val="480"/>
              </a:spcBef>
              <a:spcAft>
                <a:spcPts val="0"/>
              </a:spcAft>
              <a:buSzPts val="2400"/>
              <a:buFont typeface="Arial"/>
              <a:buChar char="•"/>
            </a:pPr>
            <a:r>
              <a:rPr lang="en-US"/>
              <a:t>Field-label meanings </a:t>
            </a:r>
            <a:endParaRPr/>
          </a:p>
          <a:p>
            <a:pPr indent="-228600" lvl="2" marL="1143000" rtl="0" algn="l">
              <a:lnSpc>
                <a:spcPct val="80000"/>
              </a:lnSpc>
              <a:spcBef>
                <a:spcPts val="480"/>
              </a:spcBef>
              <a:spcAft>
                <a:spcPts val="0"/>
              </a:spcAft>
              <a:buSzPts val="2400"/>
              <a:buFont typeface="Arial"/>
              <a:buChar char="•"/>
            </a:pPr>
            <a:r>
              <a:rPr lang="en-US"/>
              <a:t>Permissible field contents </a:t>
            </a:r>
            <a:endParaRPr/>
          </a:p>
          <a:p>
            <a:pPr indent="-228600" lvl="2" marL="1143000" rtl="0" algn="l">
              <a:lnSpc>
                <a:spcPct val="80000"/>
              </a:lnSpc>
              <a:spcBef>
                <a:spcPts val="480"/>
              </a:spcBef>
              <a:spcAft>
                <a:spcPts val="0"/>
              </a:spcAft>
              <a:buSzPts val="2400"/>
              <a:buFont typeface="Arial"/>
              <a:buChar char="•"/>
            </a:pPr>
            <a:r>
              <a:rPr lang="en-US"/>
              <a:t>Use of the ENTER and/or RETURN key</a:t>
            </a:r>
            <a:endParaRPr/>
          </a:p>
          <a:p>
            <a:pPr indent="-190500" lvl="0" marL="342900" rtl="0" algn="l">
              <a:lnSpc>
                <a:spcPct val="80000"/>
              </a:lnSpc>
              <a:spcBef>
                <a:spcPts val="480"/>
              </a:spcBef>
              <a:spcAft>
                <a:spcPts val="0"/>
              </a:spcAft>
              <a:buSzPts val="2400"/>
              <a:buNone/>
            </a:pPr>
            <a:r>
              <a:t/>
            </a:r>
            <a:endParaRPr sz="2400"/>
          </a:p>
        </p:txBody>
      </p:sp>
      <p:sp>
        <p:nvSpPr>
          <p:cNvPr id="492" name="Google Shape;492;p24"/>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7" name="Shape 497"/>
        <p:cNvGrpSpPr/>
        <p:nvPr/>
      </p:nvGrpSpPr>
      <p:grpSpPr>
        <a:xfrm>
          <a:off x="0" y="0"/>
          <a:ext cx="0" cy="0"/>
          <a:chOff x="0" y="0"/>
          <a:chExt cx="0" cy="0"/>
        </a:xfrm>
      </p:grpSpPr>
      <p:sp>
        <p:nvSpPr>
          <p:cNvPr id="498" name="Google Shape;498;g620ff8bbfd_1_28"/>
          <p:cNvSpPr txBox="1"/>
          <p:nvPr>
            <p:ph type="title"/>
          </p:nvPr>
        </p:nvSpPr>
        <p:spPr>
          <a:xfrm>
            <a:off x="457200" y="76200"/>
            <a:ext cx="83058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Question ***</a:t>
            </a:r>
            <a:endParaRPr/>
          </a:p>
        </p:txBody>
      </p:sp>
      <p:sp>
        <p:nvSpPr>
          <p:cNvPr id="499" name="Google Shape;499;g620ff8bbfd_1_28"/>
          <p:cNvSpPr txBox="1"/>
          <p:nvPr>
            <p:ph idx="12" type="sldNum"/>
          </p:nvPr>
        </p:nvSpPr>
        <p:spPr>
          <a:xfrm>
            <a:off x="7162800" y="6397625"/>
            <a:ext cx="1905000" cy="457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500" name="Google Shape;500;g620ff8bbfd_1_28"/>
          <p:cNvPicPr preferRelativeResize="0"/>
          <p:nvPr/>
        </p:nvPicPr>
        <p:blipFill>
          <a:blip r:embed="rId3">
            <a:alphaModFix/>
          </a:blip>
          <a:stretch>
            <a:fillRect/>
          </a:stretch>
        </p:blipFill>
        <p:spPr>
          <a:xfrm>
            <a:off x="282113" y="947650"/>
            <a:ext cx="5170573" cy="5819825"/>
          </a:xfrm>
          <a:prstGeom prst="rect">
            <a:avLst/>
          </a:prstGeom>
          <a:noFill/>
          <a:ln>
            <a:noFill/>
          </a:ln>
        </p:spPr>
      </p:pic>
      <p:pic>
        <p:nvPicPr>
          <p:cNvPr id="501" name="Google Shape;501;g620ff8bbfd_1_28"/>
          <p:cNvPicPr preferRelativeResize="0"/>
          <p:nvPr/>
        </p:nvPicPr>
        <p:blipFill>
          <a:blip r:embed="rId4">
            <a:alphaModFix/>
          </a:blip>
          <a:stretch>
            <a:fillRect/>
          </a:stretch>
        </p:blipFill>
        <p:spPr>
          <a:xfrm>
            <a:off x="5198675" y="2147500"/>
            <a:ext cx="3945326" cy="294637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sp>
        <p:nvSpPr>
          <p:cNvPr id="507" name="Google Shape;507;g620ff8bbfd_1_11"/>
          <p:cNvSpPr txBox="1"/>
          <p:nvPr>
            <p:ph type="title"/>
          </p:nvPr>
        </p:nvSpPr>
        <p:spPr>
          <a:xfrm>
            <a:off x="457200" y="76200"/>
            <a:ext cx="83058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Rules of Thumb for Forms ***</a:t>
            </a:r>
            <a:endParaRPr/>
          </a:p>
        </p:txBody>
      </p:sp>
      <p:sp>
        <p:nvSpPr>
          <p:cNvPr id="508" name="Google Shape;508;g620ff8bbfd_1_11"/>
          <p:cNvSpPr txBox="1"/>
          <p:nvPr>
            <p:ph idx="1" type="body"/>
          </p:nvPr>
        </p:nvSpPr>
        <p:spPr>
          <a:xfrm>
            <a:off x="457200" y="1600200"/>
            <a:ext cx="8305800" cy="4114800"/>
          </a:xfrm>
          <a:prstGeom prst="rect">
            <a:avLst/>
          </a:prstGeom>
        </p:spPr>
        <p:txBody>
          <a:bodyPr anchorCtr="0" anchor="t" bIns="45700" lIns="91425" spcFirstLastPara="1" rIns="91425" wrap="square" tIns="45700">
            <a:noAutofit/>
          </a:bodyPr>
          <a:lstStyle/>
          <a:p>
            <a:pPr indent="-342900" lvl="0" marL="457200" marR="0" rtl="0" algn="l">
              <a:lnSpc>
                <a:spcPct val="100000"/>
              </a:lnSpc>
              <a:spcBef>
                <a:spcPts val="360"/>
              </a:spcBef>
              <a:spcAft>
                <a:spcPts val="0"/>
              </a:spcAft>
              <a:buSzPts val="1800"/>
              <a:buChar char="●"/>
            </a:pPr>
            <a:r>
              <a:rPr lang="en-US"/>
              <a:t>Provide feedback and validation</a:t>
            </a:r>
            <a:endParaRPr/>
          </a:p>
          <a:p>
            <a:pPr indent="-342900" lvl="0" marL="457200" marR="0" rtl="0" algn="l">
              <a:lnSpc>
                <a:spcPct val="100000"/>
              </a:lnSpc>
              <a:spcBef>
                <a:spcPts val="0"/>
              </a:spcBef>
              <a:spcAft>
                <a:spcPts val="0"/>
              </a:spcAft>
              <a:buSzPts val="1800"/>
              <a:buChar char="●"/>
            </a:pPr>
            <a:r>
              <a:rPr lang="en-US"/>
              <a:t>Avoid duplicate fields</a:t>
            </a:r>
            <a:endParaRPr/>
          </a:p>
          <a:p>
            <a:pPr indent="-342900" lvl="0" marL="457200" marR="0" rtl="0" algn="l">
              <a:lnSpc>
                <a:spcPct val="100000"/>
              </a:lnSpc>
              <a:spcBef>
                <a:spcPts val="0"/>
              </a:spcBef>
              <a:spcAft>
                <a:spcPts val="0"/>
              </a:spcAft>
              <a:buSzPts val="1800"/>
              <a:buChar char="●"/>
            </a:pPr>
            <a:r>
              <a:rPr lang="en-US"/>
              <a:t>Group similar fields</a:t>
            </a:r>
            <a:endParaRPr/>
          </a:p>
          <a:p>
            <a:pPr indent="-342900" lvl="0" marL="457200" marR="0" rtl="0" algn="l">
              <a:lnSpc>
                <a:spcPct val="100000"/>
              </a:lnSpc>
              <a:spcBef>
                <a:spcPts val="0"/>
              </a:spcBef>
              <a:spcAft>
                <a:spcPts val="0"/>
              </a:spcAft>
              <a:buSzPts val="1800"/>
              <a:buChar char="●"/>
            </a:pPr>
            <a:r>
              <a:rPr lang="en-US"/>
              <a:t>Collect only the necessary information</a:t>
            </a:r>
            <a:endParaRPr/>
          </a:p>
          <a:p>
            <a:pPr indent="-342900" lvl="0" marL="457200" marR="0" rtl="0" algn="l">
              <a:lnSpc>
                <a:spcPct val="100000"/>
              </a:lnSpc>
              <a:spcBef>
                <a:spcPts val="0"/>
              </a:spcBef>
              <a:spcAft>
                <a:spcPts val="0"/>
              </a:spcAft>
              <a:buSzPts val="1800"/>
              <a:buChar char="●"/>
            </a:pPr>
            <a:r>
              <a:rPr lang="en-US"/>
              <a:t>Don’t use custom input formats</a:t>
            </a:r>
            <a:endParaRPr/>
          </a:p>
          <a:p>
            <a:pPr indent="0" lvl="0" marL="457200" marR="0" rtl="0" algn="l">
              <a:lnSpc>
                <a:spcPct val="100000"/>
              </a:lnSpc>
              <a:spcBef>
                <a:spcPts val="360"/>
              </a:spcBef>
              <a:spcAft>
                <a:spcPts val="0"/>
              </a:spcAft>
              <a:buNone/>
            </a:pPr>
            <a:r>
              <a:t/>
            </a:r>
            <a:endParaRPr/>
          </a:p>
        </p:txBody>
      </p:sp>
      <p:sp>
        <p:nvSpPr>
          <p:cNvPr id="509" name="Google Shape;509;g620ff8bbfd_1_11"/>
          <p:cNvSpPr txBox="1"/>
          <p:nvPr>
            <p:ph idx="12" type="sldNum"/>
          </p:nvPr>
        </p:nvSpPr>
        <p:spPr>
          <a:xfrm>
            <a:off x="7162800" y="6397625"/>
            <a:ext cx="1905000" cy="457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4"/>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Introduction (continued)</a:t>
            </a:r>
            <a:endParaRPr/>
          </a:p>
        </p:txBody>
      </p:sp>
      <p:sp>
        <p:nvSpPr>
          <p:cNvPr id="110" name="Google Shape;110;p4"/>
          <p:cNvSpPr txBox="1"/>
          <p:nvPr>
            <p:ph idx="1" type="body"/>
          </p:nvPr>
        </p:nvSpPr>
        <p:spPr>
          <a:xfrm>
            <a:off x="457200" y="1600200"/>
            <a:ext cx="8305800"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b="1" lang="en-US" sz="2400"/>
              <a:t>Navigation</a:t>
            </a:r>
            <a:endParaRPr/>
          </a:p>
          <a:p>
            <a:pPr indent="-285750" lvl="1" marL="742950" rtl="0" algn="l">
              <a:spcBef>
                <a:spcPts val="440"/>
              </a:spcBef>
              <a:spcAft>
                <a:spcPts val="0"/>
              </a:spcAft>
              <a:buSzPts val="2200"/>
              <a:buFont typeface="Arial"/>
              <a:buChar char="–"/>
            </a:pPr>
            <a:r>
              <a:rPr lang="en-US" sz="2200"/>
              <a:t>Note that even if a designer uses slick graphical menus, elegant form fill-in, or well known gestures </a:t>
            </a:r>
            <a:r>
              <a:rPr b="1" lang="en-US" sz="2200"/>
              <a:t>there is no guarantee</a:t>
            </a:r>
            <a:r>
              <a:rPr lang="en-US" sz="2200"/>
              <a:t> that the interface will be appealing and easy to use</a:t>
            </a:r>
            <a:endParaRPr/>
          </a:p>
          <a:p>
            <a:pPr indent="-285750" lvl="1" marL="742950" rtl="0" algn="l">
              <a:spcBef>
                <a:spcPts val="440"/>
              </a:spcBef>
              <a:spcAft>
                <a:spcPts val="0"/>
              </a:spcAft>
              <a:buSzPts val="2200"/>
              <a:buFont typeface="Arial"/>
              <a:buChar char="–"/>
            </a:pPr>
            <a:r>
              <a:rPr lang="en-US" sz="2200"/>
              <a:t>Effective interfaces emerge only after careful consideration of and testing for numerous design issues, such as:</a:t>
            </a:r>
            <a:endParaRPr/>
          </a:p>
          <a:p>
            <a:pPr indent="-228600" lvl="2" marL="1143000" rtl="0" algn="l">
              <a:spcBef>
                <a:spcPts val="320"/>
              </a:spcBef>
              <a:spcAft>
                <a:spcPts val="0"/>
              </a:spcAft>
              <a:buSzPts val="1600"/>
              <a:buFont typeface="Arial"/>
              <a:buChar char="•"/>
            </a:pPr>
            <a:r>
              <a:rPr lang="en-US" sz="1600"/>
              <a:t>task-related organization</a:t>
            </a:r>
            <a:endParaRPr/>
          </a:p>
          <a:p>
            <a:pPr indent="-228600" lvl="2" marL="1143000" rtl="0" algn="l">
              <a:spcBef>
                <a:spcPts val="320"/>
              </a:spcBef>
              <a:spcAft>
                <a:spcPts val="0"/>
              </a:spcAft>
              <a:buSzPts val="1600"/>
              <a:buFont typeface="Arial"/>
              <a:buChar char="•"/>
            </a:pPr>
            <a:r>
              <a:rPr lang="en-US" sz="1600"/>
              <a:t>phrasing of items</a:t>
            </a:r>
            <a:endParaRPr/>
          </a:p>
          <a:p>
            <a:pPr indent="-228600" lvl="2" marL="1143000" rtl="0" algn="l">
              <a:spcBef>
                <a:spcPts val="320"/>
              </a:spcBef>
              <a:spcAft>
                <a:spcPts val="0"/>
              </a:spcAft>
              <a:buSzPts val="1600"/>
              <a:buFont typeface="Arial"/>
              <a:buChar char="•"/>
            </a:pPr>
            <a:r>
              <a:rPr lang="en-US" sz="1600"/>
              <a:t>sequence of items</a:t>
            </a:r>
            <a:endParaRPr/>
          </a:p>
          <a:p>
            <a:pPr indent="-228600" lvl="2" marL="1143000" rtl="0" algn="l">
              <a:spcBef>
                <a:spcPts val="320"/>
              </a:spcBef>
              <a:spcAft>
                <a:spcPts val="0"/>
              </a:spcAft>
              <a:buSzPts val="1600"/>
              <a:buFont typeface="Arial"/>
              <a:buChar char="•"/>
            </a:pPr>
            <a:r>
              <a:rPr lang="en-US" sz="1600"/>
              <a:t>graphic layout and design</a:t>
            </a:r>
            <a:endParaRPr/>
          </a:p>
          <a:p>
            <a:pPr indent="-228600" lvl="2" marL="1143000" rtl="0" algn="l">
              <a:spcBef>
                <a:spcPts val="320"/>
              </a:spcBef>
              <a:spcAft>
                <a:spcPts val="0"/>
              </a:spcAft>
              <a:buSzPts val="1600"/>
              <a:buFont typeface="Arial"/>
              <a:buChar char="•"/>
            </a:pPr>
            <a:r>
              <a:rPr lang="en-US" sz="1600"/>
              <a:t>responsive design to adapt to various sizes of devices</a:t>
            </a:r>
            <a:endParaRPr/>
          </a:p>
          <a:p>
            <a:pPr indent="-228600" lvl="2" marL="1143000" rtl="0" algn="l">
              <a:spcBef>
                <a:spcPts val="320"/>
              </a:spcBef>
              <a:spcAft>
                <a:spcPts val="0"/>
              </a:spcAft>
              <a:buSzPts val="1600"/>
              <a:buFont typeface="Arial"/>
              <a:buChar char="•"/>
            </a:pPr>
            <a:r>
              <a:rPr lang="en-US" sz="1600"/>
              <a:t>shortcuts for knowledgeable frequent users</a:t>
            </a:r>
            <a:endParaRPr/>
          </a:p>
          <a:p>
            <a:pPr indent="-228600" lvl="2" marL="1143000" rtl="0" algn="l">
              <a:spcBef>
                <a:spcPts val="320"/>
              </a:spcBef>
              <a:spcAft>
                <a:spcPts val="0"/>
              </a:spcAft>
              <a:buSzPts val="1600"/>
              <a:buFont typeface="Arial"/>
              <a:buChar char="•"/>
            </a:pPr>
            <a:r>
              <a:rPr lang="en-US" sz="1600"/>
              <a:t>online help and error correction</a:t>
            </a:r>
            <a:endParaRPr/>
          </a:p>
          <a:p>
            <a:pPr indent="0" lvl="2" marL="914400" rtl="0" algn="l">
              <a:spcBef>
                <a:spcPts val="120"/>
              </a:spcBef>
              <a:spcAft>
                <a:spcPts val="0"/>
              </a:spcAft>
              <a:buSzPts val="600"/>
              <a:buFont typeface="Arial"/>
              <a:buNone/>
            </a:pPr>
            <a:r>
              <a:rPr lang="en-US" sz="600"/>
              <a:t>            (Bailly, G., Lecolinet, E., Nigay, L., Visual menu techniques (2015) in preparation)</a:t>
            </a:r>
            <a:endParaRPr/>
          </a:p>
        </p:txBody>
      </p:sp>
      <p:sp>
        <p:nvSpPr>
          <p:cNvPr id="111" name="Google Shape;111;p4"/>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4" name="Shape 514"/>
        <p:cNvGrpSpPr/>
        <p:nvPr/>
      </p:nvGrpSpPr>
      <p:grpSpPr>
        <a:xfrm>
          <a:off x="0" y="0"/>
          <a:ext cx="0" cy="0"/>
          <a:chOff x="0" y="0"/>
          <a:chExt cx="0" cy="0"/>
        </a:xfrm>
      </p:grpSpPr>
      <p:sp>
        <p:nvSpPr>
          <p:cNvPr id="515" name="Google Shape;515;g620ff8bbfd_1_37"/>
          <p:cNvSpPr txBox="1"/>
          <p:nvPr>
            <p:ph type="title"/>
          </p:nvPr>
        </p:nvSpPr>
        <p:spPr>
          <a:xfrm>
            <a:off x="457200" y="76200"/>
            <a:ext cx="83058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Consequences of Bad Forms***</a:t>
            </a:r>
            <a:endParaRPr/>
          </a:p>
        </p:txBody>
      </p:sp>
      <p:sp>
        <p:nvSpPr>
          <p:cNvPr id="516" name="Google Shape;516;g620ff8bbfd_1_37"/>
          <p:cNvSpPr txBox="1"/>
          <p:nvPr>
            <p:ph idx="1" type="body"/>
          </p:nvPr>
        </p:nvSpPr>
        <p:spPr>
          <a:xfrm>
            <a:off x="457200" y="1600200"/>
            <a:ext cx="8305800" cy="41148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lang="en-US"/>
              <a:t>Can lead to user confusion</a:t>
            </a:r>
            <a:endParaRPr/>
          </a:p>
          <a:p>
            <a:pPr indent="-342900" lvl="0" marL="457200" rtl="0" algn="l">
              <a:spcBef>
                <a:spcPts val="0"/>
              </a:spcBef>
              <a:spcAft>
                <a:spcPts val="0"/>
              </a:spcAft>
              <a:buSzPts val="1800"/>
              <a:buChar char="•"/>
            </a:pPr>
            <a:r>
              <a:rPr lang="en-US"/>
              <a:t>Users won’t complete the form</a:t>
            </a:r>
            <a:endParaRPr/>
          </a:p>
          <a:p>
            <a:pPr indent="-342900" lvl="0" marL="457200" rtl="0" algn="l">
              <a:spcBef>
                <a:spcPts val="0"/>
              </a:spcBef>
              <a:spcAft>
                <a:spcPts val="0"/>
              </a:spcAft>
              <a:buSzPts val="1800"/>
              <a:buChar char="•"/>
            </a:pPr>
            <a:r>
              <a:rPr lang="en-US"/>
              <a:t>Inaccurate data</a:t>
            </a:r>
            <a:endParaRPr/>
          </a:p>
          <a:p>
            <a:pPr indent="-342900" lvl="0" marL="457200" rtl="0" algn="l">
              <a:spcBef>
                <a:spcPts val="0"/>
              </a:spcBef>
              <a:spcAft>
                <a:spcPts val="0"/>
              </a:spcAft>
              <a:buSzPts val="1800"/>
              <a:buChar char="•"/>
            </a:pPr>
            <a:r>
              <a:rPr lang="en-US"/>
              <a:t>Lost revenue </a:t>
            </a:r>
            <a:endParaRPr/>
          </a:p>
        </p:txBody>
      </p:sp>
      <p:sp>
        <p:nvSpPr>
          <p:cNvPr id="517" name="Google Shape;517;g620ff8bbfd_1_37"/>
          <p:cNvSpPr txBox="1"/>
          <p:nvPr>
            <p:ph idx="12" type="sldNum"/>
          </p:nvPr>
        </p:nvSpPr>
        <p:spPr>
          <a:xfrm>
            <a:off x="7162800" y="6397625"/>
            <a:ext cx="1905000" cy="457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2" name="Shape 522"/>
        <p:cNvGrpSpPr/>
        <p:nvPr/>
      </p:nvGrpSpPr>
      <p:grpSpPr>
        <a:xfrm>
          <a:off x="0" y="0"/>
          <a:ext cx="0" cy="0"/>
          <a:chOff x="0" y="0"/>
          <a:chExt cx="0" cy="0"/>
        </a:xfrm>
      </p:grpSpPr>
      <p:sp>
        <p:nvSpPr>
          <p:cNvPr id="523" name="Google Shape;523;p25"/>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Dialog Boxes</a:t>
            </a:r>
            <a:endParaRPr/>
          </a:p>
        </p:txBody>
      </p:sp>
      <p:sp>
        <p:nvSpPr>
          <p:cNvPr id="524" name="Google Shape;524;p25"/>
          <p:cNvSpPr txBox="1"/>
          <p:nvPr>
            <p:ph idx="1" type="body"/>
          </p:nvPr>
        </p:nvSpPr>
        <p:spPr>
          <a:xfrm>
            <a:off x="457200" y="1623060"/>
            <a:ext cx="8458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800"/>
              <a:buNone/>
            </a:pPr>
            <a:r>
              <a:t/>
            </a:r>
            <a:endParaRPr sz="2800"/>
          </a:p>
          <a:p>
            <a:pPr indent="-50800" lvl="2" marL="1143000" rtl="0" algn="l">
              <a:spcBef>
                <a:spcPts val="560"/>
              </a:spcBef>
              <a:spcAft>
                <a:spcPts val="0"/>
              </a:spcAft>
              <a:buSzPts val="2800"/>
              <a:buFont typeface="Arial"/>
              <a:buNone/>
            </a:pPr>
            <a:r>
              <a:t/>
            </a:r>
            <a:endParaRPr sz="2800"/>
          </a:p>
        </p:txBody>
      </p:sp>
      <p:sp>
        <p:nvSpPr>
          <p:cNvPr id="525" name="Google Shape;525;p25"/>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26" name="Google Shape;526;p25"/>
          <p:cNvSpPr txBox="1"/>
          <p:nvPr/>
        </p:nvSpPr>
        <p:spPr>
          <a:xfrm>
            <a:off x="1219201" y="4880996"/>
            <a:ext cx="6172199" cy="1015663"/>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000"/>
              <a:buFont typeface="Arial"/>
              <a:buChar char="•"/>
            </a:pPr>
            <a:r>
              <a:rPr lang="en-US" sz="1000">
                <a:solidFill>
                  <a:schemeClr val="dk1"/>
                </a:solidFill>
                <a:latin typeface="Arial"/>
                <a:ea typeface="Arial"/>
                <a:cs typeface="Arial"/>
                <a:sym typeface="Arial"/>
              </a:rPr>
              <a:t>This dialog box includes a binary menu with two choices (Yes or No)</a:t>
            </a:r>
            <a:endParaRPr/>
          </a:p>
          <a:p>
            <a:pPr indent="-171450" lvl="1" marL="6286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The blue highlighting on Yes indicates that this selection is the default and that pressing Return will select it</a:t>
            </a:r>
            <a:endParaRPr/>
          </a:p>
          <a:p>
            <a:pPr indent="-171450" lvl="1" marL="6286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Specific keyboard shortcuts can be made available</a:t>
            </a:r>
            <a:endParaRPr/>
          </a:p>
          <a:p>
            <a:pPr indent="-171450" lvl="1" marL="6286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Escape closes the dialog box</a:t>
            </a:r>
            <a:endParaRPr/>
          </a:p>
          <a:p>
            <a:pPr indent="-171450" lvl="1" marL="6286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Typing the letter ‘N’ will select ‘No’ as indicated by the underlined letter ‘N’</a:t>
            </a:r>
            <a:endParaRPr/>
          </a:p>
        </p:txBody>
      </p:sp>
      <p:pic>
        <p:nvPicPr>
          <p:cNvPr id="527" name="Google Shape;527;p25"/>
          <p:cNvPicPr preferRelativeResize="0"/>
          <p:nvPr/>
        </p:nvPicPr>
        <p:blipFill rotWithShape="1">
          <a:blip r:embed="rId3">
            <a:alphaModFix/>
          </a:blip>
          <a:srcRect b="0" l="0" r="0" t="0"/>
          <a:stretch/>
        </p:blipFill>
        <p:spPr>
          <a:xfrm>
            <a:off x="2057400" y="1981199"/>
            <a:ext cx="4495800" cy="2697867"/>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2" name="Shape 532"/>
        <p:cNvGrpSpPr/>
        <p:nvPr/>
      </p:nvGrpSpPr>
      <p:grpSpPr>
        <a:xfrm>
          <a:off x="0" y="0"/>
          <a:ext cx="0" cy="0"/>
          <a:chOff x="0" y="0"/>
          <a:chExt cx="0" cy="0"/>
        </a:xfrm>
      </p:grpSpPr>
      <p:sp>
        <p:nvSpPr>
          <p:cNvPr id="533" name="Google Shape;533;g620ff8bbfd_1_0"/>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Dialog Boxes (continued) ***</a:t>
            </a:r>
            <a:endParaRPr/>
          </a:p>
        </p:txBody>
      </p:sp>
      <p:sp>
        <p:nvSpPr>
          <p:cNvPr id="534" name="Google Shape;534;g620ff8bbfd_1_0"/>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535" name="Google Shape;535;g620ff8bbfd_1_0"/>
          <p:cNvPicPr preferRelativeResize="0"/>
          <p:nvPr/>
        </p:nvPicPr>
        <p:blipFill>
          <a:blip r:embed="rId3">
            <a:alphaModFix/>
          </a:blip>
          <a:stretch>
            <a:fillRect/>
          </a:stretch>
        </p:blipFill>
        <p:spPr>
          <a:xfrm>
            <a:off x="852474" y="1446299"/>
            <a:ext cx="2619425" cy="1723175"/>
          </a:xfrm>
          <a:prstGeom prst="rect">
            <a:avLst/>
          </a:prstGeom>
          <a:noFill/>
          <a:ln>
            <a:noFill/>
          </a:ln>
        </p:spPr>
      </p:pic>
      <p:pic>
        <p:nvPicPr>
          <p:cNvPr id="536" name="Google Shape;536;g620ff8bbfd_1_0"/>
          <p:cNvPicPr preferRelativeResize="0"/>
          <p:nvPr/>
        </p:nvPicPr>
        <p:blipFill>
          <a:blip r:embed="rId4">
            <a:alphaModFix/>
          </a:blip>
          <a:stretch>
            <a:fillRect/>
          </a:stretch>
        </p:blipFill>
        <p:spPr>
          <a:xfrm>
            <a:off x="4726600" y="1035625"/>
            <a:ext cx="3658350" cy="2854892"/>
          </a:xfrm>
          <a:prstGeom prst="rect">
            <a:avLst/>
          </a:prstGeom>
          <a:noFill/>
          <a:ln>
            <a:noFill/>
          </a:ln>
        </p:spPr>
      </p:pic>
      <p:pic>
        <p:nvPicPr>
          <p:cNvPr id="537" name="Google Shape;537;g620ff8bbfd_1_0"/>
          <p:cNvPicPr preferRelativeResize="0"/>
          <p:nvPr/>
        </p:nvPicPr>
        <p:blipFill>
          <a:blip r:embed="rId5">
            <a:alphaModFix/>
          </a:blip>
          <a:stretch>
            <a:fillRect/>
          </a:stretch>
        </p:blipFill>
        <p:spPr>
          <a:xfrm>
            <a:off x="667925" y="3890513"/>
            <a:ext cx="3980575" cy="1889173"/>
          </a:xfrm>
          <a:prstGeom prst="rect">
            <a:avLst/>
          </a:prstGeom>
          <a:noFill/>
          <a:ln>
            <a:noFill/>
          </a:ln>
        </p:spPr>
      </p:pic>
      <p:pic>
        <p:nvPicPr>
          <p:cNvPr id="538" name="Google Shape;538;g620ff8bbfd_1_0"/>
          <p:cNvPicPr preferRelativeResize="0"/>
          <p:nvPr/>
        </p:nvPicPr>
        <p:blipFill>
          <a:blip r:embed="rId6">
            <a:alphaModFix/>
          </a:blip>
          <a:stretch>
            <a:fillRect/>
          </a:stretch>
        </p:blipFill>
        <p:spPr>
          <a:xfrm>
            <a:off x="4913724" y="4115738"/>
            <a:ext cx="3772251" cy="172580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3" name="Shape 543"/>
        <p:cNvGrpSpPr/>
        <p:nvPr/>
      </p:nvGrpSpPr>
      <p:grpSpPr>
        <a:xfrm>
          <a:off x="0" y="0"/>
          <a:ext cx="0" cy="0"/>
          <a:chOff x="0" y="0"/>
          <a:chExt cx="0" cy="0"/>
        </a:xfrm>
      </p:grpSpPr>
      <p:sp>
        <p:nvSpPr>
          <p:cNvPr id="544" name="Google Shape;544;p26"/>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Dialog Boxes (continued)</a:t>
            </a:r>
            <a:endParaRPr/>
          </a:p>
        </p:txBody>
      </p:sp>
      <p:sp>
        <p:nvSpPr>
          <p:cNvPr id="545" name="Google Shape;545;p26"/>
          <p:cNvSpPr txBox="1"/>
          <p:nvPr>
            <p:ph idx="1" type="body"/>
          </p:nvPr>
        </p:nvSpPr>
        <p:spPr>
          <a:xfrm>
            <a:off x="457200" y="1623060"/>
            <a:ext cx="8458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2800"/>
              <a:buNone/>
            </a:pPr>
            <a:r>
              <a:t/>
            </a:r>
            <a:endParaRPr sz="2800"/>
          </a:p>
          <a:p>
            <a:pPr indent="-50800" lvl="2" marL="1143000" rtl="0" algn="l">
              <a:spcBef>
                <a:spcPts val="560"/>
              </a:spcBef>
              <a:spcAft>
                <a:spcPts val="0"/>
              </a:spcAft>
              <a:buSzPts val="2800"/>
              <a:buFont typeface="Arial"/>
              <a:buNone/>
            </a:pPr>
            <a:r>
              <a:t/>
            </a:r>
            <a:endParaRPr sz="2800"/>
          </a:p>
        </p:txBody>
      </p:sp>
      <p:sp>
        <p:nvSpPr>
          <p:cNvPr id="546" name="Google Shape;546;p26"/>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547" name="Google Shape;547;p26"/>
          <p:cNvSpPr txBox="1"/>
          <p:nvPr/>
        </p:nvSpPr>
        <p:spPr>
          <a:xfrm>
            <a:off x="1219201" y="4880996"/>
            <a:ext cx="6172199" cy="861774"/>
          </a:xfrm>
          <a:prstGeom prst="rect">
            <a:avLst/>
          </a:prstGeom>
          <a:noFill/>
          <a:ln>
            <a:noFill/>
          </a:ln>
        </p:spPr>
        <p:txBody>
          <a:bodyPr anchorCtr="0" anchor="t" bIns="45700" lIns="91425" spcFirstLastPara="1" rIns="91425" wrap="square" tIns="45700">
            <a:spAutoFit/>
          </a:bodyPr>
          <a:lstStyle/>
          <a:p>
            <a:pPr indent="-171450" lvl="0" marL="171450" marR="0" rtl="0" algn="l">
              <a:spcBef>
                <a:spcPts val="0"/>
              </a:spcBef>
              <a:spcAft>
                <a:spcPts val="0"/>
              </a:spcAft>
              <a:buClr>
                <a:schemeClr val="dk1"/>
              </a:buClr>
              <a:buSzPts val="1000"/>
              <a:buFont typeface="Arial"/>
              <a:buChar char="•"/>
            </a:pPr>
            <a:r>
              <a:rPr lang="en-US" sz="1000">
                <a:solidFill>
                  <a:schemeClr val="dk1"/>
                </a:solidFill>
                <a:latin typeface="Arial"/>
                <a:ea typeface="Arial"/>
                <a:cs typeface="Arial"/>
                <a:sym typeface="Arial"/>
              </a:rPr>
              <a:t>This dialog box is used to alert clinicians who try to prescribe the drug Warfarin, because it increases the risk of bleeding of patients already on Aspirin</a:t>
            </a:r>
            <a:endParaRPr/>
          </a:p>
          <a:p>
            <a:pPr indent="-171450" lvl="1" marL="6286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Several possible actions are proposed</a:t>
            </a:r>
            <a:endParaRPr/>
          </a:p>
          <a:p>
            <a:pPr indent="-171450" lvl="1" marL="6286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Overriding the alert is possible but requires confirmation by clicking a check box</a:t>
            </a:r>
            <a:endParaRPr/>
          </a:p>
          <a:p>
            <a:pPr indent="-171450" lvl="1" marL="628650" marR="0" rtl="0" algn="l">
              <a:spcBef>
                <a:spcPts val="0"/>
              </a:spcBef>
              <a:spcAft>
                <a:spcPts val="0"/>
              </a:spcAft>
              <a:buClr>
                <a:schemeClr val="dk1"/>
              </a:buClr>
              <a:buSzPts val="1000"/>
              <a:buFont typeface="Arial"/>
              <a:buChar char="•"/>
            </a:pPr>
            <a:r>
              <a:rPr b="0" i="0" lang="en-US" sz="1000" u="none" cap="none" strike="noStrike">
                <a:solidFill>
                  <a:schemeClr val="dk1"/>
                </a:solidFill>
                <a:latin typeface="Arial"/>
                <a:ea typeface="Arial"/>
                <a:cs typeface="Arial"/>
                <a:sym typeface="Arial"/>
              </a:rPr>
              <a:t>Because of the severity of the alert, this is a modal dialog box and it requires immediate action</a:t>
            </a:r>
            <a:endParaRPr/>
          </a:p>
        </p:txBody>
      </p:sp>
      <p:pic>
        <p:nvPicPr>
          <p:cNvPr id="548" name="Google Shape;548;p26"/>
          <p:cNvPicPr preferRelativeResize="0"/>
          <p:nvPr/>
        </p:nvPicPr>
        <p:blipFill rotWithShape="1">
          <a:blip r:embed="rId3">
            <a:alphaModFix/>
          </a:blip>
          <a:srcRect b="0" l="0" r="0" t="0"/>
          <a:stretch/>
        </p:blipFill>
        <p:spPr>
          <a:xfrm>
            <a:off x="1330696" y="1279218"/>
            <a:ext cx="6517904" cy="3654425"/>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2" name="Shape 552"/>
        <p:cNvGrpSpPr/>
        <p:nvPr/>
      </p:nvGrpSpPr>
      <p:grpSpPr>
        <a:xfrm>
          <a:off x="0" y="0"/>
          <a:ext cx="0" cy="0"/>
          <a:chOff x="0" y="0"/>
          <a:chExt cx="0" cy="0"/>
        </a:xfrm>
      </p:grpSpPr>
      <p:sp>
        <p:nvSpPr>
          <p:cNvPr id="553" name="Google Shape;553;p27"/>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Data Entry with Dialog Boxes</a:t>
            </a:r>
            <a:endParaRPr/>
          </a:p>
        </p:txBody>
      </p:sp>
      <p:sp>
        <p:nvSpPr>
          <p:cNvPr id="554" name="Google Shape;554;p27"/>
          <p:cNvSpPr txBox="1"/>
          <p:nvPr>
            <p:ph idx="1" type="body"/>
          </p:nvPr>
        </p:nvSpPr>
        <p:spPr>
          <a:xfrm>
            <a:off x="457200" y="1600200"/>
            <a:ext cx="8305800"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b="1" lang="en-US" sz="2400"/>
              <a:t>Dialog Boxes</a:t>
            </a:r>
            <a:endParaRPr/>
          </a:p>
          <a:p>
            <a:pPr indent="-285750" lvl="1" marL="742950" rtl="0" algn="l">
              <a:spcBef>
                <a:spcPts val="480"/>
              </a:spcBef>
              <a:spcAft>
                <a:spcPts val="0"/>
              </a:spcAft>
              <a:buSzPts val="2400"/>
              <a:buFont typeface="Arial"/>
              <a:buChar char="–"/>
            </a:pPr>
            <a:r>
              <a:rPr lang="en-US" sz="2400"/>
              <a:t>Combination of menu and form fill-in techniques </a:t>
            </a:r>
            <a:endParaRPr/>
          </a:p>
          <a:p>
            <a:pPr indent="-285750" lvl="1" marL="742950" rtl="0" algn="l">
              <a:spcBef>
                <a:spcPts val="480"/>
              </a:spcBef>
              <a:spcAft>
                <a:spcPts val="0"/>
              </a:spcAft>
              <a:buSzPts val="2400"/>
              <a:buFont typeface="Arial"/>
              <a:buChar char="–"/>
            </a:pPr>
            <a:r>
              <a:rPr lang="en-US" sz="2400"/>
              <a:t>Internal layout guidelines: </a:t>
            </a:r>
            <a:endParaRPr/>
          </a:p>
          <a:p>
            <a:pPr indent="-228600" lvl="2" marL="1143000" rtl="0" algn="l">
              <a:spcBef>
                <a:spcPts val="400"/>
              </a:spcBef>
              <a:spcAft>
                <a:spcPts val="0"/>
              </a:spcAft>
              <a:buSzPts val="2000"/>
              <a:buFont typeface="Arial"/>
              <a:buChar char="•"/>
            </a:pPr>
            <a:r>
              <a:rPr lang="en-US" sz="2000"/>
              <a:t>Meaningful title, consistent style </a:t>
            </a:r>
            <a:endParaRPr/>
          </a:p>
          <a:p>
            <a:pPr indent="-228600" lvl="2" marL="1143000" rtl="0" algn="l">
              <a:spcBef>
                <a:spcPts val="400"/>
              </a:spcBef>
              <a:spcAft>
                <a:spcPts val="0"/>
              </a:spcAft>
              <a:buSzPts val="2000"/>
              <a:buFont typeface="Arial"/>
              <a:buChar char="•"/>
            </a:pPr>
            <a:r>
              <a:rPr lang="en-US" sz="2000"/>
              <a:t>Top-left to bottom-right sequencing </a:t>
            </a:r>
            <a:endParaRPr/>
          </a:p>
          <a:p>
            <a:pPr indent="-228600" lvl="2" marL="1143000" rtl="0" algn="l">
              <a:spcBef>
                <a:spcPts val="400"/>
              </a:spcBef>
              <a:spcAft>
                <a:spcPts val="0"/>
              </a:spcAft>
              <a:buSzPts val="2000"/>
              <a:buFont typeface="Arial"/>
              <a:buChar char="•"/>
            </a:pPr>
            <a:r>
              <a:rPr lang="en-US" sz="2000"/>
              <a:t>Clustering and emphasis </a:t>
            </a:r>
            <a:endParaRPr/>
          </a:p>
          <a:p>
            <a:pPr indent="-228600" lvl="2" marL="1143000" rtl="0" algn="l">
              <a:spcBef>
                <a:spcPts val="400"/>
              </a:spcBef>
              <a:spcAft>
                <a:spcPts val="0"/>
              </a:spcAft>
              <a:buSzPts val="2000"/>
              <a:buFont typeface="Arial"/>
              <a:buChar char="•"/>
            </a:pPr>
            <a:r>
              <a:rPr lang="en-US" sz="2000"/>
              <a:t>Consistent layouts (margins, grid, white space, lines, boxes) </a:t>
            </a:r>
            <a:endParaRPr/>
          </a:p>
          <a:p>
            <a:pPr indent="-228600" lvl="2" marL="1143000" rtl="0" algn="l">
              <a:spcBef>
                <a:spcPts val="400"/>
              </a:spcBef>
              <a:spcAft>
                <a:spcPts val="0"/>
              </a:spcAft>
              <a:buSzPts val="2000"/>
              <a:buFont typeface="Arial"/>
              <a:buChar char="•"/>
            </a:pPr>
            <a:r>
              <a:rPr lang="en-US" sz="2000"/>
              <a:t>Consistent terminology, fonts, capitalization, justification </a:t>
            </a:r>
            <a:endParaRPr/>
          </a:p>
          <a:p>
            <a:pPr indent="-228600" lvl="2" marL="1143000" rtl="0" algn="l">
              <a:spcBef>
                <a:spcPts val="400"/>
              </a:spcBef>
              <a:spcAft>
                <a:spcPts val="0"/>
              </a:spcAft>
              <a:buSzPts val="2000"/>
              <a:buFont typeface="Arial"/>
              <a:buChar char="•"/>
            </a:pPr>
            <a:r>
              <a:rPr lang="en-US" sz="2000"/>
              <a:t>Standard buttons (OK, Cancel) </a:t>
            </a:r>
            <a:endParaRPr/>
          </a:p>
          <a:p>
            <a:pPr indent="-228600" lvl="2" marL="1143000" rtl="0" algn="l">
              <a:spcBef>
                <a:spcPts val="400"/>
              </a:spcBef>
              <a:spcAft>
                <a:spcPts val="0"/>
              </a:spcAft>
              <a:buSzPts val="2000"/>
              <a:buFont typeface="Arial"/>
              <a:buChar char="•"/>
            </a:pPr>
            <a:r>
              <a:rPr lang="en-US" sz="2000"/>
              <a:t>Error prevention by direct manipulation </a:t>
            </a:r>
            <a:endParaRPr/>
          </a:p>
          <a:p>
            <a:pPr indent="-215900" lvl="0" marL="342900" rtl="0" algn="l">
              <a:spcBef>
                <a:spcPts val="400"/>
              </a:spcBef>
              <a:spcAft>
                <a:spcPts val="0"/>
              </a:spcAft>
              <a:buSzPts val="2000"/>
              <a:buNone/>
            </a:pPr>
            <a:r>
              <a:t/>
            </a:r>
            <a:endParaRPr sz="2000"/>
          </a:p>
        </p:txBody>
      </p:sp>
      <p:sp>
        <p:nvSpPr>
          <p:cNvPr id="555" name="Google Shape;555;p27"/>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9" name="Shape 559"/>
        <p:cNvGrpSpPr/>
        <p:nvPr/>
      </p:nvGrpSpPr>
      <p:grpSpPr>
        <a:xfrm>
          <a:off x="0" y="0"/>
          <a:ext cx="0" cy="0"/>
          <a:chOff x="0" y="0"/>
          <a:chExt cx="0" cy="0"/>
        </a:xfrm>
      </p:grpSpPr>
      <p:sp>
        <p:nvSpPr>
          <p:cNvPr id="560" name="Google Shape;560;p2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Data Entry with Dialog Boxes (concluded)</a:t>
            </a:r>
            <a:endParaRPr/>
          </a:p>
        </p:txBody>
      </p:sp>
      <p:sp>
        <p:nvSpPr>
          <p:cNvPr id="561" name="Google Shape;561;p28"/>
          <p:cNvSpPr txBox="1"/>
          <p:nvPr>
            <p:ph idx="1" type="body"/>
          </p:nvPr>
        </p:nvSpPr>
        <p:spPr>
          <a:xfrm>
            <a:off x="457200" y="1600200"/>
            <a:ext cx="8001000" cy="4876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b="1" lang="en-US" sz="2400"/>
              <a:t>Dialog Boxes</a:t>
            </a:r>
            <a:endParaRPr/>
          </a:p>
          <a:p>
            <a:pPr indent="-285750" lvl="1" marL="742950" rtl="0" algn="l">
              <a:spcBef>
                <a:spcPts val="480"/>
              </a:spcBef>
              <a:spcAft>
                <a:spcPts val="0"/>
              </a:spcAft>
              <a:buSzPts val="2400"/>
              <a:buFont typeface="Arial"/>
              <a:buChar char="–"/>
            </a:pPr>
            <a:r>
              <a:rPr lang="en-US" sz="2400"/>
              <a:t>External Relationship </a:t>
            </a:r>
            <a:endParaRPr/>
          </a:p>
          <a:p>
            <a:pPr indent="-228600" lvl="2" marL="1143000" rtl="0" algn="l">
              <a:spcBef>
                <a:spcPts val="480"/>
              </a:spcBef>
              <a:spcAft>
                <a:spcPts val="0"/>
              </a:spcAft>
              <a:buSzPts val="2400"/>
              <a:buFont typeface="Arial"/>
              <a:buChar char="•"/>
            </a:pPr>
            <a:r>
              <a:rPr lang="en-US"/>
              <a:t>Smooth appearance and disappearance </a:t>
            </a:r>
            <a:endParaRPr/>
          </a:p>
          <a:p>
            <a:pPr indent="-228600" lvl="2" marL="1143000" rtl="0" algn="l">
              <a:spcBef>
                <a:spcPts val="480"/>
              </a:spcBef>
              <a:spcAft>
                <a:spcPts val="0"/>
              </a:spcAft>
              <a:buSzPts val="2400"/>
              <a:buFont typeface="Arial"/>
              <a:buChar char="•"/>
            </a:pPr>
            <a:r>
              <a:rPr lang="en-US"/>
              <a:t>Distinguishable but small boundary </a:t>
            </a:r>
            <a:endParaRPr/>
          </a:p>
          <a:p>
            <a:pPr indent="-228600" lvl="2" marL="1143000" rtl="0" algn="l">
              <a:spcBef>
                <a:spcPts val="480"/>
              </a:spcBef>
              <a:spcAft>
                <a:spcPts val="0"/>
              </a:spcAft>
              <a:buSzPts val="2400"/>
              <a:buFont typeface="Arial"/>
              <a:buChar char="•"/>
            </a:pPr>
            <a:r>
              <a:rPr lang="en-US"/>
              <a:t>Size small enough to reduce overlap problems </a:t>
            </a:r>
            <a:endParaRPr/>
          </a:p>
          <a:p>
            <a:pPr indent="-228600" lvl="2" marL="1143000" rtl="0" algn="l">
              <a:spcBef>
                <a:spcPts val="480"/>
              </a:spcBef>
              <a:spcAft>
                <a:spcPts val="0"/>
              </a:spcAft>
              <a:buSzPts val="2400"/>
              <a:buFont typeface="Arial"/>
              <a:buChar char="•"/>
            </a:pPr>
            <a:r>
              <a:rPr lang="en-US"/>
              <a:t>Display close to appropriate items </a:t>
            </a:r>
            <a:endParaRPr/>
          </a:p>
          <a:p>
            <a:pPr indent="-228600" lvl="2" marL="1143000" rtl="0" algn="l">
              <a:spcBef>
                <a:spcPts val="480"/>
              </a:spcBef>
              <a:spcAft>
                <a:spcPts val="0"/>
              </a:spcAft>
              <a:buSzPts val="2400"/>
              <a:buFont typeface="Arial"/>
              <a:buChar char="•"/>
            </a:pPr>
            <a:r>
              <a:rPr lang="en-US"/>
              <a:t>No overlap of required items</a:t>
            </a:r>
            <a:endParaRPr/>
          </a:p>
          <a:p>
            <a:pPr indent="-228600" lvl="2" marL="1143000" rtl="0" algn="l">
              <a:spcBef>
                <a:spcPts val="480"/>
              </a:spcBef>
              <a:spcAft>
                <a:spcPts val="0"/>
              </a:spcAft>
              <a:buSzPts val="2400"/>
              <a:buFont typeface="Arial"/>
              <a:buChar char="•"/>
            </a:pPr>
            <a:r>
              <a:rPr lang="en-US"/>
              <a:t>Easy to make disappear </a:t>
            </a:r>
            <a:endParaRPr/>
          </a:p>
          <a:p>
            <a:pPr indent="-228600" lvl="2" marL="1143000" rtl="0" algn="l">
              <a:spcBef>
                <a:spcPts val="480"/>
              </a:spcBef>
              <a:spcAft>
                <a:spcPts val="0"/>
              </a:spcAft>
              <a:buSzPts val="2400"/>
              <a:buFont typeface="Arial"/>
              <a:buChar char="•"/>
            </a:pPr>
            <a:r>
              <a:rPr lang="en-US"/>
              <a:t>Clear how to complete/cancel </a:t>
            </a:r>
            <a:endParaRPr/>
          </a:p>
          <a:p>
            <a:pPr indent="-457200" lvl="0" marL="609600" rtl="0" algn="l">
              <a:spcBef>
                <a:spcPts val="480"/>
              </a:spcBef>
              <a:spcAft>
                <a:spcPts val="0"/>
              </a:spcAft>
              <a:buSzPts val="2400"/>
              <a:buNone/>
            </a:pPr>
            <a:r>
              <a:t/>
            </a:r>
            <a:endParaRPr sz="2400"/>
          </a:p>
        </p:txBody>
      </p:sp>
      <p:sp>
        <p:nvSpPr>
          <p:cNvPr id="562" name="Google Shape;562;p28"/>
          <p:cNvSpPr txBox="1"/>
          <p:nvPr>
            <p:ph idx="12" type="sldNum"/>
          </p:nvPr>
        </p:nvSpPr>
        <p:spPr>
          <a:xfrm>
            <a:off x="6553200" y="6324600"/>
            <a:ext cx="2438400" cy="533399"/>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r>
              <a:rPr lang="en-US"/>
              <a:t>6-</a:t>
            </a: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g64af1c222d_2_0"/>
          <p:cNvSpPr txBox="1"/>
          <p:nvPr>
            <p:ph type="title"/>
          </p:nvPr>
        </p:nvSpPr>
        <p:spPr>
          <a:xfrm>
            <a:off x="457200" y="76200"/>
            <a:ext cx="83058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Introduction (continued)***</a:t>
            </a:r>
            <a:endParaRPr/>
          </a:p>
        </p:txBody>
      </p:sp>
      <p:sp>
        <p:nvSpPr>
          <p:cNvPr id="118" name="Google Shape;118;g64af1c222d_2_0"/>
          <p:cNvSpPr txBox="1"/>
          <p:nvPr>
            <p:ph idx="12" type="sldNum"/>
          </p:nvPr>
        </p:nvSpPr>
        <p:spPr>
          <a:xfrm>
            <a:off x="7162800" y="6397625"/>
            <a:ext cx="1905000" cy="457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descr="The old Mandarina Duck website is the perfect example of Mystery Meat Navigation" id="119" name="Google Shape;119;g64af1c222d_2_0" title="Mystery Meat Navigation's Archtype">
            <a:hlinkClick r:id="rId3"/>
          </p:cNvPr>
          <p:cNvPicPr preferRelativeResize="0"/>
          <p:nvPr/>
        </p:nvPicPr>
        <p:blipFill>
          <a:blip r:embed="rId4">
            <a:alphaModFix/>
          </a:blip>
          <a:stretch>
            <a:fillRect/>
          </a:stretch>
        </p:blipFill>
        <p:spPr>
          <a:xfrm>
            <a:off x="1948851" y="2140425"/>
            <a:ext cx="5246281" cy="3934700"/>
          </a:xfrm>
          <a:prstGeom prst="rect">
            <a:avLst/>
          </a:prstGeom>
          <a:noFill/>
          <a:ln>
            <a:noFill/>
          </a:ln>
        </p:spPr>
      </p:pic>
      <p:sp>
        <p:nvSpPr>
          <p:cNvPr id="120" name="Google Shape;120;g64af1c222d_2_0"/>
          <p:cNvSpPr txBox="1"/>
          <p:nvPr/>
        </p:nvSpPr>
        <p:spPr>
          <a:xfrm>
            <a:off x="2693100" y="1283925"/>
            <a:ext cx="73404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g64af1c222d_2_0"/>
          <p:cNvSpPr txBox="1"/>
          <p:nvPr/>
        </p:nvSpPr>
        <p:spPr>
          <a:xfrm>
            <a:off x="939888" y="1251563"/>
            <a:ext cx="7340400" cy="85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t>Example of “slick” graphical interface that is </a:t>
            </a:r>
            <a:r>
              <a:rPr lang="en-US" sz="2400"/>
              <a:t>impractical</a:t>
            </a:r>
            <a:r>
              <a:rPr lang="en-US" sz="2400"/>
              <a:t> + unappealing </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g64af1c222d_2_11"/>
          <p:cNvSpPr txBox="1"/>
          <p:nvPr>
            <p:ph type="title"/>
          </p:nvPr>
        </p:nvSpPr>
        <p:spPr>
          <a:xfrm>
            <a:off x="457200" y="76200"/>
            <a:ext cx="83058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Introduction (concluded)</a:t>
            </a:r>
            <a:endParaRPr/>
          </a:p>
        </p:txBody>
      </p:sp>
      <p:sp>
        <p:nvSpPr>
          <p:cNvPr id="128" name="Google Shape;128;g64af1c222d_2_11"/>
          <p:cNvSpPr txBox="1"/>
          <p:nvPr>
            <p:ph idx="1" type="body"/>
          </p:nvPr>
        </p:nvSpPr>
        <p:spPr>
          <a:xfrm>
            <a:off x="457200" y="1600200"/>
            <a:ext cx="8305800" cy="4114800"/>
          </a:xfrm>
          <a:prstGeom prst="rect">
            <a:avLst/>
          </a:prstGeom>
        </p:spPr>
        <p:txBody>
          <a:bodyPr anchorCtr="0" anchor="t" bIns="45700" lIns="91425" spcFirstLastPara="1" rIns="91425" wrap="square" tIns="45700">
            <a:noAutofit/>
          </a:bodyPr>
          <a:lstStyle/>
          <a:p>
            <a:pPr indent="0" lvl="0" marL="0" rtl="0" algn="ctr">
              <a:spcBef>
                <a:spcPts val="360"/>
              </a:spcBef>
              <a:spcAft>
                <a:spcPts val="0"/>
              </a:spcAft>
              <a:buNone/>
            </a:pPr>
            <a:r>
              <a:rPr i="1" lang="en-US"/>
              <a:t>“The goal for designers is to enable fluid navigation that allows users to </a:t>
            </a:r>
            <a:r>
              <a:rPr i="1" lang="en-US"/>
              <a:t>gracefully</a:t>
            </a:r>
            <a:r>
              <a:rPr i="1" lang="en-US"/>
              <a:t> and confidently get to where they want to go, explore novel possible routes, and back-track when necessary” - DTUI, 272</a:t>
            </a:r>
            <a:endParaRPr i="1"/>
          </a:p>
        </p:txBody>
      </p:sp>
      <p:sp>
        <p:nvSpPr>
          <p:cNvPr id="129" name="Google Shape;129;g64af1c222d_2_11"/>
          <p:cNvSpPr txBox="1"/>
          <p:nvPr>
            <p:ph idx="12" type="sldNum"/>
          </p:nvPr>
        </p:nvSpPr>
        <p:spPr>
          <a:xfrm>
            <a:off x="7162800" y="6397625"/>
            <a:ext cx="1905000" cy="457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Google Shape;135;g64af1c222d_2_18"/>
          <p:cNvSpPr txBox="1"/>
          <p:nvPr>
            <p:ph type="title"/>
          </p:nvPr>
        </p:nvSpPr>
        <p:spPr>
          <a:xfrm>
            <a:off x="457200" y="76200"/>
            <a:ext cx="8305800" cy="1143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2. Navigation By Selection*** </a:t>
            </a:r>
            <a:endParaRPr/>
          </a:p>
        </p:txBody>
      </p:sp>
      <p:sp>
        <p:nvSpPr>
          <p:cNvPr id="136" name="Google Shape;136;g64af1c222d_2_18"/>
          <p:cNvSpPr txBox="1"/>
          <p:nvPr>
            <p:ph idx="1" type="body"/>
          </p:nvPr>
        </p:nvSpPr>
        <p:spPr>
          <a:xfrm>
            <a:off x="457200" y="1600200"/>
            <a:ext cx="8305800" cy="4114800"/>
          </a:xfrm>
          <a:prstGeom prst="rect">
            <a:avLst/>
          </a:prstGeom>
        </p:spPr>
        <p:txBody>
          <a:bodyPr anchorCtr="0" anchor="t" bIns="45700" lIns="91425" spcFirstLastPara="1" rIns="91425" wrap="square" tIns="45700">
            <a:noAutofit/>
          </a:bodyPr>
          <a:lstStyle/>
          <a:p>
            <a:pPr indent="-342900" lvl="0" marL="457200" rtl="0" algn="l">
              <a:spcBef>
                <a:spcPts val="360"/>
              </a:spcBef>
              <a:spcAft>
                <a:spcPts val="0"/>
              </a:spcAft>
              <a:buSzPts val="1800"/>
              <a:buChar char="•"/>
            </a:pPr>
            <a:r>
              <a:rPr lang="en-US"/>
              <a:t>Various methods to present </a:t>
            </a:r>
            <a:r>
              <a:rPr lang="en-US"/>
              <a:t>choices</a:t>
            </a:r>
            <a:r>
              <a:rPr lang="en-US"/>
              <a:t> to users:</a:t>
            </a:r>
            <a:endParaRPr/>
          </a:p>
          <a:p>
            <a:pPr indent="-342900" lvl="1" marL="914400" rtl="0" algn="l">
              <a:spcBef>
                <a:spcPts val="0"/>
              </a:spcBef>
              <a:spcAft>
                <a:spcPts val="0"/>
              </a:spcAft>
              <a:buSzPts val="1800"/>
              <a:buChar char="–"/>
            </a:pPr>
            <a:r>
              <a:rPr lang="en-US"/>
              <a:t>embedded links</a:t>
            </a:r>
            <a:endParaRPr/>
          </a:p>
          <a:p>
            <a:pPr indent="-342900" lvl="1" marL="914400" rtl="0" algn="l">
              <a:spcBef>
                <a:spcPts val="0"/>
              </a:spcBef>
              <a:spcAft>
                <a:spcPts val="0"/>
              </a:spcAft>
              <a:buSzPts val="1800"/>
              <a:buChar char="–"/>
            </a:pPr>
            <a:r>
              <a:rPr lang="en-US"/>
              <a:t>graphically (e.g. calendars/timelines to visualize availability before user selects date/time) </a:t>
            </a:r>
            <a:endParaRPr/>
          </a:p>
          <a:p>
            <a:pPr indent="-342900" lvl="1" marL="914400" rtl="0" algn="l">
              <a:spcBef>
                <a:spcPts val="0"/>
              </a:spcBef>
              <a:spcAft>
                <a:spcPts val="0"/>
              </a:spcAft>
              <a:buSzPts val="1800"/>
              <a:buChar char="–"/>
            </a:pPr>
            <a:r>
              <a:rPr lang="en-US"/>
              <a:t>grid menu + icons (common in mobile apps)</a:t>
            </a:r>
            <a:endParaRPr/>
          </a:p>
          <a:p>
            <a:pPr indent="-342900" lvl="1" marL="914400" rtl="0" algn="l">
              <a:spcBef>
                <a:spcPts val="0"/>
              </a:spcBef>
              <a:spcAft>
                <a:spcPts val="0"/>
              </a:spcAft>
              <a:buSzPts val="1800"/>
              <a:buChar char="–"/>
            </a:pPr>
            <a:r>
              <a:rPr lang="en-US"/>
              <a:t>+ many more </a:t>
            </a:r>
            <a:r>
              <a:rPr i="1" lang="en-US"/>
              <a:t>well-established</a:t>
            </a:r>
            <a:r>
              <a:rPr lang="en-US"/>
              <a:t> methods</a:t>
            </a:r>
            <a:endParaRPr/>
          </a:p>
        </p:txBody>
      </p:sp>
      <p:sp>
        <p:nvSpPr>
          <p:cNvPr id="137" name="Google Shape;137;g64af1c222d_2_18"/>
          <p:cNvSpPr txBox="1"/>
          <p:nvPr>
            <p:ph idx="12" type="sldNum"/>
          </p:nvPr>
        </p:nvSpPr>
        <p:spPr>
          <a:xfrm>
            <a:off x="7162800" y="6397625"/>
            <a:ext cx="1905000" cy="4572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6"/>
          <p:cNvSpPr txBox="1"/>
          <p:nvPr>
            <p:ph type="title"/>
          </p:nvPr>
        </p:nvSpPr>
        <p:spPr>
          <a:xfrm>
            <a:off x="457200" y="76200"/>
            <a:ext cx="8305800" cy="11430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Navigation By Selection </a:t>
            </a:r>
            <a:r>
              <a:rPr lang="en-US" sz="3000"/>
              <a:t>(continued)***</a:t>
            </a:r>
            <a:endParaRPr sz="3000"/>
          </a:p>
        </p:txBody>
      </p:sp>
      <p:sp>
        <p:nvSpPr>
          <p:cNvPr id="144" name="Google Shape;144;p6"/>
          <p:cNvSpPr txBox="1"/>
          <p:nvPr>
            <p:ph idx="1" type="body"/>
          </p:nvPr>
        </p:nvSpPr>
        <p:spPr>
          <a:xfrm>
            <a:off x="457200" y="1600200"/>
            <a:ext cx="8305800" cy="411480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Char char="•"/>
            </a:pPr>
            <a:r>
              <a:rPr lang="en-US" sz="2400"/>
              <a:t>Radio Buttons and Checkboxes - good for handling multiple binary choices, as user can scan all items while deciding </a:t>
            </a:r>
            <a:endParaRPr/>
          </a:p>
        </p:txBody>
      </p:sp>
      <p:sp>
        <p:nvSpPr>
          <p:cNvPr id="145" name="Google Shape;145;p6"/>
          <p:cNvSpPr txBox="1"/>
          <p:nvPr>
            <p:ph idx="12" type="sldNum"/>
          </p:nvPr>
        </p:nvSpPr>
        <p:spPr>
          <a:xfrm>
            <a:off x="7162800" y="6397625"/>
            <a:ext cx="1905000" cy="457200"/>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pic>
        <p:nvPicPr>
          <p:cNvPr id="146" name="Google Shape;146;p6"/>
          <p:cNvPicPr preferRelativeResize="0"/>
          <p:nvPr/>
        </p:nvPicPr>
        <p:blipFill rotWithShape="1">
          <a:blip r:embed="rId3">
            <a:alphaModFix/>
          </a:blip>
          <a:srcRect b="0" l="0" r="0" t="0"/>
          <a:stretch/>
        </p:blipFill>
        <p:spPr>
          <a:xfrm>
            <a:off x="977025" y="2894502"/>
            <a:ext cx="4177030" cy="1354455"/>
          </a:xfrm>
          <a:prstGeom prst="rect">
            <a:avLst/>
          </a:prstGeom>
          <a:noFill/>
          <a:ln>
            <a:noFill/>
          </a:ln>
        </p:spPr>
      </p:pic>
      <p:pic>
        <p:nvPicPr>
          <p:cNvPr id="147" name="Google Shape;147;p6"/>
          <p:cNvPicPr preferRelativeResize="0"/>
          <p:nvPr/>
        </p:nvPicPr>
        <p:blipFill rotWithShape="1">
          <a:blip r:embed="rId4">
            <a:alphaModFix/>
          </a:blip>
          <a:srcRect b="0" l="0" r="0" t="0"/>
          <a:stretch/>
        </p:blipFill>
        <p:spPr>
          <a:xfrm>
            <a:off x="4039635" y="4505901"/>
            <a:ext cx="3717291" cy="13843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resentation4">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2006-10-03T21:20:17Z</dcterms:created>
  <dc:creator>Steven Jacobs</dc:creator>
</cp:coreProperties>
</file>