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62"/>
    <a:srgbClr val="C8C8C8"/>
    <a:srgbClr val="003162"/>
    <a:srgbClr val="003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070FC7-B9B8-4DD8-A4BC-6F6E60F34FB5}" type="datetime1">
              <a:rPr lang="en-US"/>
              <a:pPr/>
              <a:t>9/22/2008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B2590F2-9890-43BE-B8B2-60E48F326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81489-9D9C-44E6-8D0C-A81489E90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168C-FECB-414F-9DA0-5A7FEE903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924800" cy="685800"/>
          </a:xfrm>
        </p:spPr>
        <p:txBody>
          <a:bodyPr>
            <a:normAutofit/>
          </a:bodyPr>
          <a:lstStyle>
            <a:lvl1pPr>
              <a:defRPr sz="3600" b="0" i="0" baseline="0">
                <a:latin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DB964-3B01-4909-9140-6A474B2B9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33FC-7FC2-4E52-8C6C-B281023D3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5578-352B-4408-B9E1-A93C1ADDC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6B38F-F19D-4FEA-B1E8-A35BD2F10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BFC52-B8C9-45D0-97E4-12D1B53A8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B7A62-A4D7-4E66-8296-CE40E3897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2BAB5-A20A-469B-81D5-6821136B8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en-US"/>
              <a:t>Kostas Bekris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6C42375-2397-46AB-907F-BCA5650578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stas\Desktop\oopsmp_workshop\thesis_defense\videos\failure_ode_bright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stas\Desktop\oopsmp_workshop\thesis_defense\videos\prm.m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stas\Desktop\oopsmp_workshop\thesis_defense\videos\bug_trap_prm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ostas\Desktop\oopsmp_workshop\thesis_defense\videos\bug_trap_pqp_acc_ist_point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0" y="4343400"/>
            <a:ext cx="9144000" cy="10668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rgbClr val="002E62"/>
                </a:solidFill>
              </a:rPr>
              <a:t>Kostas </a:t>
            </a:r>
            <a:r>
              <a:rPr lang="en-US" sz="2000" dirty="0" err="1" smtClean="0">
                <a:solidFill>
                  <a:srgbClr val="002E62"/>
                </a:solidFill>
              </a:rPr>
              <a:t>Bekris</a:t>
            </a:r>
            <a:endParaRPr lang="en-US" sz="2000" dirty="0" smtClean="0">
              <a:solidFill>
                <a:srgbClr val="002E62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solidFill>
                  <a:srgbClr val="002E62"/>
                </a:solidFill>
              </a:rPr>
              <a:t>University of Nevada, Reno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0" y="2286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E62"/>
                </a:solidFill>
                <a:latin typeface="Calibri" charset="0"/>
              </a:rPr>
              <a:t>CS 425/625</a:t>
            </a:r>
            <a:endParaRPr lang="en-US" b="1" dirty="0">
              <a:solidFill>
                <a:srgbClr val="002E62"/>
              </a:solidFill>
              <a:latin typeface="Calibri" charset="0"/>
            </a:endParaRP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0" y="2362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dirty="0" smtClean="0">
                <a:latin typeface="Calibri" charset="0"/>
              </a:rPr>
              <a:t>Interface for Motion Planning</a:t>
            </a:r>
          </a:p>
          <a:p>
            <a:pPr algn="ctr"/>
            <a:r>
              <a:rPr lang="en-US" sz="3000" dirty="0" smtClean="0">
                <a:latin typeface="Calibri" charset="0"/>
              </a:rPr>
              <a:t>In Physically Realistic 3D Virtual Worlds</a:t>
            </a:r>
            <a:endParaRPr lang="en-US" sz="3000" dirty="0">
              <a:latin typeface="Calibri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0" y="5943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charset="0"/>
              </a:rPr>
              <a:t>September </a:t>
            </a:r>
            <a:r>
              <a:rPr lang="en-US" sz="2000" dirty="0" smtClean="0">
                <a:latin typeface="Calibri" charset="0"/>
              </a:rPr>
              <a:t>22, 2008</a:t>
            </a: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2971800"/>
            <a:ext cx="14478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Game Engine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971800"/>
            <a:ext cx="14478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3581400"/>
            <a:ext cx="990600" cy="15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5029200"/>
            <a:ext cx="19812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Software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76800" y="990600"/>
            <a:ext cx="19812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4191000"/>
            <a:ext cx="19812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Physics-based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6629400" y="2286000"/>
            <a:ext cx="1981200" cy="1600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Planning)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724400" y="2514600"/>
            <a:ext cx="457200" cy="3048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457700" y="4610100"/>
            <a:ext cx="533400" cy="1524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4267200"/>
            <a:ext cx="1143000" cy="5334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5400" y="3276600"/>
            <a:ext cx="1447800" cy="15240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905000" y="1905000"/>
            <a:ext cx="5105400" cy="35052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Physics-based Simulation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570288" y="2854325"/>
            <a:ext cx="5410200" cy="3851275"/>
            <a:chOff x="384" y="720"/>
            <a:chExt cx="5232" cy="3482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3984" y="3552"/>
              <a:ext cx="144" cy="144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4896" y="3120"/>
              <a:ext cx="144" cy="144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384" y="720"/>
              <a:ext cx="5232" cy="3482"/>
              <a:chOff x="384" y="672"/>
              <a:chExt cx="5232" cy="3482"/>
            </a:xfrm>
          </p:grpSpPr>
          <p:pic>
            <p:nvPicPr>
              <p:cNvPr id="12" name="Picture 7" descr="hin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496"/>
                <a:ext cx="1920" cy="1116"/>
              </a:xfrm>
              <a:prstGeom prst="rect">
                <a:avLst/>
              </a:prstGeom>
              <a:noFill/>
            </p:spPr>
          </p:pic>
          <p:pic>
            <p:nvPicPr>
              <p:cNvPr id="13" name="Picture 8" descr="ca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0" y="2160"/>
                <a:ext cx="3216" cy="1994"/>
              </a:xfrm>
              <a:prstGeom prst="rect">
                <a:avLst/>
              </a:prstGeom>
              <a:noFill/>
            </p:spPr>
          </p:pic>
          <p:pic>
            <p:nvPicPr>
              <p:cNvPr id="14" name="Picture 9" descr="hinge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96" y="672"/>
                <a:ext cx="1776" cy="1360"/>
              </a:xfrm>
              <a:prstGeom prst="rect">
                <a:avLst/>
              </a:prstGeom>
              <a:noFill/>
            </p:spPr>
          </p:pic>
          <p:cxnSp>
            <p:nvCxnSpPr>
              <p:cNvPr id="15" name="AutoShape 10"/>
              <p:cNvCxnSpPr>
                <a:cxnSpLocks noChangeShapeType="1"/>
                <a:endCxn id="9" idx="4"/>
              </p:cNvCxnSpPr>
              <p:nvPr/>
            </p:nvCxnSpPr>
            <p:spPr bwMode="auto">
              <a:xfrm rot="16200000" flipH="1">
                <a:off x="2658" y="2298"/>
                <a:ext cx="84" cy="2712"/>
              </a:xfrm>
              <a:prstGeom prst="bentConnector3">
                <a:avLst>
                  <a:gd name="adj1" fmla="val 398806"/>
                </a:avLst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</p:spPr>
          </p:cxnSp>
          <p:cxnSp>
            <p:nvCxnSpPr>
              <p:cNvPr id="16" name="AutoShape 11"/>
              <p:cNvCxnSpPr>
                <a:cxnSpLocks noChangeShapeType="1"/>
                <a:endCxn id="10" idx="6"/>
              </p:cNvCxnSpPr>
              <p:nvPr/>
            </p:nvCxnSpPr>
            <p:spPr bwMode="auto">
              <a:xfrm flipH="1">
                <a:off x="5040" y="1352"/>
                <a:ext cx="432" cy="1792"/>
              </a:xfrm>
              <a:prstGeom prst="bentConnector3">
                <a:avLst>
                  <a:gd name="adj1" fmla="val -46759"/>
                </a:avLst>
              </a:prstGeom>
              <a:noFill/>
              <a:ln w="44450">
                <a:solidFill>
                  <a:schemeClr val="tx1"/>
                </a:solidFill>
                <a:miter lim="800000"/>
                <a:headEnd/>
                <a:tailEnd type="arrow" w="med" len="med"/>
              </a:ln>
              <a:effectLst/>
            </p:spPr>
          </p:cxnSp>
        </p:grp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347075" y="2359025"/>
            <a:ext cx="796925" cy="730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Front </a:t>
            </a:r>
          </a:p>
          <a:p>
            <a:r>
              <a:rPr lang="en-US" sz="1400"/>
              <a:t>wheels</a:t>
            </a:r>
          </a:p>
          <a:p>
            <a:r>
              <a:rPr lang="en-US" sz="1400"/>
              <a:t>turn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189288" y="6054725"/>
            <a:ext cx="1179512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Rear wheel</a:t>
            </a:r>
          </a:p>
          <a:p>
            <a:r>
              <a:rPr lang="en-US" sz="1400"/>
              <a:t>drive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85875" y="914400"/>
            <a:ext cx="4124325" cy="488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 dirty="0"/>
              <a:t>Car model and racing track from:</a:t>
            </a:r>
          </a:p>
          <a:p>
            <a:r>
              <a:rPr lang="en-US" sz="1300" b="1" dirty="0"/>
              <a:t>“The Open Racing Car Simulator” (TORCS)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902325" y="990600"/>
            <a:ext cx="2936875" cy="687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/>
              <a:t>Software: </a:t>
            </a:r>
          </a:p>
          <a:p>
            <a:r>
              <a:rPr lang="en-US" sz="1300" b="1"/>
              <a:t>Open Dynamics Engine (ODE)</a:t>
            </a:r>
          </a:p>
          <a:p>
            <a:r>
              <a:rPr lang="en-US" sz="1300" b="1"/>
              <a:t>and OpenSceneGraph</a:t>
            </a:r>
          </a:p>
        </p:txBody>
      </p:sp>
      <p:pic>
        <p:nvPicPr>
          <p:cNvPr id="23" name="failure_ode_brigh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8600" y="13716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Planning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1775" y="6248400"/>
            <a:ext cx="25146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James Kuffner</a:t>
            </a:r>
          </a:p>
          <a:p>
            <a:pPr algn="ctr"/>
            <a:r>
              <a:rPr lang="en-US" sz="1200"/>
              <a:t>CMU</a:t>
            </a:r>
          </a:p>
        </p:txBody>
      </p:sp>
      <p:pic>
        <p:nvPicPr>
          <p:cNvPr id="5" name="Picture 4" descr="alphaPuzz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4495800"/>
            <a:ext cx="25876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ufacturi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2590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24384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Jean Claude Latombe</a:t>
            </a:r>
          </a:p>
          <a:p>
            <a:pPr algn="ctr"/>
            <a:r>
              <a:rPr lang="en-US" sz="1200"/>
              <a:t>Stanford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2590800" cy="3231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/>
              <a:t>Industrial Manipulation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1775" y="4191000"/>
            <a:ext cx="2514600" cy="320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/>
              <a:t>Geometric Puzzles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86200" y="1371600"/>
            <a:ext cx="5029200" cy="320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/>
              <a:t>Simulation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81600" y="5867400"/>
            <a:ext cx="2514600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/>
              <a:t>Kostas </a:t>
            </a:r>
            <a:r>
              <a:rPr lang="en-US" sz="1200" dirty="0" err="1" smtClean="0"/>
              <a:t>Bekris</a:t>
            </a:r>
            <a:endParaRPr lang="en-US" sz="1200" dirty="0"/>
          </a:p>
        </p:txBody>
      </p:sp>
      <p:pic>
        <p:nvPicPr>
          <p:cNvPr id="13" name="pr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2800" y="19050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Realistic Motion Planning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67200" y="1143000"/>
            <a:ext cx="4722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Geometric Paths are not Sufficient</a:t>
            </a:r>
          </a:p>
          <a:p>
            <a:pPr marL="800100" marR="0" lvl="1" indent="-2286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Lack of Physical Realism</a:t>
            </a:r>
          </a:p>
          <a:p>
            <a:pPr marL="800100" marR="0" lvl="1" indent="-2286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Cannot be easily followed</a:t>
            </a: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8" name="bug_trap_pr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23622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Physically Realistic Motion Planning</a:t>
            </a:r>
            <a:endParaRPr lang="en-US" dirty="0"/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09600" y="5410200"/>
            <a:ext cx="4133850" cy="9159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Trajectory Planning:</a:t>
            </a:r>
          </a:p>
          <a:p>
            <a:pPr lvl="1" algn="l">
              <a:buFontTx/>
              <a:buChar char="•"/>
            </a:pPr>
            <a:r>
              <a:rPr lang="en-US" dirty="0"/>
              <a:t> Higher-Dimensional Problem</a:t>
            </a:r>
          </a:p>
          <a:p>
            <a:pPr lvl="1" algn="l">
              <a:buFontTx/>
              <a:buChar char="•"/>
            </a:pPr>
            <a:r>
              <a:rPr lang="en-US" dirty="0"/>
              <a:t> More constrains</a:t>
            </a:r>
          </a:p>
        </p:txBody>
      </p:sp>
      <p:pic>
        <p:nvPicPr>
          <p:cNvPr id="5" name="bug_trap_pqp_acc_ist_poin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3716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122</Words>
  <Application>Microsoft Office PowerPoint</Application>
  <PresentationFormat>On-screen Show (4:3)</PresentationFormat>
  <Paragraphs>59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Calibri</vt:lpstr>
      <vt:lpstr>Wingdings</vt:lpstr>
      <vt:lpstr>Tahoma</vt:lpstr>
      <vt:lpstr>Office Theme</vt:lpstr>
      <vt:lpstr>Slide 1</vt:lpstr>
      <vt:lpstr>Game Engines</vt:lpstr>
      <vt:lpstr>Components</vt:lpstr>
      <vt:lpstr>Physics-based Simulation</vt:lpstr>
      <vt:lpstr>Motion Planning</vt:lpstr>
      <vt:lpstr>Physically Realistic Motion Planning</vt:lpstr>
      <vt:lpstr>Physically Realistic Motion Planning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kbekris</dc:creator>
  <cp:lastModifiedBy>kbekris</cp:lastModifiedBy>
  <cp:revision>121</cp:revision>
  <dcterms:created xsi:type="dcterms:W3CDTF">2008-08-25T02:30:20Z</dcterms:created>
  <dcterms:modified xsi:type="dcterms:W3CDTF">2008-09-22T21:00:24Z</dcterms:modified>
</cp:coreProperties>
</file>