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c6dd0898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c6dd0898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c6dd08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c6dd08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5c6dd089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5c6dd089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5c6dd089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5c6dd089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c6dd089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5c6dd089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c6dd0898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5c6dd0898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5c6dd0898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5c6dd0898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5c6dd0898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5c6dd0898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5c6dd089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5c6dd089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Kurtis Rodrigue, Simon Shrestha, Amberly Wang</a:t>
            </a:r>
            <a:endParaRPr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800" y="704650"/>
            <a:ext cx="4881450" cy="286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94" name="Google Shape;194;p2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maybe answers!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VisGraph</a:t>
            </a:r>
            <a:endParaRPr/>
          </a:p>
        </p:txBody>
      </p:sp>
      <p:sp>
        <p:nvSpPr>
          <p:cNvPr id="135" name="Google Shape;135;p14"/>
          <p:cNvSpPr txBox="1"/>
          <p:nvPr>
            <p:ph idx="1" type="body"/>
          </p:nvPr>
        </p:nvSpPr>
        <p:spPr>
          <a:xfrm>
            <a:off x="819150" y="1622975"/>
            <a:ext cx="2880600" cy="12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Ever had difficulty learning about graph traversal algorithms? (CS302)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Are you a visual learner? 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175" y="430450"/>
            <a:ext cx="4741775" cy="42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5986350" y="1513925"/>
            <a:ext cx="23385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???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4"/>
          <p:cNvSpPr txBox="1"/>
          <p:nvPr/>
        </p:nvSpPr>
        <p:spPr>
          <a:xfrm>
            <a:off x="6306275" y="2384075"/>
            <a:ext cx="23385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???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6452475" y="755775"/>
            <a:ext cx="2338500" cy="12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???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50" y="2869425"/>
            <a:ext cx="2684500" cy="15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Users</a:t>
            </a:r>
            <a:endParaRPr/>
          </a:p>
        </p:txBody>
      </p:sp>
      <p:sp>
        <p:nvSpPr>
          <p:cNvPr id="146" name="Google Shape;146;p15"/>
          <p:cNvSpPr txBox="1"/>
          <p:nvPr>
            <p:ph idx="1" type="body"/>
          </p:nvPr>
        </p:nvSpPr>
        <p:spPr>
          <a:xfrm>
            <a:off x="819150" y="1556675"/>
            <a:ext cx="7505700" cy="28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Students or beginner learners who need help conceptualizing and understanding graph traversal algorithms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Supplement to </a:t>
            </a:r>
            <a:r>
              <a:rPr lang="en" sz="1800"/>
              <a:t>pseudocode</a:t>
            </a:r>
            <a:r>
              <a:rPr lang="en" sz="1800"/>
              <a:t> + theory learned in class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People who need a refresher on the material for other applications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Artificial Intelligence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Networking 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we chose this project</a:t>
            </a:r>
            <a:endParaRPr/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819150" y="1685800"/>
            <a:ext cx="7505700" cy="27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Because we would use it!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Topic has become more </a:t>
            </a:r>
            <a:r>
              <a:rPr lang="en" sz="2200"/>
              <a:t>relevant</a:t>
            </a:r>
            <a:r>
              <a:rPr lang="en" sz="2200"/>
              <a:t> again in our upper CS courses 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Improve upon available educational material for computer science </a:t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HCI Elements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636450" y="1990725"/>
            <a:ext cx="2892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Eight Golden Rules</a:t>
            </a:r>
            <a:endParaRPr sz="2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Consistency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Easy reversal of actions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Remove Node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Feedback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Terminal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Graph Traversal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Color Scheme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750" y="1800200"/>
            <a:ext cx="2541964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714" y="1820812"/>
            <a:ext cx="2768486" cy="2997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HCI Elements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819150" y="1990725"/>
            <a:ext cx="33216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Prevent Errors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Reduce Memorization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Graph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Keeps the user in control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Direct Manipulation</a:t>
            </a:r>
            <a:endParaRPr sz="1800"/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750" y="2022863"/>
            <a:ext cx="2289125" cy="2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3850" y="1559200"/>
            <a:ext cx="2409324" cy="2847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Demo!</a:t>
            </a:r>
            <a:endParaRPr/>
          </a:p>
        </p:txBody>
      </p:sp>
      <p:sp>
        <p:nvSpPr>
          <p:cNvPr id="174" name="Google Shape;174;p19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For the demo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BFS/DFS Algorithm implementations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Terminal output (in the window)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Make it prettier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Future implementations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Save/Load Graphs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Weighted connections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Animating the algorithms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819150" y="8196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Designs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800" y="674275"/>
            <a:ext cx="5944800" cy="296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25" y="1990713"/>
            <a:ext cx="5359628" cy="263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400082"/>
      </a:lt1>
      <a:dk2>
        <a:srgbClr val="090057"/>
      </a:dk2>
      <a:lt2>
        <a:srgbClr val="57007E"/>
      </a:lt2>
      <a:accent1>
        <a:srgbClr val="C400C6"/>
      </a:accent1>
      <a:accent2>
        <a:srgbClr val="D9563F"/>
      </a:accent2>
      <a:accent3>
        <a:srgbClr val="FFA069"/>
      </a:accent3>
      <a:accent4>
        <a:srgbClr val="14F597"/>
      </a:accent4>
      <a:accent5>
        <a:srgbClr val="3D4594"/>
      </a:accent5>
      <a:accent6>
        <a:srgbClr val="57007E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