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Syncopate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c36fe562a1a0ef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c36fe562a1a0ef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587fc0d6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587fc0d6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c36fe562a1a0ef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c36fe562a1a0ef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939065c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939065c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939065c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939065cd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c36fe562a1a0e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c36fe562a1a0e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c36fe562a1a0ef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c36fe562a1a0ef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c36fe562a1a0ef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c36fe562a1a0ef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939065c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939065c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-3767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Syncopate"/>
                <a:ea typeface="Syncopate"/>
                <a:cs typeface="Syncopate"/>
                <a:sym typeface="Syncopate"/>
              </a:rPr>
              <a:t>AYCE</a:t>
            </a:r>
            <a:endParaRPr sz="7200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50700" y="4017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 Sherman Lee, Amanda Lee, and Richard Wang</a:t>
            </a:r>
            <a:endParaRPr sz="240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652600" y="1480850"/>
            <a:ext cx="38388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Your Culinary Eats</a:t>
            </a:r>
            <a:endParaRPr sz="20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627" y="2010460"/>
            <a:ext cx="2170725" cy="188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Prototype: Decision Feature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399" y="1513550"/>
            <a:ext cx="3077750" cy="31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 rotWithShape="1">
          <a:blip r:embed="rId4">
            <a:alphaModFix/>
          </a:blip>
          <a:srcRect t="2837" r="3063"/>
          <a:stretch/>
        </p:blipFill>
        <p:spPr>
          <a:xfrm>
            <a:off x="4907550" y="2038038"/>
            <a:ext cx="3766975" cy="20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/>
          <p:nvPr/>
        </p:nvSpPr>
        <p:spPr>
          <a:xfrm>
            <a:off x="4048550" y="2791300"/>
            <a:ext cx="6459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C2F4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Project Description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5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AYCE</a:t>
            </a:r>
            <a:endParaRPr sz="21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Food blog focused on the city of Reno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Provide reviews and nutritional information about restaurants and other eateries</a:t>
            </a:r>
            <a:endParaRPr sz="20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Goals</a:t>
            </a:r>
            <a:endParaRPr sz="21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Help the community make more informed dining decisions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Drive traffic to local businesses</a:t>
            </a:r>
            <a:endParaRPr sz="20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975" y="1161737"/>
            <a:ext cx="1753050" cy="17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499" y="3123100"/>
            <a:ext cx="2274825" cy="151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Features	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Account creation and login for frequent users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Individual restaurant pages</a:t>
            </a:r>
            <a:endParaRPr sz="21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Display reviews and other key information to users</a:t>
            </a:r>
            <a:endParaRPr sz="20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Recommendation and Explore Feed</a:t>
            </a:r>
            <a:endParaRPr sz="21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Pinterest-like feed that displays new and trendy restaurants</a:t>
            </a:r>
            <a:endParaRPr sz="20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Decision-making tool</a:t>
            </a:r>
            <a:endParaRPr sz="21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Makes restaurant suggestion based on user preferences</a:t>
            </a:r>
            <a:endParaRPr sz="20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Conception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Our team consists of foodies who love the food scene in urban cities</a:t>
            </a:r>
            <a:endParaRPr sz="21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San Francisco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Los Angeles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Las Vegas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wanted to support and improve that scene to our local community</a:t>
            </a:r>
            <a:endParaRPr sz="20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Unlike other web applications, we wanted to include additional features</a:t>
            </a:r>
            <a:endParaRPr sz="21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Decision making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Nutrition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Features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100"/>
              <a:t>Community Evaluation</a:t>
            </a:r>
            <a:endParaRPr sz="21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Retention over time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Subjective satisfaction</a:t>
            </a:r>
            <a:endParaRPr sz="20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Interaction Styles</a:t>
            </a:r>
            <a:endParaRPr sz="21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Form fill-in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Menu selection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High Level Design</a:t>
            </a:r>
            <a:endParaRPr sz="300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850" y="1175750"/>
            <a:ext cx="7116301" cy="36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Prototype: Home Page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025" y="1017725"/>
            <a:ext cx="5667950" cy="39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650" y="2353175"/>
            <a:ext cx="1090724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Prototype: Browsing → Restaurant Page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l="3926" t="2776" r="1698" b="2148"/>
          <a:stretch/>
        </p:blipFill>
        <p:spPr>
          <a:xfrm>
            <a:off x="812800" y="1017725"/>
            <a:ext cx="2885850" cy="17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/>
          <p:nvPr/>
        </p:nvSpPr>
        <p:spPr>
          <a:xfrm>
            <a:off x="4240913" y="1638238"/>
            <a:ext cx="742200" cy="52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C2F4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950" y="1034025"/>
            <a:ext cx="326943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800" y="3012750"/>
            <a:ext cx="2885850" cy="1793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4240913" y="3648763"/>
            <a:ext cx="742200" cy="52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C2F4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Prototype: Browsing Inspiration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75" y="1647675"/>
            <a:ext cx="3880274" cy="241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750" y="1584550"/>
            <a:ext cx="4257600" cy="265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</Words>
  <Application>Microsoft Office PowerPoint</Application>
  <PresentationFormat>On-screen Show (16:9)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Syncopate</vt:lpstr>
      <vt:lpstr>Simple Dark</vt:lpstr>
      <vt:lpstr>AYCE</vt:lpstr>
      <vt:lpstr>Project Description </vt:lpstr>
      <vt:lpstr>Core Features </vt:lpstr>
      <vt:lpstr>The Conception</vt:lpstr>
      <vt:lpstr>Usability Features</vt:lpstr>
      <vt:lpstr>High Level Design</vt:lpstr>
      <vt:lpstr>Prototype: Home Page</vt:lpstr>
      <vt:lpstr>Prototype: Browsing → Restaurant Page</vt:lpstr>
      <vt:lpstr>Prototype: Browsing Inspiration</vt:lpstr>
      <vt:lpstr>Prototype: Decision Feature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AYCE</dc:title>
  <dc:creator>Richard Wang</dc:creator>
  <cp:lastModifiedBy>Richard Wang</cp:lastModifiedBy>
  <cp:revision>1</cp:revision>
  <dcterms:modified xsi:type="dcterms:W3CDTF">2019-11-25T20:34:08Z</dcterms:modified>
</cp:coreProperties>
</file>