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</p:sldIdLst>
  <p:sldSz cy="5143500" cx="9144000"/>
  <p:notesSz cx="6858000" cy="9144000"/>
  <p:embeddedFontLst>
    <p:embeddedFont>
      <p:font typeface="Encode Sans ExtraLight"/>
      <p:regular r:id="rId29"/>
      <p:bold r:id="rId30"/>
    </p:embeddedFont>
    <p:embeddedFont>
      <p:font typeface="Encode Sans"/>
      <p:regular r:id="rId31"/>
      <p:bold r:id="rId32"/>
    </p:embeddedFont>
    <p:embeddedFont>
      <p:font typeface="Lobster"/>
      <p:regular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EncodeSansExtraLight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EncodeSans-regular.fntdata"/><Relationship Id="rId30" Type="http://schemas.openxmlformats.org/officeDocument/2006/relationships/font" Target="fonts/EncodeSansExtraLight-bold.fntdata"/><Relationship Id="rId11" Type="http://schemas.openxmlformats.org/officeDocument/2006/relationships/slide" Target="slides/slide7.xml"/><Relationship Id="rId33" Type="http://schemas.openxmlformats.org/officeDocument/2006/relationships/font" Target="fonts/Lobster-regular.fntdata"/><Relationship Id="rId10" Type="http://schemas.openxmlformats.org/officeDocument/2006/relationships/slide" Target="slides/slide6.xml"/><Relationship Id="rId32" Type="http://schemas.openxmlformats.org/officeDocument/2006/relationships/font" Target="fonts/EncodeSans-bold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78e350478e_0_8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78e350478e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78e350478e_0_9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78e350478e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78e87260de_0_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78e87260de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78e3504759_0_5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78e3504759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78e350478e_0_7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78e350478e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35ed75ccf_08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35ed75ccf_0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78e350478e_0_5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78e350478e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78e350478e_0_5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78e350478e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78e350478e_0_3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78e350478e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78e350478e_0_4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78e350478e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78e350478e_0_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78e350478e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78e350478e_0_1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78e350478e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78e350478e_0_2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78e350478e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78e3504759_0_2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78e3504759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78e3504759_0_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78e3504759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78e3504759_0_4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78e3504759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78e3504759_0_1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78e3504759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78e3504759_0_1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78e3504759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78e350478e_0_7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78e350478e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 type="title">
  <p:cSld name="TITLE">
    <p:bg>
      <p:bgPr>
        <a:solidFill>
          <a:schemeClr val="accen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3493950"/>
            <a:ext cx="9144000" cy="1649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3747300" y="3493900"/>
            <a:ext cx="1649400" cy="1649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984050" y="0"/>
            <a:ext cx="7175700" cy="349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1"/>
          <p:cNvSpPr/>
          <p:nvPr/>
        </p:nvSpPr>
        <p:spPr>
          <a:xfrm>
            <a:off x="0" y="4593700"/>
            <a:ext cx="9144000" cy="549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87" name="Google Shape;87;p11"/>
          <p:cNvSpPr/>
          <p:nvPr/>
        </p:nvSpPr>
        <p:spPr>
          <a:xfrm>
            <a:off x="3473700" y="4593700"/>
            <a:ext cx="2196600" cy="54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1"/>
          <p:cNvSpPr txBox="1"/>
          <p:nvPr>
            <p:ph idx="12" type="sldNum"/>
          </p:nvPr>
        </p:nvSpPr>
        <p:spPr>
          <a:xfrm>
            <a:off x="4023300" y="4593850"/>
            <a:ext cx="1097400" cy="549600"/>
          </a:xfrm>
          <a:prstGeom prst="rect">
            <a:avLst/>
          </a:prstGeom>
          <a:solidFill>
            <a:schemeClr val="accent6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colored">
  <p:cSld name="BLANK_1">
    <p:bg>
      <p:bgPr>
        <a:solidFill>
          <a:schemeClr val="accent2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2"/>
          <p:cNvSpPr/>
          <p:nvPr/>
        </p:nvSpPr>
        <p:spPr>
          <a:xfrm>
            <a:off x="0" y="4593700"/>
            <a:ext cx="9144000" cy="549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91" name="Google Shape;91;p12"/>
          <p:cNvSpPr/>
          <p:nvPr/>
        </p:nvSpPr>
        <p:spPr>
          <a:xfrm>
            <a:off x="3473700" y="4593700"/>
            <a:ext cx="2196600" cy="549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2"/>
          <p:cNvSpPr/>
          <p:nvPr/>
        </p:nvSpPr>
        <p:spPr>
          <a:xfrm>
            <a:off x="4023300" y="4593700"/>
            <a:ext cx="1097400" cy="549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2"/>
          <p:cNvSpPr txBox="1"/>
          <p:nvPr>
            <p:ph idx="12" type="sldNum"/>
          </p:nvPr>
        </p:nvSpPr>
        <p:spPr>
          <a:xfrm>
            <a:off x="4023300" y="4593850"/>
            <a:ext cx="1097400" cy="54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">
  <p:cSld name="TITLE_1">
    <p:bg>
      <p:bgPr>
        <a:solidFill>
          <a:schemeClr val="accent2"/>
        </a:soli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0" y="4044100"/>
            <a:ext cx="9144000" cy="1099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5" name="Google Shape;15;p3"/>
          <p:cNvSpPr/>
          <p:nvPr/>
        </p:nvSpPr>
        <p:spPr>
          <a:xfrm>
            <a:off x="4022400" y="4044100"/>
            <a:ext cx="1099200" cy="1099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3"/>
          <p:cNvSpPr txBox="1"/>
          <p:nvPr>
            <p:ph type="ctrTitle"/>
          </p:nvPr>
        </p:nvSpPr>
        <p:spPr>
          <a:xfrm>
            <a:off x="1735925" y="1126150"/>
            <a:ext cx="56721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735925" y="2665541"/>
            <a:ext cx="56721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27272D"/>
              </a:buClr>
              <a:buSzPts val="1800"/>
              <a:buNone/>
              <a:defRPr sz="1800">
                <a:solidFill>
                  <a:srgbClr val="27272D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27272D"/>
              </a:buClr>
              <a:buSzPts val="1800"/>
              <a:buNone/>
              <a:defRPr sz="1800">
                <a:solidFill>
                  <a:srgbClr val="27272D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27272D"/>
              </a:buClr>
              <a:buSzPts val="1800"/>
              <a:buNone/>
              <a:defRPr sz="1800">
                <a:solidFill>
                  <a:srgbClr val="27272D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27272D"/>
              </a:buClr>
              <a:buSzPts val="1800"/>
              <a:buNone/>
              <a:defRPr sz="1800">
                <a:solidFill>
                  <a:srgbClr val="27272D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27272D"/>
              </a:buClr>
              <a:buSzPts val="1800"/>
              <a:buNone/>
              <a:defRPr sz="1800">
                <a:solidFill>
                  <a:srgbClr val="27272D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27272D"/>
              </a:buClr>
              <a:buSzPts val="1800"/>
              <a:buNone/>
              <a:defRPr sz="1800">
                <a:solidFill>
                  <a:srgbClr val="27272D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27272D"/>
              </a:buClr>
              <a:buSzPts val="1800"/>
              <a:buNone/>
              <a:defRPr sz="1800">
                <a:solidFill>
                  <a:srgbClr val="27272D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27272D"/>
              </a:buClr>
              <a:buSzPts val="1800"/>
              <a:buNone/>
              <a:defRPr sz="1800">
                <a:solidFill>
                  <a:srgbClr val="27272D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27272D"/>
              </a:buClr>
              <a:buSzPts val="1800"/>
              <a:buNone/>
              <a:defRPr sz="1800">
                <a:solidFill>
                  <a:srgbClr val="27272D"/>
                </a:solidFill>
              </a:defRPr>
            </a:lvl9pPr>
          </a:lstStyle>
          <a:p/>
        </p:txBody>
      </p:sp>
      <p:cxnSp>
        <p:nvCxnSpPr>
          <p:cNvPr id="18" name="Google Shape;18;p3"/>
          <p:cNvCxnSpPr/>
          <p:nvPr/>
        </p:nvCxnSpPr>
        <p:spPr>
          <a:xfrm>
            <a:off x="3527100" y="2474305"/>
            <a:ext cx="2089800" cy="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diamond"/>
            <a:tailEnd len="med" w="med" type="diamond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">
  <p:cSld name="TITLE_1_1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4593700"/>
            <a:ext cx="9144000" cy="549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1" name="Google Shape;21;p4"/>
          <p:cNvSpPr/>
          <p:nvPr/>
        </p:nvSpPr>
        <p:spPr>
          <a:xfrm>
            <a:off x="3473700" y="4593700"/>
            <a:ext cx="2196600" cy="54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4"/>
          <p:cNvSpPr/>
          <p:nvPr/>
        </p:nvSpPr>
        <p:spPr>
          <a:xfrm>
            <a:off x="4023300" y="4593700"/>
            <a:ext cx="1097400" cy="549600"/>
          </a:xfrm>
          <a:prstGeom prst="rect">
            <a:avLst/>
          </a:prstGeom>
          <a:solidFill>
            <a:srgbClr val="D4D3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3" name="Google Shape;23;p4"/>
          <p:cNvCxnSpPr/>
          <p:nvPr/>
        </p:nvCxnSpPr>
        <p:spPr>
          <a:xfrm>
            <a:off x="3527100" y="887200"/>
            <a:ext cx="2089800" cy="0"/>
          </a:xfrm>
          <a:prstGeom prst="straightConnector1">
            <a:avLst/>
          </a:prstGeom>
          <a:noFill/>
          <a:ln cap="flat" cmpd="sng" w="19050">
            <a:solidFill>
              <a:srgbClr val="BA3B21"/>
            </a:solidFill>
            <a:prstDash val="solid"/>
            <a:round/>
            <a:headEnd len="med" w="med" type="diamond"/>
            <a:tailEnd len="med" w="med" type="diamond"/>
          </a:ln>
        </p:spPr>
      </p:cxnSp>
      <p:sp>
        <p:nvSpPr>
          <p:cNvPr id="24" name="Google Shape;24;p4"/>
          <p:cNvSpPr txBox="1"/>
          <p:nvPr>
            <p:ph idx="1" type="body"/>
          </p:nvPr>
        </p:nvSpPr>
        <p:spPr>
          <a:xfrm>
            <a:off x="1404225" y="1194150"/>
            <a:ext cx="6335400" cy="309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419100" lvl="0" marL="457200" rtl="0" algn="ctr">
              <a:spcBef>
                <a:spcPts val="600"/>
              </a:spcBef>
              <a:spcAft>
                <a:spcPts val="0"/>
              </a:spcAft>
              <a:buSzPts val="3000"/>
              <a:buChar char="▪"/>
              <a:defRPr i="1" sz="3000"/>
            </a:lvl1pPr>
            <a:lvl2pPr indent="-419100" lvl="1" marL="914400" rtl="0" algn="ctr">
              <a:spcBef>
                <a:spcPts val="0"/>
              </a:spcBef>
              <a:spcAft>
                <a:spcPts val="0"/>
              </a:spcAft>
              <a:buSzPts val="3000"/>
              <a:buChar char="▫"/>
              <a:defRPr i="1" sz="3000"/>
            </a:lvl2pPr>
            <a:lvl3pPr indent="-419100" lvl="2" marL="1371600" rtl="0" algn="ctr">
              <a:spcBef>
                <a:spcPts val="0"/>
              </a:spcBef>
              <a:spcAft>
                <a:spcPts val="0"/>
              </a:spcAft>
              <a:buSzPts val="3000"/>
              <a:buChar char="▫"/>
              <a:defRPr i="1" sz="3000"/>
            </a:lvl3pPr>
            <a:lvl4pPr indent="-419100" lvl="3" marL="1828800" rtl="0" algn="ctr">
              <a:spcBef>
                <a:spcPts val="0"/>
              </a:spcBef>
              <a:spcAft>
                <a:spcPts val="0"/>
              </a:spcAft>
              <a:buSzPts val="3000"/>
              <a:buChar char="▫"/>
              <a:defRPr i="1" sz="3000"/>
            </a:lvl4pPr>
            <a:lvl5pPr indent="-419100" lvl="4" marL="2286000" rtl="0" algn="ctr">
              <a:spcBef>
                <a:spcPts val="0"/>
              </a:spcBef>
              <a:spcAft>
                <a:spcPts val="0"/>
              </a:spcAft>
              <a:buSzPts val="3000"/>
              <a:buChar char="▫"/>
              <a:defRPr i="1" sz="3000"/>
            </a:lvl5pPr>
            <a:lvl6pPr indent="-419100" lvl="5" marL="2743200" rtl="0" algn="ctr">
              <a:spcBef>
                <a:spcPts val="0"/>
              </a:spcBef>
              <a:spcAft>
                <a:spcPts val="0"/>
              </a:spcAft>
              <a:buSzPts val="3000"/>
              <a:buChar char="▫"/>
              <a:defRPr i="1" sz="3000"/>
            </a:lvl6pPr>
            <a:lvl7pPr indent="-419100" lvl="6" marL="3200400" rtl="0" algn="ctr">
              <a:spcBef>
                <a:spcPts val="0"/>
              </a:spcBef>
              <a:spcAft>
                <a:spcPts val="0"/>
              </a:spcAft>
              <a:buSzPts val="3000"/>
              <a:buChar char="▫"/>
              <a:defRPr i="1" sz="3000"/>
            </a:lvl7pPr>
            <a:lvl8pPr indent="-419100" lvl="7" marL="3657600" rtl="0" algn="ctr">
              <a:spcBef>
                <a:spcPts val="0"/>
              </a:spcBef>
              <a:spcAft>
                <a:spcPts val="0"/>
              </a:spcAft>
              <a:buSzPts val="3000"/>
              <a:buChar char="▫"/>
              <a:defRPr i="1" sz="3000"/>
            </a:lvl8pPr>
            <a:lvl9pPr indent="-419100" lvl="8" marL="4114800" algn="ctr">
              <a:spcBef>
                <a:spcPts val="0"/>
              </a:spcBef>
              <a:spcAft>
                <a:spcPts val="0"/>
              </a:spcAft>
              <a:buSzPts val="3000"/>
              <a:buChar char="▫"/>
              <a:defRPr i="1" sz="3000"/>
            </a:lvl9pPr>
          </a:lstStyle>
          <a:p/>
        </p:txBody>
      </p:sp>
      <p:sp>
        <p:nvSpPr>
          <p:cNvPr id="25" name="Google Shape;25;p4"/>
          <p:cNvSpPr txBox="1"/>
          <p:nvPr/>
        </p:nvSpPr>
        <p:spPr>
          <a:xfrm>
            <a:off x="3593400" y="84512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800">
                <a:solidFill>
                  <a:srgbClr val="F55C21"/>
                </a:solidFill>
                <a:latin typeface="Encode Sans"/>
                <a:ea typeface="Encode Sans"/>
                <a:cs typeface="Encode Sans"/>
                <a:sym typeface="Encode Sans"/>
              </a:rPr>
              <a:t>“</a:t>
            </a:r>
            <a:endParaRPr b="1" sz="6800">
              <a:solidFill>
                <a:srgbClr val="F55C2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4023300" y="4593850"/>
            <a:ext cx="1097400" cy="549600"/>
          </a:xfrm>
          <a:prstGeom prst="rect">
            <a:avLst/>
          </a:prstGeom>
          <a:solidFill>
            <a:schemeClr val="accent6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" type="tx">
  <p:cSld name="TITLE_AND_BOD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oogle Shape;28;p5"/>
          <p:cNvGrpSpPr/>
          <p:nvPr/>
        </p:nvGrpSpPr>
        <p:grpSpPr>
          <a:xfrm>
            <a:off x="-11050" y="887200"/>
            <a:ext cx="9155050" cy="4256100"/>
            <a:chOff x="-11050" y="887200"/>
            <a:chExt cx="9155050" cy="4256100"/>
          </a:xfrm>
        </p:grpSpPr>
        <p:cxnSp>
          <p:nvCxnSpPr>
            <p:cNvPr id="29" name="Google Shape;29;p5"/>
            <p:cNvCxnSpPr/>
            <p:nvPr/>
          </p:nvCxnSpPr>
          <p:spPr>
            <a:xfrm>
              <a:off x="-11050" y="887200"/>
              <a:ext cx="80604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2"/>
              </a:solidFill>
              <a:prstDash val="solid"/>
              <a:round/>
              <a:headEnd len="med" w="med" type="none"/>
              <a:tailEnd len="med" w="med" type="diamond"/>
            </a:ln>
          </p:spPr>
        </p:cxnSp>
        <p:sp>
          <p:nvSpPr>
            <p:cNvPr id="30" name="Google Shape;30;p5"/>
            <p:cNvSpPr/>
            <p:nvPr/>
          </p:nvSpPr>
          <p:spPr>
            <a:xfrm>
              <a:off x="0" y="4593700"/>
              <a:ext cx="9144000" cy="549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1" name="Google Shape;31;p5"/>
            <p:cNvSpPr/>
            <p:nvPr/>
          </p:nvSpPr>
          <p:spPr>
            <a:xfrm>
              <a:off x="0" y="4593700"/>
              <a:ext cx="549600" cy="549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32" name="Google Shape;32;p5"/>
            <p:cNvCxnSpPr/>
            <p:nvPr/>
          </p:nvCxnSpPr>
          <p:spPr>
            <a:xfrm>
              <a:off x="-11050" y="887200"/>
              <a:ext cx="5529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33" name="Google Shape;33;p5"/>
          <p:cNvSpPr/>
          <p:nvPr/>
        </p:nvSpPr>
        <p:spPr>
          <a:xfrm>
            <a:off x="8046600" y="4593700"/>
            <a:ext cx="1097400" cy="549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5"/>
          <p:cNvSpPr txBox="1"/>
          <p:nvPr>
            <p:ph type="title"/>
          </p:nvPr>
        </p:nvSpPr>
        <p:spPr>
          <a:xfrm>
            <a:off x="549600" y="361375"/>
            <a:ext cx="7497000" cy="54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" type="body"/>
          </p:nvPr>
        </p:nvSpPr>
        <p:spPr>
          <a:xfrm>
            <a:off x="549600" y="1200150"/>
            <a:ext cx="7497000" cy="294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SzPts val="2400"/>
              <a:buChar char="▪"/>
              <a:defRPr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2" type="sldNum"/>
          </p:nvPr>
        </p:nvSpPr>
        <p:spPr>
          <a:xfrm>
            <a:off x="8046600" y="4593850"/>
            <a:ext cx="1097400" cy="549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hort + 1 column + image">
  <p:cSld name="TITLE_AND_BODY_1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oogle Shape;38;p6"/>
          <p:cNvGrpSpPr/>
          <p:nvPr/>
        </p:nvGrpSpPr>
        <p:grpSpPr>
          <a:xfrm>
            <a:off x="-11050" y="887200"/>
            <a:ext cx="9155050" cy="4256100"/>
            <a:chOff x="-11050" y="887200"/>
            <a:chExt cx="9155050" cy="4256100"/>
          </a:xfrm>
        </p:grpSpPr>
        <p:cxnSp>
          <p:nvCxnSpPr>
            <p:cNvPr id="39" name="Google Shape;39;p6"/>
            <p:cNvCxnSpPr/>
            <p:nvPr/>
          </p:nvCxnSpPr>
          <p:spPr>
            <a:xfrm>
              <a:off x="-11050" y="887200"/>
              <a:ext cx="80604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2"/>
              </a:solidFill>
              <a:prstDash val="solid"/>
              <a:round/>
              <a:headEnd len="med" w="med" type="none"/>
              <a:tailEnd len="med" w="med" type="diamond"/>
            </a:ln>
          </p:spPr>
        </p:cxnSp>
        <p:sp>
          <p:nvSpPr>
            <p:cNvPr id="40" name="Google Shape;40;p6"/>
            <p:cNvSpPr/>
            <p:nvPr/>
          </p:nvSpPr>
          <p:spPr>
            <a:xfrm>
              <a:off x="0" y="4593700"/>
              <a:ext cx="9144000" cy="549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41" name="Google Shape;41;p6"/>
            <p:cNvSpPr/>
            <p:nvPr/>
          </p:nvSpPr>
          <p:spPr>
            <a:xfrm>
              <a:off x="0" y="4593700"/>
              <a:ext cx="549600" cy="549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42" name="Google Shape;42;p6"/>
            <p:cNvCxnSpPr/>
            <p:nvPr/>
          </p:nvCxnSpPr>
          <p:spPr>
            <a:xfrm>
              <a:off x="-11050" y="887200"/>
              <a:ext cx="5529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43" name="Google Shape;43;p6"/>
          <p:cNvSpPr/>
          <p:nvPr/>
        </p:nvSpPr>
        <p:spPr>
          <a:xfrm>
            <a:off x="8046600" y="4593700"/>
            <a:ext cx="1097400" cy="549600"/>
          </a:xfrm>
          <a:prstGeom prst="rect">
            <a:avLst/>
          </a:prstGeom>
          <a:solidFill>
            <a:srgbClr val="D4D3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6"/>
          <p:cNvSpPr txBox="1"/>
          <p:nvPr>
            <p:ph type="title"/>
          </p:nvPr>
        </p:nvSpPr>
        <p:spPr>
          <a:xfrm>
            <a:off x="549600" y="361375"/>
            <a:ext cx="3740400" cy="54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" type="body"/>
          </p:nvPr>
        </p:nvSpPr>
        <p:spPr>
          <a:xfrm>
            <a:off x="549600" y="1200150"/>
            <a:ext cx="3740400" cy="294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spcBef>
                <a:spcPts val="600"/>
              </a:spcBef>
              <a:spcAft>
                <a:spcPts val="0"/>
              </a:spcAft>
              <a:buSzPts val="2400"/>
              <a:buChar char="▪"/>
              <a:defRPr/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3pPr>
            <a:lvl4pPr indent="-381000" lvl="3" marL="18288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4pPr>
            <a:lvl5pPr indent="-381000" lvl="4" marL="2286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5pPr>
            <a:lvl6pPr indent="-381000" lvl="5" marL="27432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6pPr>
            <a:lvl7pPr indent="-381000" lvl="6" marL="32004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7pPr>
            <a:lvl8pPr indent="-381000" lvl="7" marL="36576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8pPr>
            <a:lvl9pPr indent="-381000" lvl="8" marL="41148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046600" y="4593850"/>
            <a:ext cx="1097400" cy="549600"/>
          </a:xfrm>
          <a:prstGeom prst="rect">
            <a:avLst/>
          </a:prstGeom>
          <a:solidFill>
            <a:schemeClr val="accent6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2 columns" type="twoColTx">
  <p:cSld name="TITLE_AND_TWO_COLUMNS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oogle Shape;48;p7"/>
          <p:cNvGrpSpPr/>
          <p:nvPr/>
        </p:nvGrpSpPr>
        <p:grpSpPr>
          <a:xfrm>
            <a:off x="-11050" y="887200"/>
            <a:ext cx="9155050" cy="4256100"/>
            <a:chOff x="-11050" y="887200"/>
            <a:chExt cx="9155050" cy="4256100"/>
          </a:xfrm>
        </p:grpSpPr>
        <p:cxnSp>
          <p:nvCxnSpPr>
            <p:cNvPr id="49" name="Google Shape;49;p7"/>
            <p:cNvCxnSpPr/>
            <p:nvPr/>
          </p:nvCxnSpPr>
          <p:spPr>
            <a:xfrm>
              <a:off x="-11050" y="887200"/>
              <a:ext cx="80604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2"/>
              </a:solidFill>
              <a:prstDash val="solid"/>
              <a:round/>
              <a:headEnd len="med" w="med" type="none"/>
              <a:tailEnd len="med" w="med" type="diamond"/>
            </a:ln>
          </p:spPr>
        </p:cxnSp>
        <p:sp>
          <p:nvSpPr>
            <p:cNvPr id="50" name="Google Shape;50;p7"/>
            <p:cNvSpPr/>
            <p:nvPr/>
          </p:nvSpPr>
          <p:spPr>
            <a:xfrm>
              <a:off x="0" y="4593700"/>
              <a:ext cx="9144000" cy="549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51" name="Google Shape;51;p7"/>
            <p:cNvSpPr/>
            <p:nvPr/>
          </p:nvSpPr>
          <p:spPr>
            <a:xfrm>
              <a:off x="0" y="4593700"/>
              <a:ext cx="549600" cy="549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52" name="Google Shape;52;p7"/>
            <p:cNvCxnSpPr/>
            <p:nvPr/>
          </p:nvCxnSpPr>
          <p:spPr>
            <a:xfrm>
              <a:off x="-11050" y="887200"/>
              <a:ext cx="5529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53" name="Google Shape;53;p7"/>
          <p:cNvSpPr/>
          <p:nvPr/>
        </p:nvSpPr>
        <p:spPr>
          <a:xfrm>
            <a:off x="8046600" y="4593700"/>
            <a:ext cx="1097400" cy="549600"/>
          </a:xfrm>
          <a:prstGeom prst="rect">
            <a:avLst/>
          </a:prstGeom>
          <a:solidFill>
            <a:srgbClr val="D4D3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7"/>
          <p:cNvSpPr txBox="1"/>
          <p:nvPr>
            <p:ph type="title"/>
          </p:nvPr>
        </p:nvSpPr>
        <p:spPr>
          <a:xfrm>
            <a:off x="549600" y="361375"/>
            <a:ext cx="7497000" cy="54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55" name="Google Shape;55;p7"/>
          <p:cNvSpPr txBox="1"/>
          <p:nvPr>
            <p:ph idx="1" type="body"/>
          </p:nvPr>
        </p:nvSpPr>
        <p:spPr>
          <a:xfrm>
            <a:off x="549600" y="1200150"/>
            <a:ext cx="3639000" cy="310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9pPr>
          </a:lstStyle>
          <a:p/>
        </p:txBody>
      </p:sp>
      <p:sp>
        <p:nvSpPr>
          <p:cNvPr id="56" name="Google Shape;56;p7"/>
          <p:cNvSpPr txBox="1"/>
          <p:nvPr>
            <p:ph idx="2" type="body"/>
          </p:nvPr>
        </p:nvSpPr>
        <p:spPr>
          <a:xfrm>
            <a:off x="4407604" y="1200150"/>
            <a:ext cx="3639000" cy="310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9pPr>
          </a:lstStyle>
          <a:p/>
        </p:txBody>
      </p:sp>
      <p:sp>
        <p:nvSpPr>
          <p:cNvPr id="57" name="Google Shape;57;p7"/>
          <p:cNvSpPr txBox="1"/>
          <p:nvPr>
            <p:ph idx="12" type="sldNum"/>
          </p:nvPr>
        </p:nvSpPr>
        <p:spPr>
          <a:xfrm>
            <a:off x="8046600" y="4593850"/>
            <a:ext cx="1097400" cy="549600"/>
          </a:xfrm>
          <a:prstGeom prst="rect">
            <a:avLst/>
          </a:prstGeom>
          <a:solidFill>
            <a:schemeClr val="accent6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3 columns">
  <p:cSld name="TITLE_AND_TWO_COLUMNS_1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oogle Shape;59;p8"/>
          <p:cNvGrpSpPr/>
          <p:nvPr/>
        </p:nvGrpSpPr>
        <p:grpSpPr>
          <a:xfrm>
            <a:off x="-11050" y="887200"/>
            <a:ext cx="9155050" cy="4256100"/>
            <a:chOff x="-11050" y="887200"/>
            <a:chExt cx="9155050" cy="4256100"/>
          </a:xfrm>
        </p:grpSpPr>
        <p:cxnSp>
          <p:nvCxnSpPr>
            <p:cNvPr id="60" name="Google Shape;60;p8"/>
            <p:cNvCxnSpPr/>
            <p:nvPr/>
          </p:nvCxnSpPr>
          <p:spPr>
            <a:xfrm>
              <a:off x="-11050" y="887200"/>
              <a:ext cx="80604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2"/>
              </a:solidFill>
              <a:prstDash val="solid"/>
              <a:round/>
              <a:headEnd len="med" w="med" type="none"/>
              <a:tailEnd len="med" w="med" type="diamond"/>
            </a:ln>
          </p:spPr>
        </p:cxnSp>
        <p:sp>
          <p:nvSpPr>
            <p:cNvPr id="61" name="Google Shape;61;p8"/>
            <p:cNvSpPr/>
            <p:nvPr/>
          </p:nvSpPr>
          <p:spPr>
            <a:xfrm>
              <a:off x="0" y="4593700"/>
              <a:ext cx="9144000" cy="549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62" name="Google Shape;62;p8"/>
            <p:cNvSpPr/>
            <p:nvPr/>
          </p:nvSpPr>
          <p:spPr>
            <a:xfrm>
              <a:off x="0" y="4593700"/>
              <a:ext cx="549600" cy="549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63" name="Google Shape;63;p8"/>
            <p:cNvCxnSpPr/>
            <p:nvPr/>
          </p:nvCxnSpPr>
          <p:spPr>
            <a:xfrm>
              <a:off x="-11050" y="887200"/>
              <a:ext cx="5529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64" name="Google Shape;64;p8"/>
          <p:cNvSpPr/>
          <p:nvPr/>
        </p:nvSpPr>
        <p:spPr>
          <a:xfrm>
            <a:off x="8046600" y="4593700"/>
            <a:ext cx="1097400" cy="549600"/>
          </a:xfrm>
          <a:prstGeom prst="rect">
            <a:avLst/>
          </a:prstGeom>
          <a:solidFill>
            <a:srgbClr val="D4D3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8"/>
          <p:cNvSpPr txBox="1"/>
          <p:nvPr>
            <p:ph type="title"/>
          </p:nvPr>
        </p:nvSpPr>
        <p:spPr>
          <a:xfrm>
            <a:off x="549600" y="361375"/>
            <a:ext cx="7497000" cy="54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66" name="Google Shape;66;p8"/>
          <p:cNvSpPr txBox="1"/>
          <p:nvPr>
            <p:ph idx="1" type="body"/>
          </p:nvPr>
        </p:nvSpPr>
        <p:spPr>
          <a:xfrm>
            <a:off x="549600" y="1200150"/>
            <a:ext cx="2416500" cy="308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9pPr>
          </a:lstStyle>
          <a:p/>
        </p:txBody>
      </p:sp>
      <p:sp>
        <p:nvSpPr>
          <p:cNvPr id="67" name="Google Shape;67;p8"/>
          <p:cNvSpPr txBox="1"/>
          <p:nvPr>
            <p:ph idx="2" type="body"/>
          </p:nvPr>
        </p:nvSpPr>
        <p:spPr>
          <a:xfrm>
            <a:off x="3089850" y="1200150"/>
            <a:ext cx="2416500" cy="308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9pPr>
          </a:lstStyle>
          <a:p/>
        </p:txBody>
      </p:sp>
      <p:sp>
        <p:nvSpPr>
          <p:cNvPr id="68" name="Google Shape;68;p8"/>
          <p:cNvSpPr txBox="1"/>
          <p:nvPr>
            <p:ph idx="3" type="body"/>
          </p:nvPr>
        </p:nvSpPr>
        <p:spPr>
          <a:xfrm>
            <a:off x="5630099" y="1200150"/>
            <a:ext cx="2416500" cy="308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9pPr>
          </a:lstStyle>
          <a:p/>
        </p:txBody>
      </p:sp>
      <p:sp>
        <p:nvSpPr>
          <p:cNvPr id="69" name="Google Shape;69;p8"/>
          <p:cNvSpPr txBox="1"/>
          <p:nvPr>
            <p:ph idx="12" type="sldNum"/>
          </p:nvPr>
        </p:nvSpPr>
        <p:spPr>
          <a:xfrm>
            <a:off x="8046600" y="4593850"/>
            <a:ext cx="1097400" cy="549600"/>
          </a:xfrm>
          <a:prstGeom prst="rect">
            <a:avLst/>
          </a:prstGeom>
          <a:solidFill>
            <a:schemeClr val="accent6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oogle Shape;71;p9"/>
          <p:cNvGrpSpPr/>
          <p:nvPr/>
        </p:nvGrpSpPr>
        <p:grpSpPr>
          <a:xfrm>
            <a:off x="-11050" y="887200"/>
            <a:ext cx="9155050" cy="4256100"/>
            <a:chOff x="-11050" y="887200"/>
            <a:chExt cx="9155050" cy="4256100"/>
          </a:xfrm>
        </p:grpSpPr>
        <p:cxnSp>
          <p:nvCxnSpPr>
            <p:cNvPr id="72" name="Google Shape;72;p9"/>
            <p:cNvCxnSpPr/>
            <p:nvPr/>
          </p:nvCxnSpPr>
          <p:spPr>
            <a:xfrm>
              <a:off x="-11050" y="887200"/>
              <a:ext cx="80604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2"/>
              </a:solidFill>
              <a:prstDash val="solid"/>
              <a:round/>
              <a:headEnd len="med" w="med" type="none"/>
              <a:tailEnd len="med" w="med" type="diamond"/>
            </a:ln>
          </p:spPr>
        </p:cxnSp>
        <p:sp>
          <p:nvSpPr>
            <p:cNvPr id="73" name="Google Shape;73;p9"/>
            <p:cNvSpPr/>
            <p:nvPr/>
          </p:nvSpPr>
          <p:spPr>
            <a:xfrm>
              <a:off x="0" y="4593700"/>
              <a:ext cx="9144000" cy="549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74" name="Google Shape;74;p9"/>
            <p:cNvSpPr/>
            <p:nvPr/>
          </p:nvSpPr>
          <p:spPr>
            <a:xfrm>
              <a:off x="0" y="4593700"/>
              <a:ext cx="549600" cy="549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75" name="Google Shape;75;p9"/>
            <p:cNvCxnSpPr/>
            <p:nvPr/>
          </p:nvCxnSpPr>
          <p:spPr>
            <a:xfrm>
              <a:off x="-11050" y="887200"/>
              <a:ext cx="5529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76" name="Google Shape;76;p9"/>
          <p:cNvSpPr/>
          <p:nvPr/>
        </p:nvSpPr>
        <p:spPr>
          <a:xfrm>
            <a:off x="8046600" y="4593700"/>
            <a:ext cx="1097400" cy="549600"/>
          </a:xfrm>
          <a:prstGeom prst="rect">
            <a:avLst/>
          </a:prstGeom>
          <a:solidFill>
            <a:srgbClr val="D4D3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9"/>
          <p:cNvSpPr txBox="1"/>
          <p:nvPr>
            <p:ph type="title"/>
          </p:nvPr>
        </p:nvSpPr>
        <p:spPr>
          <a:xfrm>
            <a:off x="549600" y="361375"/>
            <a:ext cx="7497000" cy="54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78" name="Google Shape;78;p9"/>
          <p:cNvSpPr txBox="1"/>
          <p:nvPr>
            <p:ph idx="12" type="sldNum"/>
          </p:nvPr>
        </p:nvSpPr>
        <p:spPr>
          <a:xfrm>
            <a:off x="8046600" y="4593850"/>
            <a:ext cx="1097400" cy="549600"/>
          </a:xfrm>
          <a:prstGeom prst="rect">
            <a:avLst/>
          </a:prstGeom>
          <a:solidFill>
            <a:schemeClr val="accent6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0"/>
          <p:cNvSpPr/>
          <p:nvPr/>
        </p:nvSpPr>
        <p:spPr>
          <a:xfrm>
            <a:off x="0" y="4593700"/>
            <a:ext cx="9144000" cy="549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81" name="Google Shape;81;p10"/>
          <p:cNvSpPr/>
          <p:nvPr/>
        </p:nvSpPr>
        <p:spPr>
          <a:xfrm>
            <a:off x="3473700" y="4593700"/>
            <a:ext cx="2196600" cy="54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0"/>
          <p:cNvSpPr txBox="1"/>
          <p:nvPr>
            <p:ph idx="12" type="sldNum"/>
          </p:nvPr>
        </p:nvSpPr>
        <p:spPr>
          <a:xfrm>
            <a:off x="4023300" y="4593850"/>
            <a:ext cx="1097400" cy="549600"/>
          </a:xfrm>
          <a:prstGeom prst="rect">
            <a:avLst/>
          </a:prstGeom>
          <a:solidFill>
            <a:schemeClr val="accent6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3" name="Google Shape;83;p10"/>
          <p:cNvSpPr txBox="1"/>
          <p:nvPr>
            <p:ph idx="1" type="body"/>
          </p:nvPr>
        </p:nvSpPr>
        <p:spPr>
          <a:xfrm>
            <a:off x="457200" y="0"/>
            <a:ext cx="8229600" cy="88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/>
        </p:txBody>
      </p:sp>
      <p:cxnSp>
        <p:nvCxnSpPr>
          <p:cNvPr id="84" name="Google Shape;84;p10"/>
          <p:cNvCxnSpPr/>
          <p:nvPr/>
        </p:nvCxnSpPr>
        <p:spPr>
          <a:xfrm>
            <a:off x="3527100" y="887200"/>
            <a:ext cx="2089800" cy="0"/>
          </a:xfrm>
          <a:prstGeom prst="straightConnector1">
            <a:avLst/>
          </a:prstGeom>
          <a:noFill/>
          <a:ln cap="flat" cmpd="sng" w="19050">
            <a:solidFill>
              <a:srgbClr val="BA3B21"/>
            </a:solidFill>
            <a:prstDash val="solid"/>
            <a:round/>
            <a:headEnd len="med" w="med" type="diamond"/>
            <a:tailEnd len="med" w="med" type="diamond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">
    <p:bg>
      <p:bgPr>
        <a:solidFill>
          <a:schemeClr val="accent4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549600" y="361375"/>
            <a:ext cx="7497000" cy="549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Encode Sans"/>
              <a:buNone/>
              <a:defRPr b="1" sz="180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Encode Sans"/>
              <a:buNone/>
              <a:defRPr b="1" sz="180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Encode Sans"/>
              <a:buNone/>
              <a:defRPr b="1" sz="180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Encode Sans"/>
              <a:buNone/>
              <a:defRPr b="1" sz="180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Encode Sans"/>
              <a:buNone/>
              <a:defRPr b="1" sz="180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Encode Sans"/>
              <a:buNone/>
              <a:defRPr b="1" sz="180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Encode Sans"/>
              <a:buNone/>
              <a:defRPr b="1" sz="180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Encode Sans"/>
              <a:buNone/>
              <a:defRPr b="1" sz="180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Encode Sans"/>
              <a:buNone/>
              <a:defRPr b="1" sz="180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549600" y="1200150"/>
            <a:ext cx="7497000" cy="29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Encode Sans ExtraLight"/>
              <a:buChar char="▪"/>
              <a:defRPr sz="2400">
                <a:solidFill>
                  <a:schemeClr val="lt1"/>
                </a:solidFill>
                <a:latin typeface="Encode Sans ExtraLight"/>
                <a:ea typeface="Encode Sans ExtraLight"/>
                <a:cs typeface="Encode Sans ExtraLight"/>
                <a:sym typeface="Encode Sans ExtraLight"/>
              </a:defRPr>
            </a:lvl1pPr>
            <a:lvl2pPr indent="-3810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Encode Sans ExtraLight"/>
              <a:buChar char="▫"/>
              <a:defRPr sz="2400">
                <a:solidFill>
                  <a:schemeClr val="lt1"/>
                </a:solidFill>
                <a:latin typeface="Encode Sans ExtraLight"/>
                <a:ea typeface="Encode Sans ExtraLight"/>
                <a:cs typeface="Encode Sans ExtraLight"/>
                <a:sym typeface="Encode Sans ExtraLight"/>
              </a:defRPr>
            </a:lvl2pPr>
            <a:lvl3pPr indent="-3810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Encode Sans ExtraLight"/>
              <a:buChar char="▫"/>
              <a:defRPr sz="2400">
                <a:solidFill>
                  <a:schemeClr val="lt1"/>
                </a:solidFill>
                <a:latin typeface="Encode Sans ExtraLight"/>
                <a:ea typeface="Encode Sans ExtraLight"/>
                <a:cs typeface="Encode Sans ExtraLight"/>
                <a:sym typeface="Encode Sans ExtraLight"/>
              </a:defRPr>
            </a:lvl3pPr>
            <a:lvl4pPr indent="-3810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Encode Sans ExtraLight"/>
              <a:buChar char="▫"/>
              <a:defRPr sz="2400">
                <a:solidFill>
                  <a:schemeClr val="lt1"/>
                </a:solidFill>
                <a:latin typeface="Encode Sans ExtraLight"/>
                <a:ea typeface="Encode Sans ExtraLight"/>
                <a:cs typeface="Encode Sans ExtraLight"/>
                <a:sym typeface="Encode Sans ExtraLight"/>
              </a:defRPr>
            </a:lvl4pPr>
            <a:lvl5pPr indent="-3810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Encode Sans ExtraLight"/>
              <a:buChar char="▫"/>
              <a:defRPr sz="2400">
                <a:solidFill>
                  <a:schemeClr val="lt1"/>
                </a:solidFill>
                <a:latin typeface="Encode Sans ExtraLight"/>
                <a:ea typeface="Encode Sans ExtraLight"/>
                <a:cs typeface="Encode Sans ExtraLight"/>
                <a:sym typeface="Encode Sans ExtraLight"/>
              </a:defRPr>
            </a:lvl5pPr>
            <a:lvl6pPr indent="-3810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Encode Sans ExtraLight"/>
              <a:buChar char="▫"/>
              <a:defRPr sz="2400">
                <a:solidFill>
                  <a:schemeClr val="lt1"/>
                </a:solidFill>
                <a:latin typeface="Encode Sans ExtraLight"/>
                <a:ea typeface="Encode Sans ExtraLight"/>
                <a:cs typeface="Encode Sans ExtraLight"/>
                <a:sym typeface="Encode Sans ExtraLight"/>
              </a:defRPr>
            </a:lvl6pPr>
            <a:lvl7pPr indent="-3810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Encode Sans ExtraLight"/>
              <a:buChar char="▫"/>
              <a:defRPr sz="2400">
                <a:solidFill>
                  <a:schemeClr val="lt1"/>
                </a:solidFill>
                <a:latin typeface="Encode Sans ExtraLight"/>
                <a:ea typeface="Encode Sans ExtraLight"/>
                <a:cs typeface="Encode Sans ExtraLight"/>
                <a:sym typeface="Encode Sans ExtraLight"/>
              </a:defRPr>
            </a:lvl7pPr>
            <a:lvl8pPr indent="-3810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Encode Sans ExtraLight"/>
              <a:buChar char="▫"/>
              <a:defRPr sz="2400">
                <a:solidFill>
                  <a:schemeClr val="lt1"/>
                </a:solidFill>
                <a:latin typeface="Encode Sans ExtraLight"/>
                <a:ea typeface="Encode Sans ExtraLight"/>
                <a:cs typeface="Encode Sans ExtraLight"/>
                <a:sym typeface="Encode Sans ExtraLight"/>
              </a:defRPr>
            </a:lvl8pPr>
            <a:lvl9pPr indent="-3810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Encode Sans ExtraLight"/>
              <a:buChar char="▫"/>
              <a:defRPr sz="2400">
                <a:solidFill>
                  <a:schemeClr val="lt1"/>
                </a:solidFill>
                <a:latin typeface="Encode Sans ExtraLight"/>
                <a:ea typeface="Encode Sans ExtraLight"/>
                <a:cs typeface="Encode Sans ExtraLight"/>
                <a:sym typeface="Encode Sans Extra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046650" y="4593850"/>
            <a:ext cx="1097400" cy="54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buNone/>
              <a:defRPr b="1" sz="1300">
                <a:solidFill>
                  <a:schemeClr val="accent4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lvl="1" algn="ctr">
              <a:buNone/>
              <a:defRPr b="1" sz="1300">
                <a:solidFill>
                  <a:schemeClr val="accent4"/>
                </a:solidFill>
                <a:latin typeface="Encode Sans"/>
                <a:ea typeface="Encode Sans"/>
                <a:cs typeface="Encode Sans"/>
                <a:sym typeface="Encode Sans"/>
              </a:defRPr>
            </a:lvl2pPr>
            <a:lvl3pPr lvl="2" algn="ctr">
              <a:buNone/>
              <a:defRPr b="1" sz="1300">
                <a:solidFill>
                  <a:schemeClr val="accent4"/>
                </a:solidFill>
                <a:latin typeface="Encode Sans"/>
                <a:ea typeface="Encode Sans"/>
                <a:cs typeface="Encode Sans"/>
                <a:sym typeface="Encode Sans"/>
              </a:defRPr>
            </a:lvl3pPr>
            <a:lvl4pPr lvl="3" algn="ctr">
              <a:buNone/>
              <a:defRPr b="1" sz="1300">
                <a:solidFill>
                  <a:schemeClr val="accent4"/>
                </a:solidFill>
                <a:latin typeface="Encode Sans"/>
                <a:ea typeface="Encode Sans"/>
                <a:cs typeface="Encode Sans"/>
                <a:sym typeface="Encode Sans"/>
              </a:defRPr>
            </a:lvl4pPr>
            <a:lvl5pPr lvl="4" algn="ctr">
              <a:buNone/>
              <a:defRPr b="1" sz="1300">
                <a:solidFill>
                  <a:schemeClr val="accent4"/>
                </a:solidFill>
                <a:latin typeface="Encode Sans"/>
                <a:ea typeface="Encode Sans"/>
                <a:cs typeface="Encode Sans"/>
                <a:sym typeface="Encode Sans"/>
              </a:defRPr>
            </a:lvl5pPr>
            <a:lvl6pPr lvl="5" algn="ctr">
              <a:buNone/>
              <a:defRPr b="1" sz="1300">
                <a:solidFill>
                  <a:schemeClr val="accent4"/>
                </a:solidFill>
                <a:latin typeface="Encode Sans"/>
                <a:ea typeface="Encode Sans"/>
                <a:cs typeface="Encode Sans"/>
                <a:sym typeface="Encode Sans"/>
              </a:defRPr>
            </a:lvl6pPr>
            <a:lvl7pPr lvl="6" algn="ctr">
              <a:buNone/>
              <a:defRPr b="1" sz="1300">
                <a:solidFill>
                  <a:schemeClr val="accent4"/>
                </a:solidFill>
                <a:latin typeface="Encode Sans"/>
                <a:ea typeface="Encode Sans"/>
                <a:cs typeface="Encode Sans"/>
                <a:sym typeface="Encode Sans"/>
              </a:defRPr>
            </a:lvl7pPr>
            <a:lvl8pPr lvl="7" algn="ctr">
              <a:buNone/>
              <a:defRPr b="1" sz="1300">
                <a:solidFill>
                  <a:schemeClr val="accent4"/>
                </a:solidFill>
                <a:latin typeface="Encode Sans"/>
                <a:ea typeface="Encode Sans"/>
                <a:cs typeface="Encode Sans"/>
                <a:sym typeface="Encode Sans"/>
              </a:defRPr>
            </a:lvl8pPr>
            <a:lvl9pPr lvl="8" algn="ctr">
              <a:buNone/>
              <a:defRPr b="1" sz="1300">
                <a:solidFill>
                  <a:schemeClr val="accent4"/>
                </a:solidFill>
                <a:latin typeface="Encode Sans"/>
                <a:ea typeface="Encode Sans"/>
                <a:cs typeface="Encode Sans"/>
                <a:sym typeface="Encode San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s://www.slidescarnival.com/laertes-free-presentation-template/2038#preview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3"/>
          <p:cNvSpPr txBox="1"/>
          <p:nvPr>
            <p:ph type="ctrTitle"/>
          </p:nvPr>
        </p:nvSpPr>
        <p:spPr>
          <a:xfrm>
            <a:off x="984050" y="0"/>
            <a:ext cx="7175700" cy="349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obster"/>
                <a:ea typeface="Lobster"/>
                <a:cs typeface="Lobster"/>
                <a:sym typeface="Lobster"/>
              </a:rPr>
              <a:t>Take</a:t>
            </a:r>
            <a:r>
              <a:rPr lang="en"/>
              <a:t>-a-</a:t>
            </a:r>
            <a:r>
              <a:rPr lang="en">
                <a:latin typeface="Courier New"/>
                <a:ea typeface="Courier New"/>
                <a:cs typeface="Courier New"/>
                <a:sym typeface="Courier New"/>
              </a:rPr>
              <a:t>BYTE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ourier New"/>
                <a:ea typeface="Courier New"/>
                <a:cs typeface="Courier New"/>
                <a:sym typeface="Courier New"/>
              </a:rPr>
              <a:t>Team 7</a:t>
            </a:r>
            <a:endParaRPr sz="24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urier New"/>
                <a:ea typeface="Courier New"/>
                <a:cs typeface="Courier New"/>
                <a:sym typeface="Courier New"/>
              </a:rPr>
              <a:t>Erik Johnson</a:t>
            </a:r>
            <a:endParaRPr sz="12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urier New"/>
                <a:ea typeface="Courier New"/>
                <a:cs typeface="Courier New"/>
                <a:sym typeface="Courier New"/>
              </a:rPr>
              <a:t>Alexandra Pasinski </a:t>
            </a:r>
            <a:endParaRPr sz="12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urier New"/>
                <a:ea typeface="Courier New"/>
                <a:cs typeface="Courier New"/>
                <a:sym typeface="Courier New"/>
              </a:rPr>
              <a:t>Gianni Pinneri</a:t>
            </a:r>
            <a:endParaRPr sz="1200">
              <a:latin typeface="Courier New"/>
              <a:ea typeface="Courier New"/>
              <a:cs typeface="Courier New"/>
              <a:sym typeface="Courier New"/>
            </a:endParaRPr>
          </a:p>
        </p:txBody>
      </p:sp>
      <p:pic>
        <p:nvPicPr>
          <p:cNvPr id="99" name="Google Shape;9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62300" y="3646200"/>
            <a:ext cx="1219200" cy="121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2"/>
          <p:cNvSpPr txBox="1"/>
          <p:nvPr>
            <p:ph type="title"/>
          </p:nvPr>
        </p:nvSpPr>
        <p:spPr>
          <a:xfrm>
            <a:off x="549600" y="361375"/>
            <a:ext cx="7497000" cy="54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WHO BENEFITS?</a:t>
            </a:r>
            <a:endParaRPr/>
          </a:p>
        </p:txBody>
      </p:sp>
      <p:sp>
        <p:nvSpPr>
          <p:cNvPr id="182" name="Google Shape;182;p22"/>
          <p:cNvSpPr txBox="1"/>
          <p:nvPr>
            <p:ph idx="12" type="sldNum"/>
          </p:nvPr>
        </p:nvSpPr>
        <p:spPr>
          <a:xfrm>
            <a:off x="8046600" y="4593850"/>
            <a:ext cx="1097400" cy="5496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3" name="Google Shape;183;p22"/>
          <p:cNvSpPr txBox="1"/>
          <p:nvPr>
            <p:ph idx="1" type="body"/>
          </p:nvPr>
        </p:nvSpPr>
        <p:spPr>
          <a:xfrm>
            <a:off x="549600" y="910975"/>
            <a:ext cx="7497000" cy="359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▪"/>
            </a:pPr>
            <a:r>
              <a:rPr lang="en"/>
              <a:t>Our intended users include anyone looking to manage their weight.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▪"/>
            </a:pPr>
            <a:r>
              <a:rPr lang="en"/>
              <a:t>Lose/Gain/Maintain weight goals.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▪"/>
            </a:pPr>
            <a:r>
              <a:rPr lang="en"/>
              <a:t>Looking for support.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▪"/>
            </a:pPr>
            <a:r>
              <a:rPr lang="en"/>
              <a:t>Mobile users.</a:t>
            </a:r>
            <a:endParaRPr/>
          </a:p>
        </p:txBody>
      </p:sp>
      <p:sp>
        <p:nvSpPr>
          <p:cNvPr id="184" name="Google Shape;184;p22"/>
          <p:cNvSpPr txBox="1"/>
          <p:nvPr>
            <p:ph idx="4294967295" type="sldNum"/>
          </p:nvPr>
        </p:nvSpPr>
        <p:spPr>
          <a:xfrm>
            <a:off x="4023300" y="4593850"/>
            <a:ext cx="1097400" cy="54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3"/>
          <p:cNvSpPr txBox="1"/>
          <p:nvPr>
            <p:ph type="title"/>
          </p:nvPr>
        </p:nvSpPr>
        <p:spPr>
          <a:xfrm>
            <a:off x="549600" y="361375"/>
            <a:ext cx="7497000" cy="54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SIMILAR PRODUCTS (FOODUCATE)</a:t>
            </a:r>
            <a:endParaRPr/>
          </a:p>
        </p:txBody>
      </p:sp>
      <p:sp>
        <p:nvSpPr>
          <p:cNvPr id="190" name="Google Shape;190;p23"/>
          <p:cNvSpPr txBox="1"/>
          <p:nvPr>
            <p:ph idx="12" type="sldNum"/>
          </p:nvPr>
        </p:nvSpPr>
        <p:spPr>
          <a:xfrm>
            <a:off x="8046600" y="4593850"/>
            <a:ext cx="1097400" cy="5496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1" name="Google Shape;191;p23"/>
          <p:cNvSpPr txBox="1"/>
          <p:nvPr>
            <p:ph idx="4294967295" type="sldNum"/>
          </p:nvPr>
        </p:nvSpPr>
        <p:spPr>
          <a:xfrm>
            <a:off x="4023300" y="4593850"/>
            <a:ext cx="1097400" cy="54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92" name="Google Shape;19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46800" y="1063375"/>
            <a:ext cx="4132110" cy="3378076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3"/>
          <p:cNvSpPr txBox="1"/>
          <p:nvPr/>
        </p:nvSpPr>
        <p:spPr>
          <a:xfrm>
            <a:off x="255000" y="1085525"/>
            <a:ext cx="3846600" cy="33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Encode Sans ExtraLight"/>
              <a:buChar char="▪"/>
            </a:pPr>
            <a:r>
              <a:rPr lang="en" sz="2400">
                <a:solidFill>
                  <a:schemeClr val="lt1"/>
                </a:solidFill>
                <a:latin typeface="Encode Sans ExtraLight"/>
                <a:ea typeface="Encode Sans ExtraLight"/>
                <a:cs typeface="Encode Sans ExtraLight"/>
                <a:sym typeface="Encode Sans ExtraLight"/>
              </a:rPr>
              <a:t>Twitter style feed.</a:t>
            </a:r>
            <a:endParaRPr sz="2400">
              <a:solidFill>
                <a:schemeClr val="lt1"/>
              </a:solidFill>
              <a:latin typeface="Encode Sans ExtraLight"/>
              <a:ea typeface="Encode Sans ExtraLight"/>
              <a:cs typeface="Encode Sans ExtraLight"/>
              <a:sym typeface="Encode Sans ExtraLigh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Encode Sans ExtraLight"/>
              <a:ea typeface="Encode Sans ExtraLight"/>
              <a:cs typeface="Encode Sans ExtraLight"/>
              <a:sym typeface="Encode Sans ExtraLight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Encode Sans ExtraLight"/>
              <a:buChar char="▪"/>
            </a:pPr>
            <a:r>
              <a:rPr lang="en" sz="2400">
                <a:solidFill>
                  <a:schemeClr val="lt1"/>
                </a:solidFill>
                <a:latin typeface="Encode Sans ExtraLight"/>
                <a:ea typeface="Encode Sans ExtraLight"/>
                <a:cs typeface="Encode Sans ExtraLight"/>
                <a:sym typeface="Encode Sans ExtraLight"/>
              </a:rPr>
              <a:t>Ability to follow creators.</a:t>
            </a:r>
            <a:endParaRPr sz="2400">
              <a:solidFill>
                <a:schemeClr val="lt1"/>
              </a:solidFill>
              <a:latin typeface="Encode Sans ExtraLight"/>
              <a:ea typeface="Encode Sans ExtraLight"/>
              <a:cs typeface="Encode Sans ExtraLight"/>
              <a:sym typeface="Encode Sans ExtraLigh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Encode Sans ExtraLight"/>
              <a:ea typeface="Encode Sans ExtraLight"/>
              <a:cs typeface="Encode Sans ExtraLight"/>
              <a:sym typeface="Encode Sans ExtraLight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Encode Sans ExtraLight"/>
              <a:buChar char="▪"/>
            </a:pPr>
            <a:r>
              <a:rPr lang="en" sz="2400">
                <a:solidFill>
                  <a:schemeClr val="lt1"/>
                </a:solidFill>
                <a:latin typeface="Encode Sans ExtraLight"/>
                <a:ea typeface="Encode Sans ExtraLight"/>
                <a:cs typeface="Encode Sans ExtraLight"/>
                <a:sym typeface="Encode Sans ExtraLight"/>
              </a:rPr>
              <a:t>Ability to post own questions.</a:t>
            </a:r>
            <a:endParaRPr sz="2400">
              <a:solidFill>
                <a:schemeClr val="lt1"/>
              </a:solidFill>
              <a:latin typeface="Encode Sans ExtraLight"/>
              <a:ea typeface="Encode Sans ExtraLight"/>
              <a:cs typeface="Encode Sans ExtraLight"/>
              <a:sym typeface="Encode Sans Extra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Encode Sans ExtraLight"/>
              <a:ea typeface="Encode Sans ExtraLight"/>
              <a:cs typeface="Encode Sans ExtraLight"/>
              <a:sym typeface="Encode Sans ExtraLigh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4"/>
          <p:cNvSpPr txBox="1"/>
          <p:nvPr>
            <p:ph type="title"/>
          </p:nvPr>
        </p:nvSpPr>
        <p:spPr>
          <a:xfrm>
            <a:off x="549600" y="361375"/>
            <a:ext cx="7497000" cy="54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SIMILAR PRODUCTS (MYFITNESSPAL)</a:t>
            </a:r>
            <a:endParaRPr/>
          </a:p>
        </p:txBody>
      </p:sp>
      <p:sp>
        <p:nvSpPr>
          <p:cNvPr id="199" name="Google Shape;199;p24"/>
          <p:cNvSpPr txBox="1"/>
          <p:nvPr>
            <p:ph idx="12" type="sldNum"/>
          </p:nvPr>
        </p:nvSpPr>
        <p:spPr>
          <a:xfrm>
            <a:off x="8046600" y="4593850"/>
            <a:ext cx="1097400" cy="5496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0" name="Google Shape;200;p24"/>
          <p:cNvSpPr txBox="1"/>
          <p:nvPr>
            <p:ph idx="4294967295" type="sldNum"/>
          </p:nvPr>
        </p:nvSpPr>
        <p:spPr>
          <a:xfrm>
            <a:off x="4023300" y="4593850"/>
            <a:ext cx="1097400" cy="54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1" name="Google Shape;201;p24"/>
          <p:cNvSpPr txBox="1"/>
          <p:nvPr/>
        </p:nvSpPr>
        <p:spPr>
          <a:xfrm>
            <a:off x="153000" y="1085525"/>
            <a:ext cx="4706400" cy="33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Encode Sans ExtraLight"/>
              <a:buChar char="▪"/>
            </a:pPr>
            <a:r>
              <a:rPr lang="en" sz="2400">
                <a:solidFill>
                  <a:schemeClr val="lt1"/>
                </a:solidFill>
                <a:latin typeface="Encode Sans ExtraLight"/>
                <a:ea typeface="Encode Sans ExtraLight"/>
                <a:cs typeface="Encode Sans ExtraLight"/>
                <a:sym typeface="Encode Sans ExtraLight"/>
              </a:rPr>
              <a:t>Closer to our idea of community groups.</a:t>
            </a:r>
            <a:endParaRPr sz="2400">
              <a:solidFill>
                <a:schemeClr val="lt1"/>
              </a:solidFill>
              <a:latin typeface="Encode Sans ExtraLight"/>
              <a:ea typeface="Encode Sans ExtraLight"/>
              <a:cs typeface="Encode Sans ExtraLight"/>
              <a:sym typeface="Encode Sans ExtraLigh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Encode Sans ExtraLight"/>
              <a:ea typeface="Encode Sans ExtraLight"/>
              <a:cs typeface="Encode Sans ExtraLight"/>
              <a:sym typeface="Encode Sans ExtraLight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Encode Sans ExtraLight"/>
              <a:buChar char="▪"/>
            </a:pPr>
            <a:r>
              <a:rPr lang="en" sz="2400">
                <a:solidFill>
                  <a:schemeClr val="lt1"/>
                </a:solidFill>
                <a:latin typeface="Encode Sans ExtraLight"/>
                <a:ea typeface="Encode Sans ExtraLight"/>
                <a:cs typeface="Encode Sans ExtraLight"/>
                <a:sym typeface="Encode Sans ExtraLight"/>
              </a:rPr>
              <a:t>Ability to create private groups</a:t>
            </a:r>
            <a:endParaRPr sz="2400">
              <a:solidFill>
                <a:schemeClr val="lt1"/>
              </a:solidFill>
              <a:latin typeface="Encode Sans ExtraLight"/>
              <a:ea typeface="Encode Sans ExtraLight"/>
              <a:cs typeface="Encode Sans ExtraLight"/>
              <a:sym typeface="Encode Sans ExtraLigh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Encode Sans ExtraLight"/>
              <a:ea typeface="Encode Sans ExtraLight"/>
              <a:cs typeface="Encode Sans ExtraLight"/>
              <a:sym typeface="Encode Sans ExtraLight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Encode Sans ExtraLight"/>
              <a:buChar char="▪"/>
            </a:pPr>
            <a:r>
              <a:rPr lang="en" sz="2400">
                <a:solidFill>
                  <a:schemeClr val="lt1"/>
                </a:solidFill>
                <a:latin typeface="Encode Sans ExtraLight"/>
                <a:ea typeface="Encode Sans ExtraLight"/>
                <a:cs typeface="Encode Sans ExtraLight"/>
                <a:sym typeface="Encode Sans ExtraLight"/>
              </a:rPr>
              <a:t>No mobile apps for groups</a:t>
            </a:r>
            <a:endParaRPr sz="2400">
              <a:solidFill>
                <a:schemeClr val="lt1"/>
              </a:solidFill>
              <a:latin typeface="Encode Sans ExtraLight"/>
              <a:ea typeface="Encode Sans ExtraLight"/>
              <a:cs typeface="Encode Sans ExtraLight"/>
              <a:sym typeface="Encode Sans Extra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  <a:latin typeface="Encode Sans ExtraLight"/>
              <a:ea typeface="Encode Sans ExtraLight"/>
              <a:cs typeface="Encode Sans ExtraLight"/>
              <a:sym typeface="Encode Sans ExtraLight"/>
            </a:endParaRPr>
          </a:p>
        </p:txBody>
      </p:sp>
      <p:pic>
        <p:nvPicPr>
          <p:cNvPr id="202" name="Google Shape;20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60700" y="1063375"/>
            <a:ext cx="3438845" cy="3378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5"/>
          <p:cNvSpPr txBox="1"/>
          <p:nvPr>
            <p:ph type="ctrTitle"/>
          </p:nvPr>
        </p:nvSpPr>
        <p:spPr>
          <a:xfrm>
            <a:off x="1735925" y="1126150"/>
            <a:ext cx="56721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(4)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Design &amp; Functionality</a:t>
            </a:r>
            <a:endParaRPr/>
          </a:p>
        </p:txBody>
      </p:sp>
      <p:sp>
        <p:nvSpPr>
          <p:cNvPr id="208" name="Google Shape;208;p25"/>
          <p:cNvSpPr txBox="1"/>
          <p:nvPr>
            <p:ph idx="1" type="subTitle"/>
          </p:nvPr>
        </p:nvSpPr>
        <p:spPr>
          <a:xfrm>
            <a:off x="1735925" y="2665541"/>
            <a:ext cx="56721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we designed, and how we designed it.</a:t>
            </a:r>
            <a:endParaRPr/>
          </a:p>
        </p:txBody>
      </p:sp>
      <p:grpSp>
        <p:nvGrpSpPr>
          <p:cNvPr id="209" name="Google Shape;209;p25"/>
          <p:cNvGrpSpPr/>
          <p:nvPr/>
        </p:nvGrpSpPr>
        <p:grpSpPr>
          <a:xfrm>
            <a:off x="4392102" y="4301022"/>
            <a:ext cx="359234" cy="585619"/>
            <a:chOff x="6730350" y="2315900"/>
            <a:chExt cx="257700" cy="420100"/>
          </a:xfrm>
        </p:grpSpPr>
        <p:sp>
          <p:nvSpPr>
            <p:cNvPr id="210" name="Google Shape;210;p25"/>
            <p:cNvSpPr/>
            <p:nvPr/>
          </p:nvSpPr>
          <p:spPr>
            <a:xfrm>
              <a:off x="6807900" y="26712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25"/>
            <p:cNvSpPr/>
            <p:nvPr/>
          </p:nvSpPr>
          <p:spPr>
            <a:xfrm>
              <a:off x="6807900" y="26364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25"/>
            <p:cNvSpPr/>
            <p:nvPr/>
          </p:nvSpPr>
          <p:spPr>
            <a:xfrm>
              <a:off x="6807900" y="2706075"/>
              <a:ext cx="102600" cy="29925"/>
            </a:xfrm>
            <a:custGeom>
              <a:rect b="b" l="l" r="r" t="t"/>
              <a:pathLst>
                <a:path extrusionOk="0" h="1197" w="4104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25"/>
            <p:cNvSpPr/>
            <p:nvPr/>
          </p:nvSpPr>
          <p:spPr>
            <a:xfrm>
              <a:off x="6811575" y="2463675"/>
              <a:ext cx="95275" cy="160600"/>
            </a:xfrm>
            <a:custGeom>
              <a:rect b="b" l="l" r="r" t="t"/>
              <a:pathLst>
                <a:path extrusionOk="0" h="6424" w="3811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25"/>
            <p:cNvSpPr/>
            <p:nvPr/>
          </p:nvSpPr>
          <p:spPr>
            <a:xfrm>
              <a:off x="6730350" y="2315900"/>
              <a:ext cx="257700" cy="308375"/>
            </a:xfrm>
            <a:custGeom>
              <a:rect b="b" l="l" r="r" t="t"/>
              <a:pathLst>
                <a:path extrusionOk="0" h="12335" w="10308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6"/>
          <p:cNvSpPr txBox="1"/>
          <p:nvPr>
            <p:ph type="title"/>
          </p:nvPr>
        </p:nvSpPr>
        <p:spPr>
          <a:xfrm>
            <a:off x="549600" y="361375"/>
            <a:ext cx="7497000" cy="54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DESIGN PROCESS</a:t>
            </a:r>
            <a:endParaRPr/>
          </a:p>
        </p:txBody>
      </p:sp>
      <p:sp>
        <p:nvSpPr>
          <p:cNvPr id="220" name="Google Shape;220;p26"/>
          <p:cNvSpPr txBox="1"/>
          <p:nvPr>
            <p:ph idx="12" type="sldNum"/>
          </p:nvPr>
        </p:nvSpPr>
        <p:spPr>
          <a:xfrm>
            <a:off x="8046600" y="4593850"/>
            <a:ext cx="1097400" cy="5496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1" name="Google Shape;221;p26"/>
          <p:cNvSpPr/>
          <p:nvPr/>
        </p:nvSpPr>
        <p:spPr>
          <a:xfrm>
            <a:off x="549600" y="1962150"/>
            <a:ext cx="1936800" cy="1538700"/>
          </a:xfrm>
          <a:prstGeom prst="rect">
            <a:avLst/>
          </a:prstGeom>
          <a:noFill/>
          <a:ln cap="flat" cmpd="sng" w="19050">
            <a:solidFill>
              <a:srgbClr val="BA3B2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Encode Sans ExtraLight"/>
                <a:ea typeface="Encode Sans ExtraLight"/>
                <a:cs typeface="Encode Sans ExtraLight"/>
                <a:sym typeface="Encode Sans ExtraLight"/>
              </a:rPr>
              <a:t>Listing features and functionality</a:t>
            </a:r>
            <a:endParaRPr sz="1800">
              <a:solidFill>
                <a:srgbClr val="FFFFFF"/>
              </a:solidFill>
              <a:latin typeface="Encode Sans ExtraLight"/>
              <a:ea typeface="Encode Sans ExtraLight"/>
              <a:cs typeface="Encode Sans ExtraLight"/>
              <a:sym typeface="Encode Sans ExtraLight"/>
            </a:endParaRPr>
          </a:p>
        </p:txBody>
      </p:sp>
      <p:sp>
        <p:nvSpPr>
          <p:cNvPr id="222" name="Google Shape;222;p26"/>
          <p:cNvSpPr/>
          <p:nvPr/>
        </p:nvSpPr>
        <p:spPr>
          <a:xfrm>
            <a:off x="6109887" y="1962152"/>
            <a:ext cx="1936800" cy="1538700"/>
          </a:xfrm>
          <a:prstGeom prst="rect">
            <a:avLst/>
          </a:prstGeom>
          <a:noFill/>
          <a:ln cap="flat" cmpd="sng" w="114300">
            <a:solidFill>
              <a:srgbClr val="BA3B2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Encode Sans ExtraLight"/>
                <a:ea typeface="Encode Sans ExtraLight"/>
                <a:cs typeface="Encode Sans ExtraLight"/>
                <a:sym typeface="Encode Sans ExtraLight"/>
              </a:rPr>
              <a:t>Implementation in Android Studio</a:t>
            </a:r>
            <a:endParaRPr sz="1800">
              <a:solidFill>
                <a:srgbClr val="FFFFFF"/>
              </a:solidFill>
              <a:latin typeface="Encode Sans ExtraLight"/>
              <a:ea typeface="Encode Sans ExtraLight"/>
              <a:cs typeface="Encode Sans ExtraLight"/>
              <a:sym typeface="Encode Sans ExtraLight"/>
            </a:endParaRPr>
          </a:p>
        </p:txBody>
      </p:sp>
      <p:sp>
        <p:nvSpPr>
          <p:cNvPr id="223" name="Google Shape;223;p26"/>
          <p:cNvSpPr/>
          <p:nvPr/>
        </p:nvSpPr>
        <p:spPr>
          <a:xfrm>
            <a:off x="3329744" y="1962153"/>
            <a:ext cx="1936800" cy="1538700"/>
          </a:xfrm>
          <a:prstGeom prst="rect">
            <a:avLst/>
          </a:prstGeom>
          <a:noFill/>
          <a:ln cap="flat" cmpd="sng" w="19050">
            <a:solidFill>
              <a:srgbClr val="BA3B2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Encode Sans ExtraLight"/>
                <a:ea typeface="Encode Sans ExtraLight"/>
                <a:cs typeface="Encode Sans ExtraLight"/>
                <a:sym typeface="Encode Sans ExtraLight"/>
              </a:rPr>
              <a:t>Mockup designs in Balsamiq</a:t>
            </a:r>
            <a:endParaRPr sz="1800">
              <a:solidFill>
                <a:srgbClr val="FFFFFF"/>
              </a:solidFill>
              <a:latin typeface="Encode Sans ExtraLight"/>
              <a:ea typeface="Encode Sans ExtraLight"/>
              <a:cs typeface="Encode Sans ExtraLight"/>
              <a:sym typeface="Encode Sans ExtraLight"/>
            </a:endParaRPr>
          </a:p>
        </p:txBody>
      </p:sp>
      <p:cxnSp>
        <p:nvCxnSpPr>
          <p:cNvPr id="224" name="Google Shape;224;p26"/>
          <p:cNvCxnSpPr>
            <a:stCxn id="221" idx="3"/>
            <a:endCxn id="223" idx="1"/>
          </p:cNvCxnSpPr>
          <p:nvPr/>
        </p:nvCxnSpPr>
        <p:spPr>
          <a:xfrm>
            <a:off x="2486400" y="2731500"/>
            <a:ext cx="843300" cy="0"/>
          </a:xfrm>
          <a:prstGeom prst="straightConnector1">
            <a:avLst/>
          </a:prstGeom>
          <a:noFill/>
          <a:ln cap="flat" cmpd="sng" w="9525">
            <a:solidFill>
              <a:srgbClr val="F55C21"/>
            </a:solidFill>
            <a:prstDash val="dash"/>
            <a:round/>
            <a:headEnd len="lg" w="lg" type="diamond"/>
            <a:tailEnd len="lg" w="lg" type="diamond"/>
          </a:ln>
        </p:spPr>
      </p:cxnSp>
      <p:cxnSp>
        <p:nvCxnSpPr>
          <p:cNvPr id="225" name="Google Shape;225;p26"/>
          <p:cNvCxnSpPr>
            <a:stCxn id="223" idx="3"/>
            <a:endCxn id="222" idx="1"/>
          </p:cNvCxnSpPr>
          <p:nvPr/>
        </p:nvCxnSpPr>
        <p:spPr>
          <a:xfrm>
            <a:off x="5266544" y="2731503"/>
            <a:ext cx="843300" cy="0"/>
          </a:xfrm>
          <a:prstGeom prst="straightConnector1">
            <a:avLst/>
          </a:prstGeom>
          <a:noFill/>
          <a:ln cap="flat" cmpd="sng" w="9525">
            <a:solidFill>
              <a:srgbClr val="F55C21"/>
            </a:solidFill>
            <a:prstDash val="dash"/>
            <a:round/>
            <a:headEnd len="lg" w="lg" type="diamond"/>
            <a:tailEnd len="lg" w="lg" type="diamond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7"/>
          <p:cNvSpPr txBox="1"/>
          <p:nvPr>
            <p:ph type="title"/>
          </p:nvPr>
        </p:nvSpPr>
        <p:spPr>
          <a:xfrm>
            <a:off x="549600" y="361375"/>
            <a:ext cx="7497000" cy="54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PLANNED </a:t>
            </a:r>
            <a:r>
              <a:rPr lang="en"/>
              <a:t>FUNCTIONALITY</a:t>
            </a:r>
            <a:endParaRPr/>
          </a:p>
        </p:txBody>
      </p:sp>
      <p:sp>
        <p:nvSpPr>
          <p:cNvPr id="231" name="Google Shape;231;p27"/>
          <p:cNvSpPr txBox="1"/>
          <p:nvPr>
            <p:ph idx="1" type="body"/>
          </p:nvPr>
        </p:nvSpPr>
        <p:spPr>
          <a:xfrm>
            <a:off x="549600" y="1200150"/>
            <a:ext cx="7497000" cy="294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▪"/>
            </a:pPr>
            <a:r>
              <a:rPr lang="en"/>
              <a:t>Calorie Tracking 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"/>
              <a:t>Fitness Goals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"/>
              <a:t>Social Groups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Implemented in that order.</a:t>
            </a:r>
            <a:endParaRPr/>
          </a:p>
        </p:txBody>
      </p:sp>
      <p:sp>
        <p:nvSpPr>
          <p:cNvPr id="232" name="Google Shape;232;p27"/>
          <p:cNvSpPr txBox="1"/>
          <p:nvPr>
            <p:ph idx="12" type="sldNum"/>
          </p:nvPr>
        </p:nvSpPr>
        <p:spPr>
          <a:xfrm>
            <a:off x="8046600" y="4593850"/>
            <a:ext cx="1097400" cy="5496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3" name="Google Shape;233;p27"/>
          <p:cNvSpPr txBox="1"/>
          <p:nvPr>
            <p:ph idx="4294967295" type="sldNum"/>
          </p:nvPr>
        </p:nvSpPr>
        <p:spPr>
          <a:xfrm>
            <a:off x="4023300" y="4593850"/>
            <a:ext cx="1097400" cy="54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8"/>
          <p:cNvSpPr/>
          <p:nvPr/>
        </p:nvSpPr>
        <p:spPr>
          <a:xfrm>
            <a:off x="1074085" y="215000"/>
            <a:ext cx="2075120" cy="4163909"/>
          </a:xfrm>
          <a:custGeom>
            <a:rect b="b" l="l" r="r" t="t"/>
            <a:pathLst>
              <a:path extrusionOk="0" h="61841" w="30819">
                <a:moveTo>
                  <a:pt x="5160" y="2580"/>
                </a:moveTo>
                <a:lnTo>
                  <a:pt x="5295" y="2648"/>
                </a:lnTo>
                <a:lnTo>
                  <a:pt x="5363" y="2784"/>
                </a:lnTo>
                <a:lnTo>
                  <a:pt x="5363" y="2920"/>
                </a:lnTo>
                <a:lnTo>
                  <a:pt x="5363" y="3055"/>
                </a:lnTo>
                <a:lnTo>
                  <a:pt x="5295" y="3191"/>
                </a:lnTo>
                <a:lnTo>
                  <a:pt x="5160" y="3259"/>
                </a:lnTo>
                <a:lnTo>
                  <a:pt x="4888" y="3259"/>
                </a:lnTo>
                <a:lnTo>
                  <a:pt x="4752" y="3191"/>
                </a:lnTo>
                <a:lnTo>
                  <a:pt x="4684" y="3055"/>
                </a:lnTo>
                <a:lnTo>
                  <a:pt x="4684" y="2920"/>
                </a:lnTo>
                <a:lnTo>
                  <a:pt x="4684" y="2784"/>
                </a:lnTo>
                <a:lnTo>
                  <a:pt x="4752" y="2648"/>
                </a:lnTo>
                <a:lnTo>
                  <a:pt x="4888" y="2580"/>
                </a:lnTo>
                <a:close/>
                <a:moveTo>
                  <a:pt x="15410" y="2241"/>
                </a:moveTo>
                <a:lnTo>
                  <a:pt x="15681" y="2309"/>
                </a:lnTo>
                <a:lnTo>
                  <a:pt x="15885" y="2444"/>
                </a:lnTo>
                <a:lnTo>
                  <a:pt x="16021" y="2648"/>
                </a:lnTo>
                <a:lnTo>
                  <a:pt x="16088" y="2920"/>
                </a:lnTo>
                <a:lnTo>
                  <a:pt x="16021" y="3191"/>
                </a:lnTo>
                <a:lnTo>
                  <a:pt x="15885" y="3395"/>
                </a:lnTo>
                <a:lnTo>
                  <a:pt x="15681" y="3531"/>
                </a:lnTo>
                <a:lnTo>
                  <a:pt x="15410" y="3598"/>
                </a:lnTo>
                <a:lnTo>
                  <a:pt x="15138" y="3531"/>
                </a:lnTo>
                <a:lnTo>
                  <a:pt x="14934" y="3395"/>
                </a:lnTo>
                <a:lnTo>
                  <a:pt x="14799" y="3191"/>
                </a:lnTo>
                <a:lnTo>
                  <a:pt x="14731" y="2920"/>
                </a:lnTo>
                <a:lnTo>
                  <a:pt x="14799" y="2648"/>
                </a:lnTo>
                <a:lnTo>
                  <a:pt x="14934" y="2444"/>
                </a:lnTo>
                <a:lnTo>
                  <a:pt x="15138" y="2309"/>
                </a:lnTo>
                <a:lnTo>
                  <a:pt x="15410" y="2241"/>
                </a:lnTo>
                <a:close/>
                <a:moveTo>
                  <a:pt x="29393" y="5228"/>
                </a:moveTo>
                <a:lnTo>
                  <a:pt x="29461" y="5296"/>
                </a:lnTo>
                <a:lnTo>
                  <a:pt x="29461" y="54849"/>
                </a:lnTo>
                <a:lnTo>
                  <a:pt x="1426" y="54849"/>
                </a:lnTo>
                <a:lnTo>
                  <a:pt x="1426" y="5296"/>
                </a:lnTo>
                <a:lnTo>
                  <a:pt x="1494" y="5228"/>
                </a:lnTo>
                <a:close/>
                <a:moveTo>
                  <a:pt x="15410" y="544"/>
                </a:moveTo>
                <a:lnTo>
                  <a:pt x="19143" y="612"/>
                </a:lnTo>
                <a:lnTo>
                  <a:pt x="23012" y="747"/>
                </a:lnTo>
                <a:lnTo>
                  <a:pt x="26339" y="951"/>
                </a:lnTo>
                <a:lnTo>
                  <a:pt x="27560" y="1087"/>
                </a:lnTo>
                <a:lnTo>
                  <a:pt x="27560" y="1087"/>
                </a:lnTo>
                <a:lnTo>
                  <a:pt x="26339" y="1019"/>
                </a:lnTo>
                <a:lnTo>
                  <a:pt x="23012" y="815"/>
                </a:lnTo>
                <a:lnTo>
                  <a:pt x="19143" y="680"/>
                </a:lnTo>
                <a:lnTo>
                  <a:pt x="15410" y="612"/>
                </a:lnTo>
                <a:lnTo>
                  <a:pt x="11676" y="680"/>
                </a:lnTo>
                <a:lnTo>
                  <a:pt x="7807" y="815"/>
                </a:lnTo>
                <a:lnTo>
                  <a:pt x="4481" y="1019"/>
                </a:lnTo>
                <a:lnTo>
                  <a:pt x="3259" y="1087"/>
                </a:lnTo>
                <a:lnTo>
                  <a:pt x="2444" y="1223"/>
                </a:lnTo>
                <a:lnTo>
                  <a:pt x="1969" y="1358"/>
                </a:lnTo>
                <a:lnTo>
                  <a:pt x="1630" y="1494"/>
                </a:lnTo>
                <a:lnTo>
                  <a:pt x="1290" y="1698"/>
                </a:lnTo>
                <a:lnTo>
                  <a:pt x="1019" y="1901"/>
                </a:lnTo>
                <a:lnTo>
                  <a:pt x="815" y="2173"/>
                </a:lnTo>
                <a:lnTo>
                  <a:pt x="679" y="2444"/>
                </a:lnTo>
                <a:lnTo>
                  <a:pt x="544" y="2852"/>
                </a:lnTo>
                <a:lnTo>
                  <a:pt x="544" y="3259"/>
                </a:lnTo>
                <a:lnTo>
                  <a:pt x="544" y="58311"/>
                </a:lnTo>
                <a:lnTo>
                  <a:pt x="544" y="58718"/>
                </a:lnTo>
                <a:lnTo>
                  <a:pt x="476" y="58311"/>
                </a:lnTo>
                <a:lnTo>
                  <a:pt x="476" y="3259"/>
                </a:lnTo>
                <a:lnTo>
                  <a:pt x="544" y="2784"/>
                </a:lnTo>
                <a:lnTo>
                  <a:pt x="612" y="2444"/>
                </a:lnTo>
                <a:lnTo>
                  <a:pt x="747" y="2105"/>
                </a:lnTo>
                <a:lnTo>
                  <a:pt x="951" y="1834"/>
                </a:lnTo>
                <a:lnTo>
                  <a:pt x="1222" y="1630"/>
                </a:lnTo>
                <a:lnTo>
                  <a:pt x="1562" y="1426"/>
                </a:lnTo>
                <a:lnTo>
                  <a:pt x="1969" y="1290"/>
                </a:lnTo>
                <a:lnTo>
                  <a:pt x="2444" y="1155"/>
                </a:lnTo>
                <a:lnTo>
                  <a:pt x="3259" y="1087"/>
                </a:lnTo>
                <a:lnTo>
                  <a:pt x="4481" y="951"/>
                </a:lnTo>
                <a:lnTo>
                  <a:pt x="7807" y="747"/>
                </a:lnTo>
                <a:lnTo>
                  <a:pt x="11676" y="612"/>
                </a:lnTo>
                <a:lnTo>
                  <a:pt x="15410" y="544"/>
                </a:lnTo>
                <a:close/>
                <a:moveTo>
                  <a:pt x="27560" y="1087"/>
                </a:moveTo>
                <a:lnTo>
                  <a:pt x="28375" y="1155"/>
                </a:lnTo>
                <a:lnTo>
                  <a:pt x="28850" y="1290"/>
                </a:lnTo>
                <a:lnTo>
                  <a:pt x="29257" y="1426"/>
                </a:lnTo>
                <a:lnTo>
                  <a:pt x="29597" y="1630"/>
                </a:lnTo>
                <a:lnTo>
                  <a:pt x="29868" y="1834"/>
                </a:lnTo>
                <a:lnTo>
                  <a:pt x="30072" y="2105"/>
                </a:lnTo>
                <a:lnTo>
                  <a:pt x="30208" y="2444"/>
                </a:lnTo>
                <a:lnTo>
                  <a:pt x="30276" y="2784"/>
                </a:lnTo>
                <a:lnTo>
                  <a:pt x="30344" y="3259"/>
                </a:lnTo>
                <a:lnTo>
                  <a:pt x="30344" y="58311"/>
                </a:lnTo>
                <a:lnTo>
                  <a:pt x="30276" y="58718"/>
                </a:lnTo>
                <a:lnTo>
                  <a:pt x="30208" y="59125"/>
                </a:lnTo>
                <a:lnTo>
                  <a:pt x="30072" y="59465"/>
                </a:lnTo>
                <a:lnTo>
                  <a:pt x="29868" y="59736"/>
                </a:lnTo>
                <a:lnTo>
                  <a:pt x="29597" y="60008"/>
                </a:lnTo>
                <a:lnTo>
                  <a:pt x="29257" y="60144"/>
                </a:lnTo>
                <a:lnTo>
                  <a:pt x="28850" y="60347"/>
                </a:lnTo>
                <a:lnTo>
                  <a:pt x="28375" y="60415"/>
                </a:lnTo>
                <a:lnTo>
                  <a:pt x="26746" y="60687"/>
                </a:lnTo>
                <a:lnTo>
                  <a:pt x="23895" y="60958"/>
                </a:lnTo>
                <a:lnTo>
                  <a:pt x="22130" y="61094"/>
                </a:lnTo>
                <a:lnTo>
                  <a:pt x="20093" y="61230"/>
                </a:lnTo>
                <a:lnTo>
                  <a:pt x="17853" y="61298"/>
                </a:lnTo>
                <a:lnTo>
                  <a:pt x="12966" y="61298"/>
                </a:lnTo>
                <a:lnTo>
                  <a:pt x="10726" y="61230"/>
                </a:lnTo>
                <a:lnTo>
                  <a:pt x="8689" y="61094"/>
                </a:lnTo>
                <a:lnTo>
                  <a:pt x="6924" y="60958"/>
                </a:lnTo>
                <a:lnTo>
                  <a:pt x="4073" y="60687"/>
                </a:lnTo>
                <a:lnTo>
                  <a:pt x="2444" y="60415"/>
                </a:lnTo>
                <a:lnTo>
                  <a:pt x="1969" y="60347"/>
                </a:lnTo>
                <a:lnTo>
                  <a:pt x="1562" y="60144"/>
                </a:lnTo>
                <a:lnTo>
                  <a:pt x="1290" y="60008"/>
                </a:lnTo>
                <a:lnTo>
                  <a:pt x="951" y="59736"/>
                </a:lnTo>
                <a:lnTo>
                  <a:pt x="747" y="59465"/>
                </a:lnTo>
                <a:lnTo>
                  <a:pt x="612" y="59125"/>
                </a:lnTo>
                <a:lnTo>
                  <a:pt x="544" y="58718"/>
                </a:lnTo>
                <a:lnTo>
                  <a:pt x="544" y="58718"/>
                </a:lnTo>
                <a:lnTo>
                  <a:pt x="679" y="59125"/>
                </a:lnTo>
                <a:lnTo>
                  <a:pt x="815" y="59397"/>
                </a:lnTo>
                <a:lnTo>
                  <a:pt x="1019" y="59669"/>
                </a:lnTo>
                <a:lnTo>
                  <a:pt x="1290" y="59940"/>
                </a:lnTo>
                <a:lnTo>
                  <a:pt x="1630" y="60144"/>
                </a:lnTo>
                <a:lnTo>
                  <a:pt x="2037" y="60279"/>
                </a:lnTo>
                <a:lnTo>
                  <a:pt x="2444" y="60415"/>
                </a:lnTo>
                <a:lnTo>
                  <a:pt x="4073" y="60619"/>
                </a:lnTo>
                <a:lnTo>
                  <a:pt x="6924" y="60890"/>
                </a:lnTo>
                <a:lnTo>
                  <a:pt x="8689" y="61026"/>
                </a:lnTo>
                <a:lnTo>
                  <a:pt x="10726" y="61162"/>
                </a:lnTo>
                <a:lnTo>
                  <a:pt x="12966" y="61230"/>
                </a:lnTo>
                <a:lnTo>
                  <a:pt x="17853" y="61230"/>
                </a:lnTo>
                <a:lnTo>
                  <a:pt x="20093" y="61162"/>
                </a:lnTo>
                <a:lnTo>
                  <a:pt x="22130" y="61026"/>
                </a:lnTo>
                <a:lnTo>
                  <a:pt x="23895" y="60890"/>
                </a:lnTo>
                <a:lnTo>
                  <a:pt x="26746" y="60619"/>
                </a:lnTo>
                <a:lnTo>
                  <a:pt x="28375" y="60415"/>
                </a:lnTo>
                <a:lnTo>
                  <a:pt x="28850" y="60279"/>
                </a:lnTo>
                <a:lnTo>
                  <a:pt x="29190" y="60144"/>
                </a:lnTo>
                <a:lnTo>
                  <a:pt x="29529" y="59940"/>
                </a:lnTo>
                <a:lnTo>
                  <a:pt x="29800" y="59669"/>
                </a:lnTo>
                <a:lnTo>
                  <a:pt x="30004" y="59397"/>
                </a:lnTo>
                <a:lnTo>
                  <a:pt x="30140" y="59125"/>
                </a:lnTo>
                <a:lnTo>
                  <a:pt x="30276" y="58718"/>
                </a:lnTo>
                <a:lnTo>
                  <a:pt x="30276" y="58311"/>
                </a:lnTo>
                <a:lnTo>
                  <a:pt x="30276" y="3259"/>
                </a:lnTo>
                <a:lnTo>
                  <a:pt x="30276" y="2852"/>
                </a:lnTo>
                <a:lnTo>
                  <a:pt x="30140" y="2444"/>
                </a:lnTo>
                <a:lnTo>
                  <a:pt x="30004" y="2173"/>
                </a:lnTo>
                <a:lnTo>
                  <a:pt x="29800" y="1901"/>
                </a:lnTo>
                <a:lnTo>
                  <a:pt x="29529" y="1698"/>
                </a:lnTo>
                <a:lnTo>
                  <a:pt x="29190" y="1494"/>
                </a:lnTo>
                <a:lnTo>
                  <a:pt x="28850" y="1358"/>
                </a:lnTo>
                <a:lnTo>
                  <a:pt x="28375" y="1223"/>
                </a:lnTo>
                <a:lnTo>
                  <a:pt x="27560" y="1087"/>
                </a:lnTo>
                <a:close/>
                <a:moveTo>
                  <a:pt x="15410" y="1"/>
                </a:moveTo>
                <a:lnTo>
                  <a:pt x="11608" y="69"/>
                </a:lnTo>
                <a:lnTo>
                  <a:pt x="7739" y="204"/>
                </a:lnTo>
                <a:lnTo>
                  <a:pt x="4413" y="408"/>
                </a:lnTo>
                <a:lnTo>
                  <a:pt x="3191" y="544"/>
                </a:lnTo>
                <a:lnTo>
                  <a:pt x="2309" y="680"/>
                </a:lnTo>
                <a:lnTo>
                  <a:pt x="1765" y="815"/>
                </a:lnTo>
                <a:lnTo>
                  <a:pt x="1290" y="1019"/>
                </a:lnTo>
                <a:lnTo>
                  <a:pt x="883" y="1223"/>
                </a:lnTo>
                <a:lnTo>
                  <a:pt x="544" y="1494"/>
                </a:lnTo>
                <a:lnTo>
                  <a:pt x="340" y="1901"/>
                </a:lnTo>
                <a:lnTo>
                  <a:pt x="136" y="2241"/>
                </a:lnTo>
                <a:lnTo>
                  <a:pt x="1" y="2716"/>
                </a:lnTo>
                <a:lnTo>
                  <a:pt x="1" y="3259"/>
                </a:lnTo>
                <a:lnTo>
                  <a:pt x="1" y="58311"/>
                </a:lnTo>
                <a:lnTo>
                  <a:pt x="1" y="58854"/>
                </a:lnTo>
                <a:lnTo>
                  <a:pt x="136" y="59261"/>
                </a:lnTo>
                <a:lnTo>
                  <a:pt x="340" y="59736"/>
                </a:lnTo>
                <a:lnTo>
                  <a:pt x="612" y="60076"/>
                </a:lnTo>
                <a:lnTo>
                  <a:pt x="951" y="60347"/>
                </a:lnTo>
                <a:lnTo>
                  <a:pt x="1358" y="60619"/>
                </a:lnTo>
                <a:lnTo>
                  <a:pt x="1833" y="60823"/>
                </a:lnTo>
                <a:lnTo>
                  <a:pt x="2309" y="60958"/>
                </a:lnTo>
                <a:lnTo>
                  <a:pt x="4006" y="61162"/>
                </a:lnTo>
                <a:lnTo>
                  <a:pt x="6857" y="61501"/>
                </a:lnTo>
                <a:lnTo>
                  <a:pt x="8689" y="61637"/>
                </a:lnTo>
                <a:lnTo>
                  <a:pt x="10726" y="61705"/>
                </a:lnTo>
                <a:lnTo>
                  <a:pt x="12966" y="61773"/>
                </a:lnTo>
                <a:lnTo>
                  <a:pt x="15410" y="61841"/>
                </a:lnTo>
                <a:lnTo>
                  <a:pt x="17853" y="61773"/>
                </a:lnTo>
                <a:lnTo>
                  <a:pt x="20093" y="61705"/>
                </a:lnTo>
                <a:lnTo>
                  <a:pt x="22130" y="61637"/>
                </a:lnTo>
                <a:lnTo>
                  <a:pt x="23963" y="61501"/>
                </a:lnTo>
                <a:lnTo>
                  <a:pt x="26814" y="61162"/>
                </a:lnTo>
                <a:lnTo>
                  <a:pt x="28511" y="60958"/>
                </a:lnTo>
                <a:lnTo>
                  <a:pt x="28986" y="60823"/>
                </a:lnTo>
                <a:lnTo>
                  <a:pt x="29461" y="60619"/>
                </a:lnTo>
                <a:lnTo>
                  <a:pt x="29868" y="60347"/>
                </a:lnTo>
                <a:lnTo>
                  <a:pt x="30208" y="60076"/>
                </a:lnTo>
                <a:lnTo>
                  <a:pt x="30479" y="59736"/>
                </a:lnTo>
                <a:lnTo>
                  <a:pt x="30683" y="59261"/>
                </a:lnTo>
                <a:lnTo>
                  <a:pt x="30819" y="58854"/>
                </a:lnTo>
                <a:lnTo>
                  <a:pt x="30819" y="58311"/>
                </a:lnTo>
                <a:lnTo>
                  <a:pt x="30819" y="3259"/>
                </a:lnTo>
                <a:lnTo>
                  <a:pt x="30819" y="2716"/>
                </a:lnTo>
                <a:lnTo>
                  <a:pt x="30683" y="2241"/>
                </a:lnTo>
                <a:lnTo>
                  <a:pt x="30547" y="1901"/>
                </a:lnTo>
                <a:lnTo>
                  <a:pt x="30276" y="1494"/>
                </a:lnTo>
                <a:lnTo>
                  <a:pt x="29936" y="1223"/>
                </a:lnTo>
                <a:lnTo>
                  <a:pt x="29529" y="1019"/>
                </a:lnTo>
                <a:lnTo>
                  <a:pt x="29054" y="815"/>
                </a:lnTo>
                <a:lnTo>
                  <a:pt x="28511" y="680"/>
                </a:lnTo>
                <a:lnTo>
                  <a:pt x="27628" y="544"/>
                </a:lnTo>
                <a:lnTo>
                  <a:pt x="26406" y="408"/>
                </a:lnTo>
                <a:lnTo>
                  <a:pt x="23080" y="204"/>
                </a:lnTo>
                <a:lnTo>
                  <a:pt x="19211" y="69"/>
                </a:lnTo>
                <a:lnTo>
                  <a:pt x="15410" y="1"/>
                </a:lnTo>
                <a:close/>
              </a:path>
            </a:pathLst>
          </a:custGeom>
          <a:solidFill>
            <a:srgbClr val="4F4F5C"/>
          </a:solidFill>
          <a:ln cap="flat" cmpd="sng" w="9525">
            <a:solidFill>
              <a:srgbClr val="F55C2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239" name="Google Shape;239;p28"/>
          <p:cNvSpPr txBox="1"/>
          <p:nvPr>
            <p:ph idx="4294967295" type="body"/>
          </p:nvPr>
        </p:nvSpPr>
        <p:spPr>
          <a:xfrm>
            <a:off x="4023300" y="0"/>
            <a:ext cx="4493700" cy="459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800">
                <a:latin typeface="Encode Sans"/>
                <a:ea typeface="Encode Sans"/>
                <a:cs typeface="Encode Sans"/>
                <a:sym typeface="Encode Sans"/>
              </a:rPr>
              <a:t>MAIN MENU</a:t>
            </a:r>
            <a:endParaRPr b="1" sz="1800"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The first thing the user sees when they log in. Access to all components of the application, as well as a personalized suggestion feed.</a:t>
            </a:r>
            <a:endParaRPr sz="2400"/>
          </a:p>
        </p:txBody>
      </p:sp>
      <p:sp>
        <p:nvSpPr>
          <p:cNvPr id="240" name="Google Shape;240;p28"/>
          <p:cNvSpPr/>
          <p:nvPr/>
        </p:nvSpPr>
        <p:spPr>
          <a:xfrm>
            <a:off x="1167400" y="564200"/>
            <a:ext cx="1888500" cy="33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D4D3D9"/>
                </a:solidFill>
                <a:latin typeface="Encode Sans"/>
                <a:ea typeface="Encode Sans"/>
                <a:cs typeface="Encode Sans"/>
                <a:sym typeface="Encode Sans"/>
              </a:rPr>
              <a:t>Place your screenshot here</a:t>
            </a:r>
            <a:endParaRPr sz="1000">
              <a:solidFill>
                <a:srgbClr val="D4D3D9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241" name="Google Shape;241;p28"/>
          <p:cNvSpPr txBox="1"/>
          <p:nvPr>
            <p:ph idx="12" type="sldNum"/>
          </p:nvPr>
        </p:nvSpPr>
        <p:spPr>
          <a:xfrm>
            <a:off x="4023300" y="4593850"/>
            <a:ext cx="1097400" cy="5496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42" name="Google Shape;24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7400" y="564200"/>
            <a:ext cx="1888500" cy="33309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9"/>
          <p:cNvSpPr/>
          <p:nvPr/>
        </p:nvSpPr>
        <p:spPr>
          <a:xfrm>
            <a:off x="1074085" y="215000"/>
            <a:ext cx="2075120" cy="4163909"/>
          </a:xfrm>
          <a:custGeom>
            <a:rect b="b" l="l" r="r" t="t"/>
            <a:pathLst>
              <a:path extrusionOk="0" h="61841" w="30819">
                <a:moveTo>
                  <a:pt x="5160" y="2580"/>
                </a:moveTo>
                <a:lnTo>
                  <a:pt x="5295" y="2648"/>
                </a:lnTo>
                <a:lnTo>
                  <a:pt x="5363" y="2784"/>
                </a:lnTo>
                <a:lnTo>
                  <a:pt x="5363" y="2920"/>
                </a:lnTo>
                <a:lnTo>
                  <a:pt x="5363" y="3055"/>
                </a:lnTo>
                <a:lnTo>
                  <a:pt x="5295" y="3191"/>
                </a:lnTo>
                <a:lnTo>
                  <a:pt x="5160" y="3259"/>
                </a:lnTo>
                <a:lnTo>
                  <a:pt x="4888" y="3259"/>
                </a:lnTo>
                <a:lnTo>
                  <a:pt x="4752" y="3191"/>
                </a:lnTo>
                <a:lnTo>
                  <a:pt x="4684" y="3055"/>
                </a:lnTo>
                <a:lnTo>
                  <a:pt x="4684" y="2920"/>
                </a:lnTo>
                <a:lnTo>
                  <a:pt x="4684" y="2784"/>
                </a:lnTo>
                <a:lnTo>
                  <a:pt x="4752" y="2648"/>
                </a:lnTo>
                <a:lnTo>
                  <a:pt x="4888" y="2580"/>
                </a:lnTo>
                <a:close/>
                <a:moveTo>
                  <a:pt x="15410" y="2241"/>
                </a:moveTo>
                <a:lnTo>
                  <a:pt x="15681" y="2309"/>
                </a:lnTo>
                <a:lnTo>
                  <a:pt x="15885" y="2444"/>
                </a:lnTo>
                <a:lnTo>
                  <a:pt x="16021" y="2648"/>
                </a:lnTo>
                <a:lnTo>
                  <a:pt x="16088" y="2920"/>
                </a:lnTo>
                <a:lnTo>
                  <a:pt x="16021" y="3191"/>
                </a:lnTo>
                <a:lnTo>
                  <a:pt x="15885" y="3395"/>
                </a:lnTo>
                <a:lnTo>
                  <a:pt x="15681" y="3531"/>
                </a:lnTo>
                <a:lnTo>
                  <a:pt x="15410" y="3598"/>
                </a:lnTo>
                <a:lnTo>
                  <a:pt x="15138" y="3531"/>
                </a:lnTo>
                <a:lnTo>
                  <a:pt x="14934" y="3395"/>
                </a:lnTo>
                <a:lnTo>
                  <a:pt x="14799" y="3191"/>
                </a:lnTo>
                <a:lnTo>
                  <a:pt x="14731" y="2920"/>
                </a:lnTo>
                <a:lnTo>
                  <a:pt x="14799" y="2648"/>
                </a:lnTo>
                <a:lnTo>
                  <a:pt x="14934" y="2444"/>
                </a:lnTo>
                <a:lnTo>
                  <a:pt x="15138" y="2309"/>
                </a:lnTo>
                <a:lnTo>
                  <a:pt x="15410" y="2241"/>
                </a:lnTo>
                <a:close/>
                <a:moveTo>
                  <a:pt x="29393" y="5228"/>
                </a:moveTo>
                <a:lnTo>
                  <a:pt x="29461" y="5296"/>
                </a:lnTo>
                <a:lnTo>
                  <a:pt x="29461" y="54849"/>
                </a:lnTo>
                <a:lnTo>
                  <a:pt x="1426" y="54849"/>
                </a:lnTo>
                <a:lnTo>
                  <a:pt x="1426" y="5296"/>
                </a:lnTo>
                <a:lnTo>
                  <a:pt x="1494" y="5228"/>
                </a:lnTo>
                <a:close/>
                <a:moveTo>
                  <a:pt x="15410" y="544"/>
                </a:moveTo>
                <a:lnTo>
                  <a:pt x="19143" y="612"/>
                </a:lnTo>
                <a:lnTo>
                  <a:pt x="23012" y="747"/>
                </a:lnTo>
                <a:lnTo>
                  <a:pt x="26339" y="951"/>
                </a:lnTo>
                <a:lnTo>
                  <a:pt x="27560" y="1087"/>
                </a:lnTo>
                <a:lnTo>
                  <a:pt x="27560" y="1087"/>
                </a:lnTo>
                <a:lnTo>
                  <a:pt x="26339" y="1019"/>
                </a:lnTo>
                <a:lnTo>
                  <a:pt x="23012" y="815"/>
                </a:lnTo>
                <a:lnTo>
                  <a:pt x="19143" y="680"/>
                </a:lnTo>
                <a:lnTo>
                  <a:pt x="15410" y="612"/>
                </a:lnTo>
                <a:lnTo>
                  <a:pt x="11676" y="680"/>
                </a:lnTo>
                <a:lnTo>
                  <a:pt x="7807" y="815"/>
                </a:lnTo>
                <a:lnTo>
                  <a:pt x="4481" y="1019"/>
                </a:lnTo>
                <a:lnTo>
                  <a:pt x="3259" y="1087"/>
                </a:lnTo>
                <a:lnTo>
                  <a:pt x="2444" y="1223"/>
                </a:lnTo>
                <a:lnTo>
                  <a:pt x="1969" y="1358"/>
                </a:lnTo>
                <a:lnTo>
                  <a:pt x="1630" y="1494"/>
                </a:lnTo>
                <a:lnTo>
                  <a:pt x="1290" y="1698"/>
                </a:lnTo>
                <a:lnTo>
                  <a:pt x="1019" y="1901"/>
                </a:lnTo>
                <a:lnTo>
                  <a:pt x="815" y="2173"/>
                </a:lnTo>
                <a:lnTo>
                  <a:pt x="679" y="2444"/>
                </a:lnTo>
                <a:lnTo>
                  <a:pt x="544" y="2852"/>
                </a:lnTo>
                <a:lnTo>
                  <a:pt x="544" y="3259"/>
                </a:lnTo>
                <a:lnTo>
                  <a:pt x="544" y="58311"/>
                </a:lnTo>
                <a:lnTo>
                  <a:pt x="544" y="58718"/>
                </a:lnTo>
                <a:lnTo>
                  <a:pt x="476" y="58311"/>
                </a:lnTo>
                <a:lnTo>
                  <a:pt x="476" y="3259"/>
                </a:lnTo>
                <a:lnTo>
                  <a:pt x="544" y="2784"/>
                </a:lnTo>
                <a:lnTo>
                  <a:pt x="612" y="2444"/>
                </a:lnTo>
                <a:lnTo>
                  <a:pt x="747" y="2105"/>
                </a:lnTo>
                <a:lnTo>
                  <a:pt x="951" y="1834"/>
                </a:lnTo>
                <a:lnTo>
                  <a:pt x="1222" y="1630"/>
                </a:lnTo>
                <a:lnTo>
                  <a:pt x="1562" y="1426"/>
                </a:lnTo>
                <a:lnTo>
                  <a:pt x="1969" y="1290"/>
                </a:lnTo>
                <a:lnTo>
                  <a:pt x="2444" y="1155"/>
                </a:lnTo>
                <a:lnTo>
                  <a:pt x="3259" y="1087"/>
                </a:lnTo>
                <a:lnTo>
                  <a:pt x="4481" y="951"/>
                </a:lnTo>
                <a:lnTo>
                  <a:pt x="7807" y="747"/>
                </a:lnTo>
                <a:lnTo>
                  <a:pt x="11676" y="612"/>
                </a:lnTo>
                <a:lnTo>
                  <a:pt x="15410" y="544"/>
                </a:lnTo>
                <a:close/>
                <a:moveTo>
                  <a:pt x="27560" y="1087"/>
                </a:moveTo>
                <a:lnTo>
                  <a:pt x="28375" y="1155"/>
                </a:lnTo>
                <a:lnTo>
                  <a:pt x="28850" y="1290"/>
                </a:lnTo>
                <a:lnTo>
                  <a:pt x="29257" y="1426"/>
                </a:lnTo>
                <a:lnTo>
                  <a:pt x="29597" y="1630"/>
                </a:lnTo>
                <a:lnTo>
                  <a:pt x="29868" y="1834"/>
                </a:lnTo>
                <a:lnTo>
                  <a:pt x="30072" y="2105"/>
                </a:lnTo>
                <a:lnTo>
                  <a:pt x="30208" y="2444"/>
                </a:lnTo>
                <a:lnTo>
                  <a:pt x="30276" y="2784"/>
                </a:lnTo>
                <a:lnTo>
                  <a:pt x="30344" y="3259"/>
                </a:lnTo>
                <a:lnTo>
                  <a:pt x="30344" y="58311"/>
                </a:lnTo>
                <a:lnTo>
                  <a:pt x="30276" y="58718"/>
                </a:lnTo>
                <a:lnTo>
                  <a:pt x="30208" y="59125"/>
                </a:lnTo>
                <a:lnTo>
                  <a:pt x="30072" y="59465"/>
                </a:lnTo>
                <a:lnTo>
                  <a:pt x="29868" y="59736"/>
                </a:lnTo>
                <a:lnTo>
                  <a:pt x="29597" y="60008"/>
                </a:lnTo>
                <a:lnTo>
                  <a:pt x="29257" y="60144"/>
                </a:lnTo>
                <a:lnTo>
                  <a:pt x="28850" y="60347"/>
                </a:lnTo>
                <a:lnTo>
                  <a:pt x="28375" y="60415"/>
                </a:lnTo>
                <a:lnTo>
                  <a:pt x="26746" y="60687"/>
                </a:lnTo>
                <a:lnTo>
                  <a:pt x="23895" y="60958"/>
                </a:lnTo>
                <a:lnTo>
                  <a:pt x="22130" y="61094"/>
                </a:lnTo>
                <a:lnTo>
                  <a:pt x="20093" y="61230"/>
                </a:lnTo>
                <a:lnTo>
                  <a:pt x="17853" y="61298"/>
                </a:lnTo>
                <a:lnTo>
                  <a:pt x="12966" y="61298"/>
                </a:lnTo>
                <a:lnTo>
                  <a:pt x="10726" y="61230"/>
                </a:lnTo>
                <a:lnTo>
                  <a:pt x="8689" y="61094"/>
                </a:lnTo>
                <a:lnTo>
                  <a:pt x="6924" y="60958"/>
                </a:lnTo>
                <a:lnTo>
                  <a:pt x="4073" y="60687"/>
                </a:lnTo>
                <a:lnTo>
                  <a:pt x="2444" y="60415"/>
                </a:lnTo>
                <a:lnTo>
                  <a:pt x="1969" y="60347"/>
                </a:lnTo>
                <a:lnTo>
                  <a:pt x="1562" y="60144"/>
                </a:lnTo>
                <a:lnTo>
                  <a:pt x="1290" y="60008"/>
                </a:lnTo>
                <a:lnTo>
                  <a:pt x="951" y="59736"/>
                </a:lnTo>
                <a:lnTo>
                  <a:pt x="747" y="59465"/>
                </a:lnTo>
                <a:lnTo>
                  <a:pt x="612" y="59125"/>
                </a:lnTo>
                <a:lnTo>
                  <a:pt x="544" y="58718"/>
                </a:lnTo>
                <a:lnTo>
                  <a:pt x="544" y="58718"/>
                </a:lnTo>
                <a:lnTo>
                  <a:pt x="679" y="59125"/>
                </a:lnTo>
                <a:lnTo>
                  <a:pt x="815" y="59397"/>
                </a:lnTo>
                <a:lnTo>
                  <a:pt x="1019" y="59669"/>
                </a:lnTo>
                <a:lnTo>
                  <a:pt x="1290" y="59940"/>
                </a:lnTo>
                <a:lnTo>
                  <a:pt x="1630" y="60144"/>
                </a:lnTo>
                <a:lnTo>
                  <a:pt x="2037" y="60279"/>
                </a:lnTo>
                <a:lnTo>
                  <a:pt x="2444" y="60415"/>
                </a:lnTo>
                <a:lnTo>
                  <a:pt x="4073" y="60619"/>
                </a:lnTo>
                <a:lnTo>
                  <a:pt x="6924" y="60890"/>
                </a:lnTo>
                <a:lnTo>
                  <a:pt x="8689" y="61026"/>
                </a:lnTo>
                <a:lnTo>
                  <a:pt x="10726" y="61162"/>
                </a:lnTo>
                <a:lnTo>
                  <a:pt x="12966" y="61230"/>
                </a:lnTo>
                <a:lnTo>
                  <a:pt x="17853" y="61230"/>
                </a:lnTo>
                <a:lnTo>
                  <a:pt x="20093" y="61162"/>
                </a:lnTo>
                <a:lnTo>
                  <a:pt x="22130" y="61026"/>
                </a:lnTo>
                <a:lnTo>
                  <a:pt x="23895" y="60890"/>
                </a:lnTo>
                <a:lnTo>
                  <a:pt x="26746" y="60619"/>
                </a:lnTo>
                <a:lnTo>
                  <a:pt x="28375" y="60415"/>
                </a:lnTo>
                <a:lnTo>
                  <a:pt x="28850" y="60279"/>
                </a:lnTo>
                <a:lnTo>
                  <a:pt x="29190" y="60144"/>
                </a:lnTo>
                <a:lnTo>
                  <a:pt x="29529" y="59940"/>
                </a:lnTo>
                <a:lnTo>
                  <a:pt x="29800" y="59669"/>
                </a:lnTo>
                <a:lnTo>
                  <a:pt x="30004" y="59397"/>
                </a:lnTo>
                <a:lnTo>
                  <a:pt x="30140" y="59125"/>
                </a:lnTo>
                <a:lnTo>
                  <a:pt x="30276" y="58718"/>
                </a:lnTo>
                <a:lnTo>
                  <a:pt x="30276" y="58311"/>
                </a:lnTo>
                <a:lnTo>
                  <a:pt x="30276" y="3259"/>
                </a:lnTo>
                <a:lnTo>
                  <a:pt x="30276" y="2852"/>
                </a:lnTo>
                <a:lnTo>
                  <a:pt x="30140" y="2444"/>
                </a:lnTo>
                <a:lnTo>
                  <a:pt x="30004" y="2173"/>
                </a:lnTo>
                <a:lnTo>
                  <a:pt x="29800" y="1901"/>
                </a:lnTo>
                <a:lnTo>
                  <a:pt x="29529" y="1698"/>
                </a:lnTo>
                <a:lnTo>
                  <a:pt x="29190" y="1494"/>
                </a:lnTo>
                <a:lnTo>
                  <a:pt x="28850" y="1358"/>
                </a:lnTo>
                <a:lnTo>
                  <a:pt x="28375" y="1223"/>
                </a:lnTo>
                <a:lnTo>
                  <a:pt x="27560" y="1087"/>
                </a:lnTo>
                <a:close/>
                <a:moveTo>
                  <a:pt x="15410" y="1"/>
                </a:moveTo>
                <a:lnTo>
                  <a:pt x="11608" y="69"/>
                </a:lnTo>
                <a:lnTo>
                  <a:pt x="7739" y="204"/>
                </a:lnTo>
                <a:lnTo>
                  <a:pt x="4413" y="408"/>
                </a:lnTo>
                <a:lnTo>
                  <a:pt x="3191" y="544"/>
                </a:lnTo>
                <a:lnTo>
                  <a:pt x="2309" y="680"/>
                </a:lnTo>
                <a:lnTo>
                  <a:pt x="1765" y="815"/>
                </a:lnTo>
                <a:lnTo>
                  <a:pt x="1290" y="1019"/>
                </a:lnTo>
                <a:lnTo>
                  <a:pt x="883" y="1223"/>
                </a:lnTo>
                <a:lnTo>
                  <a:pt x="544" y="1494"/>
                </a:lnTo>
                <a:lnTo>
                  <a:pt x="340" y="1901"/>
                </a:lnTo>
                <a:lnTo>
                  <a:pt x="136" y="2241"/>
                </a:lnTo>
                <a:lnTo>
                  <a:pt x="1" y="2716"/>
                </a:lnTo>
                <a:lnTo>
                  <a:pt x="1" y="3259"/>
                </a:lnTo>
                <a:lnTo>
                  <a:pt x="1" y="58311"/>
                </a:lnTo>
                <a:lnTo>
                  <a:pt x="1" y="58854"/>
                </a:lnTo>
                <a:lnTo>
                  <a:pt x="136" y="59261"/>
                </a:lnTo>
                <a:lnTo>
                  <a:pt x="340" y="59736"/>
                </a:lnTo>
                <a:lnTo>
                  <a:pt x="612" y="60076"/>
                </a:lnTo>
                <a:lnTo>
                  <a:pt x="951" y="60347"/>
                </a:lnTo>
                <a:lnTo>
                  <a:pt x="1358" y="60619"/>
                </a:lnTo>
                <a:lnTo>
                  <a:pt x="1833" y="60823"/>
                </a:lnTo>
                <a:lnTo>
                  <a:pt x="2309" y="60958"/>
                </a:lnTo>
                <a:lnTo>
                  <a:pt x="4006" y="61162"/>
                </a:lnTo>
                <a:lnTo>
                  <a:pt x="6857" y="61501"/>
                </a:lnTo>
                <a:lnTo>
                  <a:pt x="8689" y="61637"/>
                </a:lnTo>
                <a:lnTo>
                  <a:pt x="10726" y="61705"/>
                </a:lnTo>
                <a:lnTo>
                  <a:pt x="12966" y="61773"/>
                </a:lnTo>
                <a:lnTo>
                  <a:pt x="15410" y="61841"/>
                </a:lnTo>
                <a:lnTo>
                  <a:pt x="17853" y="61773"/>
                </a:lnTo>
                <a:lnTo>
                  <a:pt x="20093" y="61705"/>
                </a:lnTo>
                <a:lnTo>
                  <a:pt x="22130" y="61637"/>
                </a:lnTo>
                <a:lnTo>
                  <a:pt x="23963" y="61501"/>
                </a:lnTo>
                <a:lnTo>
                  <a:pt x="26814" y="61162"/>
                </a:lnTo>
                <a:lnTo>
                  <a:pt x="28511" y="60958"/>
                </a:lnTo>
                <a:lnTo>
                  <a:pt x="28986" y="60823"/>
                </a:lnTo>
                <a:lnTo>
                  <a:pt x="29461" y="60619"/>
                </a:lnTo>
                <a:lnTo>
                  <a:pt x="29868" y="60347"/>
                </a:lnTo>
                <a:lnTo>
                  <a:pt x="30208" y="60076"/>
                </a:lnTo>
                <a:lnTo>
                  <a:pt x="30479" y="59736"/>
                </a:lnTo>
                <a:lnTo>
                  <a:pt x="30683" y="59261"/>
                </a:lnTo>
                <a:lnTo>
                  <a:pt x="30819" y="58854"/>
                </a:lnTo>
                <a:lnTo>
                  <a:pt x="30819" y="58311"/>
                </a:lnTo>
                <a:lnTo>
                  <a:pt x="30819" y="3259"/>
                </a:lnTo>
                <a:lnTo>
                  <a:pt x="30819" y="2716"/>
                </a:lnTo>
                <a:lnTo>
                  <a:pt x="30683" y="2241"/>
                </a:lnTo>
                <a:lnTo>
                  <a:pt x="30547" y="1901"/>
                </a:lnTo>
                <a:lnTo>
                  <a:pt x="30276" y="1494"/>
                </a:lnTo>
                <a:lnTo>
                  <a:pt x="29936" y="1223"/>
                </a:lnTo>
                <a:lnTo>
                  <a:pt x="29529" y="1019"/>
                </a:lnTo>
                <a:lnTo>
                  <a:pt x="29054" y="815"/>
                </a:lnTo>
                <a:lnTo>
                  <a:pt x="28511" y="680"/>
                </a:lnTo>
                <a:lnTo>
                  <a:pt x="27628" y="544"/>
                </a:lnTo>
                <a:lnTo>
                  <a:pt x="26406" y="408"/>
                </a:lnTo>
                <a:lnTo>
                  <a:pt x="23080" y="204"/>
                </a:lnTo>
                <a:lnTo>
                  <a:pt x="19211" y="69"/>
                </a:lnTo>
                <a:lnTo>
                  <a:pt x="15410" y="1"/>
                </a:lnTo>
                <a:close/>
              </a:path>
            </a:pathLst>
          </a:custGeom>
          <a:solidFill>
            <a:srgbClr val="4F4F5C"/>
          </a:solidFill>
          <a:ln cap="flat" cmpd="sng" w="9525">
            <a:solidFill>
              <a:srgbClr val="F55C2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248" name="Google Shape;248;p29"/>
          <p:cNvSpPr txBox="1"/>
          <p:nvPr>
            <p:ph idx="4294967295" type="body"/>
          </p:nvPr>
        </p:nvSpPr>
        <p:spPr>
          <a:xfrm>
            <a:off x="4023300" y="0"/>
            <a:ext cx="4493700" cy="459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800">
                <a:latin typeface="Encode Sans"/>
                <a:ea typeface="Encode Sans"/>
                <a:cs typeface="Encode Sans"/>
                <a:sym typeface="Encode Sans"/>
              </a:rPr>
              <a:t>FOOD SEARCH</a:t>
            </a:r>
            <a:endParaRPr b="1" sz="1800"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This is where users can search through a database of food in order to track their caloric intake throughout the day.</a:t>
            </a:r>
            <a:endParaRPr sz="2400"/>
          </a:p>
        </p:txBody>
      </p:sp>
      <p:sp>
        <p:nvSpPr>
          <p:cNvPr id="249" name="Google Shape;249;p29"/>
          <p:cNvSpPr txBox="1"/>
          <p:nvPr>
            <p:ph idx="12" type="sldNum"/>
          </p:nvPr>
        </p:nvSpPr>
        <p:spPr>
          <a:xfrm>
            <a:off x="4023300" y="4593850"/>
            <a:ext cx="1097400" cy="5496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50" name="Google Shape;25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5375" y="572175"/>
            <a:ext cx="1852525" cy="3324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0"/>
          <p:cNvSpPr/>
          <p:nvPr/>
        </p:nvSpPr>
        <p:spPr>
          <a:xfrm>
            <a:off x="1074085" y="215000"/>
            <a:ext cx="2075120" cy="4163909"/>
          </a:xfrm>
          <a:custGeom>
            <a:rect b="b" l="l" r="r" t="t"/>
            <a:pathLst>
              <a:path extrusionOk="0" h="61841" w="30819">
                <a:moveTo>
                  <a:pt x="5160" y="2580"/>
                </a:moveTo>
                <a:lnTo>
                  <a:pt x="5295" y="2648"/>
                </a:lnTo>
                <a:lnTo>
                  <a:pt x="5363" y="2784"/>
                </a:lnTo>
                <a:lnTo>
                  <a:pt x="5363" y="2920"/>
                </a:lnTo>
                <a:lnTo>
                  <a:pt x="5363" y="3055"/>
                </a:lnTo>
                <a:lnTo>
                  <a:pt x="5295" y="3191"/>
                </a:lnTo>
                <a:lnTo>
                  <a:pt x="5160" y="3259"/>
                </a:lnTo>
                <a:lnTo>
                  <a:pt x="4888" y="3259"/>
                </a:lnTo>
                <a:lnTo>
                  <a:pt x="4752" y="3191"/>
                </a:lnTo>
                <a:lnTo>
                  <a:pt x="4684" y="3055"/>
                </a:lnTo>
                <a:lnTo>
                  <a:pt x="4684" y="2920"/>
                </a:lnTo>
                <a:lnTo>
                  <a:pt x="4684" y="2784"/>
                </a:lnTo>
                <a:lnTo>
                  <a:pt x="4752" y="2648"/>
                </a:lnTo>
                <a:lnTo>
                  <a:pt x="4888" y="2580"/>
                </a:lnTo>
                <a:close/>
                <a:moveTo>
                  <a:pt x="15410" y="2241"/>
                </a:moveTo>
                <a:lnTo>
                  <a:pt x="15681" y="2309"/>
                </a:lnTo>
                <a:lnTo>
                  <a:pt x="15885" y="2444"/>
                </a:lnTo>
                <a:lnTo>
                  <a:pt x="16021" y="2648"/>
                </a:lnTo>
                <a:lnTo>
                  <a:pt x="16088" y="2920"/>
                </a:lnTo>
                <a:lnTo>
                  <a:pt x="16021" y="3191"/>
                </a:lnTo>
                <a:lnTo>
                  <a:pt x="15885" y="3395"/>
                </a:lnTo>
                <a:lnTo>
                  <a:pt x="15681" y="3531"/>
                </a:lnTo>
                <a:lnTo>
                  <a:pt x="15410" y="3598"/>
                </a:lnTo>
                <a:lnTo>
                  <a:pt x="15138" y="3531"/>
                </a:lnTo>
                <a:lnTo>
                  <a:pt x="14934" y="3395"/>
                </a:lnTo>
                <a:lnTo>
                  <a:pt x="14799" y="3191"/>
                </a:lnTo>
                <a:lnTo>
                  <a:pt x="14731" y="2920"/>
                </a:lnTo>
                <a:lnTo>
                  <a:pt x="14799" y="2648"/>
                </a:lnTo>
                <a:lnTo>
                  <a:pt x="14934" y="2444"/>
                </a:lnTo>
                <a:lnTo>
                  <a:pt x="15138" y="2309"/>
                </a:lnTo>
                <a:lnTo>
                  <a:pt x="15410" y="2241"/>
                </a:lnTo>
                <a:close/>
                <a:moveTo>
                  <a:pt x="29393" y="5228"/>
                </a:moveTo>
                <a:lnTo>
                  <a:pt x="29461" y="5296"/>
                </a:lnTo>
                <a:lnTo>
                  <a:pt x="29461" y="54849"/>
                </a:lnTo>
                <a:lnTo>
                  <a:pt x="1426" y="54849"/>
                </a:lnTo>
                <a:lnTo>
                  <a:pt x="1426" y="5296"/>
                </a:lnTo>
                <a:lnTo>
                  <a:pt x="1494" y="5228"/>
                </a:lnTo>
                <a:close/>
                <a:moveTo>
                  <a:pt x="15410" y="544"/>
                </a:moveTo>
                <a:lnTo>
                  <a:pt x="19143" y="612"/>
                </a:lnTo>
                <a:lnTo>
                  <a:pt x="23012" y="747"/>
                </a:lnTo>
                <a:lnTo>
                  <a:pt x="26339" y="951"/>
                </a:lnTo>
                <a:lnTo>
                  <a:pt x="27560" y="1087"/>
                </a:lnTo>
                <a:lnTo>
                  <a:pt x="27560" y="1087"/>
                </a:lnTo>
                <a:lnTo>
                  <a:pt x="26339" y="1019"/>
                </a:lnTo>
                <a:lnTo>
                  <a:pt x="23012" y="815"/>
                </a:lnTo>
                <a:lnTo>
                  <a:pt x="19143" y="680"/>
                </a:lnTo>
                <a:lnTo>
                  <a:pt x="15410" y="612"/>
                </a:lnTo>
                <a:lnTo>
                  <a:pt x="11676" y="680"/>
                </a:lnTo>
                <a:lnTo>
                  <a:pt x="7807" y="815"/>
                </a:lnTo>
                <a:lnTo>
                  <a:pt x="4481" y="1019"/>
                </a:lnTo>
                <a:lnTo>
                  <a:pt x="3259" y="1087"/>
                </a:lnTo>
                <a:lnTo>
                  <a:pt x="2444" y="1223"/>
                </a:lnTo>
                <a:lnTo>
                  <a:pt x="1969" y="1358"/>
                </a:lnTo>
                <a:lnTo>
                  <a:pt x="1630" y="1494"/>
                </a:lnTo>
                <a:lnTo>
                  <a:pt x="1290" y="1698"/>
                </a:lnTo>
                <a:lnTo>
                  <a:pt x="1019" y="1901"/>
                </a:lnTo>
                <a:lnTo>
                  <a:pt x="815" y="2173"/>
                </a:lnTo>
                <a:lnTo>
                  <a:pt x="679" y="2444"/>
                </a:lnTo>
                <a:lnTo>
                  <a:pt x="544" y="2852"/>
                </a:lnTo>
                <a:lnTo>
                  <a:pt x="544" y="3259"/>
                </a:lnTo>
                <a:lnTo>
                  <a:pt x="544" y="58311"/>
                </a:lnTo>
                <a:lnTo>
                  <a:pt x="544" y="58718"/>
                </a:lnTo>
                <a:lnTo>
                  <a:pt x="476" y="58311"/>
                </a:lnTo>
                <a:lnTo>
                  <a:pt x="476" y="3259"/>
                </a:lnTo>
                <a:lnTo>
                  <a:pt x="544" y="2784"/>
                </a:lnTo>
                <a:lnTo>
                  <a:pt x="612" y="2444"/>
                </a:lnTo>
                <a:lnTo>
                  <a:pt x="747" y="2105"/>
                </a:lnTo>
                <a:lnTo>
                  <a:pt x="951" y="1834"/>
                </a:lnTo>
                <a:lnTo>
                  <a:pt x="1222" y="1630"/>
                </a:lnTo>
                <a:lnTo>
                  <a:pt x="1562" y="1426"/>
                </a:lnTo>
                <a:lnTo>
                  <a:pt x="1969" y="1290"/>
                </a:lnTo>
                <a:lnTo>
                  <a:pt x="2444" y="1155"/>
                </a:lnTo>
                <a:lnTo>
                  <a:pt x="3259" y="1087"/>
                </a:lnTo>
                <a:lnTo>
                  <a:pt x="4481" y="951"/>
                </a:lnTo>
                <a:lnTo>
                  <a:pt x="7807" y="747"/>
                </a:lnTo>
                <a:lnTo>
                  <a:pt x="11676" y="612"/>
                </a:lnTo>
                <a:lnTo>
                  <a:pt x="15410" y="544"/>
                </a:lnTo>
                <a:close/>
                <a:moveTo>
                  <a:pt x="27560" y="1087"/>
                </a:moveTo>
                <a:lnTo>
                  <a:pt x="28375" y="1155"/>
                </a:lnTo>
                <a:lnTo>
                  <a:pt x="28850" y="1290"/>
                </a:lnTo>
                <a:lnTo>
                  <a:pt x="29257" y="1426"/>
                </a:lnTo>
                <a:lnTo>
                  <a:pt x="29597" y="1630"/>
                </a:lnTo>
                <a:lnTo>
                  <a:pt x="29868" y="1834"/>
                </a:lnTo>
                <a:lnTo>
                  <a:pt x="30072" y="2105"/>
                </a:lnTo>
                <a:lnTo>
                  <a:pt x="30208" y="2444"/>
                </a:lnTo>
                <a:lnTo>
                  <a:pt x="30276" y="2784"/>
                </a:lnTo>
                <a:lnTo>
                  <a:pt x="30344" y="3259"/>
                </a:lnTo>
                <a:lnTo>
                  <a:pt x="30344" y="58311"/>
                </a:lnTo>
                <a:lnTo>
                  <a:pt x="30276" y="58718"/>
                </a:lnTo>
                <a:lnTo>
                  <a:pt x="30208" y="59125"/>
                </a:lnTo>
                <a:lnTo>
                  <a:pt x="30072" y="59465"/>
                </a:lnTo>
                <a:lnTo>
                  <a:pt x="29868" y="59736"/>
                </a:lnTo>
                <a:lnTo>
                  <a:pt x="29597" y="60008"/>
                </a:lnTo>
                <a:lnTo>
                  <a:pt x="29257" y="60144"/>
                </a:lnTo>
                <a:lnTo>
                  <a:pt x="28850" y="60347"/>
                </a:lnTo>
                <a:lnTo>
                  <a:pt x="28375" y="60415"/>
                </a:lnTo>
                <a:lnTo>
                  <a:pt x="26746" y="60687"/>
                </a:lnTo>
                <a:lnTo>
                  <a:pt x="23895" y="60958"/>
                </a:lnTo>
                <a:lnTo>
                  <a:pt x="22130" y="61094"/>
                </a:lnTo>
                <a:lnTo>
                  <a:pt x="20093" y="61230"/>
                </a:lnTo>
                <a:lnTo>
                  <a:pt x="17853" y="61298"/>
                </a:lnTo>
                <a:lnTo>
                  <a:pt x="12966" y="61298"/>
                </a:lnTo>
                <a:lnTo>
                  <a:pt x="10726" y="61230"/>
                </a:lnTo>
                <a:lnTo>
                  <a:pt x="8689" y="61094"/>
                </a:lnTo>
                <a:lnTo>
                  <a:pt x="6924" y="60958"/>
                </a:lnTo>
                <a:lnTo>
                  <a:pt x="4073" y="60687"/>
                </a:lnTo>
                <a:lnTo>
                  <a:pt x="2444" y="60415"/>
                </a:lnTo>
                <a:lnTo>
                  <a:pt x="1969" y="60347"/>
                </a:lnTo>
                <a:lnTo>
                  <a:pt x="1562" y="60144"/>
                </a:lnTo>
                <a:lnTo>
                  <a:pt x="1290" y="60008"/>
                </a:lnTo>
                <a:lnTo>
                  <a:pt x="951" y="59736"/>
                </a:lnTo>
                <a:lnTo>
                  <a:pt x="747" y="59465"/>
                </a:lnTo>
                <a:lnTo>
                  <a:pt x="612" y="59125"/>
                </a:lnTo>
                <a:lnTo>
                  <a:pt x="544" y="58718"/>
                </a:lnTo>
                <a:lnTo>
                  <a:pt x="544" y="58718"/>
                </a:lnTo>
                <a:lnTo>
                  <a:pt x="679" y="59125"/>
                </a:lnTo>
                <a:lnTo>
                  <a:pt x="815" y="59397"/>
                </a:lnTo>
                <a:lnTo>
                  <a:pt x="1019" y="59669"/>
                </a:lnTo>
                <a:lnTo>
                  <a:pt x="1290" y="59940"/>
                </a:lnTo>
                <a:lnTo>
                  <a:pt x="1630" y="60144"/>
                </a:lnTo>
                <a:lnTo>
                  <a:pt x="2037" y="60279"/>
                </a:lnTo>
                <a:lnTo>
                  <a:pt x="2444" y="60415"/>
                </a:lnTo>
                <a:lnTo>
                  <a:pt x="4073" y="60619"/>
                </a:lnTo>
                <a:lnTo>
                  <a:pt x="6924" y="60890"/>
                </a:lnTo>
                <a:lnTo>
                  <a:pt x="8689" y="61026"/>
                </a:lnTo>
                <a:lnTo>
                  <a:pt x="10726" y="61162"/>
                </a:lnTo>
                <a:lnTo>
                  <a:pt x="12966" y="61230"/>
                </a:lnTo>
                <a:lnTo>
                  <a:pt x="17853" y="61230"/>
                </a:lnTo>
                <a:lnTo>
                  <a:pt x="20093" y="61162"/>
                </a:lnTo>
                <a:lnTo>
                  <a:pt x="22130" y="61026"/>
                </a:lnTo>
                <a:lnTo>
                  <a:pt x="23895" y="60890"/>
                </a:lnTo>
                <a:lnTo>
                  <a:pt x="26746" y="60619"/>
                </a:lnTo>
                <a:lnTo>
                  <a:pt x="28375" y="60415"/>
                </a:lnTo>
                <a:lnTo>
                  <a:pt x="28850" y="60279"/>
                </a:lnTo>
                <a:lnTo>
                  <a:pt x="29190" y="60144"/>
                </a:lnTo>
                <a:lnTo>
                  <a:pt x="29529" y="59940"/>
                </a:lnTo>
                <a:lnTo>
                  <a:pt x="29800" y="59669"/>
                </a:lnTo>
                <a:lnTo>
                  <a:pt x="30004" y="59397"/>
                </a:lnTo>
                <a:lnTo>
                  <a:pt x="30140" y="59125"/>
                </a:lnTo>
                <a:lnTo>
                  <a:pt x="30276" y="58718"/>
                </a:lnTo>
                <a:lnTo>
                  <a:pt x="30276" y="58311"/>
                </a:lnTo>
                <a:lnTo>
                  <a:pt x="30276" y="3259"/>
                </a:lnTo>
                <a:lnTo>
                  <a:pt x="30276" y="2852"/>
                </a:lnTo>
                <a:lnTo>
                  <a:pt x="30140" y="2444"/>
                </a:lnTo>
                <a:lnTo>
                  <a:pt x="30004" y="2173"/>
                </a:lnTo>
                <a:lnTo>
                  <a:pt x="29800" y="1901"/>
                </a:lnTo>
                <a:lnTo>
                  <a:pt x="29529" y="1698"/>
                </a:lnTo>
                <a:lnTo>
                  <a:pt x="29190" y="1494"/>
                </a:lnTo>
                <a:lnTo>
                  <a:pt x="28850" y="1358"/>
                </a:lnTo>
                <a:lnTo>
                  <a:pt x="28375" y="1223"/>
                </a:lnTo>
                <a:lnTo>
                  <a:pt x="27560" y="1087"/>
                </a:lnTo>
                <a:close/>
                <a:moveTo>
                  <a:pt x="15410" y="1"/>
                </a:moveTo>
                <a:lnTo>
                  <a:pt x="11608" y="69"/>
                </a:lnTo>
                <a:lnTo>
                  <a:pt x="7739" y="204"/>
                </a:lnTo>
                <a:lnTo>
                  <a:pt x="4413" y="408"/>
                </a:lnTo>
                <a:lnTo>
                  <a:pt x="3191" y="544"/>
                </a:lnTo>
                <a:lnTo>
                  <a:pt x="2309" y="680"/>
                </a:lnTo>
                <a:lnTo>
                  <a:pt x="1765" y="815"/>
                </a:lnTo>
                <a:lnTo>
                  <a:pt x="1290" y="1019"/>
                </a:lnTo>
                <a:lnTo>
                  <a:pt x="883" y="1223"/>
                </a:lnTo>
                <a:lnTo>
                  <a:pt x="544" y="1494"/>
                </a:lnTo>
                <a:lnTo>
                  <a:pt x="340" y="1901"/>
                </a:lnTo>
                <a:lnTo>
                  <a:pt x="136" y="2241"/>
                </a:lnTo>
                <a:lnTo>
                  <a:pt x="1" y="2716"/>
                </a:lnTo>
                <a:lnTo>
                  <a:pt x="1" y="3259"/>
                </a:lnTo>
                <a:lnTo>
                  <a:pt x="1" y="58311"/>
                </a:lnTo>
                <a:lnTo>
                  <a:pt x="1" y="58854"/>
                </a:lnTo>
                <a:lnTo>
                  <a:pt x="136" y="59261"/>
                </a:lnTo>
                <a:lnTo>
                  <a:pt x="340" y="59736"/>
                </a:lnTo>
                <a:lnTo>
                  <a:pt x="612" y="60076"/>
                </a:lnTo>
                <a:lnTo>
                  <a:pt x="951" y="60347"/>
                </a:lnTo>
                <a:lnTo>
                  <a:pt x="1358" y="60619"/>
                </a:lnTo>
                <a:lnTo>
                  <a:pt x="1833" y="60823"/>
                </a:lnTo>
                <a:lnTo>
                  <a:pt x="2309" y="60958"/>
                </a:lnTo>
                <a:lnTo>
                  <a:pt x="4006" y="61162"/>
                </a:lnTo>
                <a:lnTo>
                  <a:pt x="6857" y="61501"/>
                </a:lnTo>
                <a:lnTo>
                  <a:pt x="8689" y="61637"/>
                </a:lnTo>
                <a:lnTo>
                  <a:pt x="10726" y="61705"/>
                </a:lnTo>
                <a:lnTo>
                  <a:pt x="12966" y="61773"/>
                </a:lnTo>
                <a:lnTo>
                  <a:pt x="15410" y="61841"/>
                </a:lnTo>
                <a:lnTo>
                  <a:pt x="17853" y="61773"/>
                </a:lnTo>
                <a:lnTo>
                  <a:pt x="20093" y="61705"/>
                </a:lnTo>
                <a:lnTo>
                  <a:pt x="22130" y="61637"/>
                </a:lnTo>
                <a:lnTo>
                  <a:pt x="23963" y="61501"/>
                </a:lnTo>
                <a:lnTo>
                  <a:pt x="26814" y="61162"/>
                </a:lnTo>
                <a:lnTo>
                  <a:pt x="28511" y="60958"/>
                </a:lnTo>
                <a:lnTo>
                  <a:pt x="28986" y="60823"/>
                </a:lnTo>
                <a:lnTo>
                  <a:pt x="29461" y="60619"/>
                </a:lnTo>
                <a:lnTo>
                  <a:pt x="29868" y="60347"/>
                </a:lnTo>
                <a:lnTo>
                  <a:pt x="30208" y="60076"/>
                </a:lnTo>
                <a:lnTo>
                  <a:pt x="30479" y="59736"/>
                </a:lnTo>
                <a:lnTo>
                  <a:pt x="30683" y="59261"/>
                </a:lnTo>
                <a:lnTo>
                  <a:pt x="30819" y="58854"/>
                </a:lnTo>
                <a:lnTo>
                  <a:pt x="30819" y="58311"/>
                </a:lnTo>
                <a:lnTo>
                  <a:pt x="30819" y="3259"/>
                </a:lnTo>
                <a:lnTo>
                  <a:pt x="30819" y="2716"/>
                </a:lnTo>
                <a:lnTo>
                  <a:pt x="30683" y="2241"/>
                </a:lnTo>
                <a:lnTo>
                  <a:pt x="30547" y="1901"/>
                </a:lnTo>
                <a:lnTo>
                  <a:pt x="30276" y="1494"/>
                </a:lnTo>
                <a:lnTo>
                  <a:pt x="29936" y="1223"/>
                </a:lnTo>
                <a:lnTo>
                  <a:pt x="29529" y="1019"/>
                </a:lnTo>
                <a:lnTo>
                  <a:pt x="29054" y="815"/>
                </a:lnTo>
                <a:lnTo>
                  <a:pt x="28511" y="680"/>
                </a:lnTo>
                <a:lnTo>
                  <a:pt x="27628" y="544"/>
                </a:lnTo>
                <a:lnTo>
                  <a:pt x="26406" y="408"/>
                </a:lnTo>
                <a:lnTo>
                  <a:pt x="23080" y="204"/>
                </a:lnTo>
                <a:lnTo>
                  <a:pt x="19211" y="69"/>
                </a:lnTo>
                <a:lnTo>
                  <a:pt x="15410" y="1"/>
                </a:lnTo>
                <a:close/>
              </a:path>
            </a:pathLst>
          </a:custGeom>
          <a:solidFill>
            <a:srgbClr val="4F4F5C"/>
          </a:solidFill>
          <a:ln cap="flat" cmpd="sng" w="9525">
            <a:solidFill>
              <a:srgbClr val="F55C2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256" name="Google Shape;256;p30"/>
          <p:cNvSpPr txBox="1"/>
          <p:nvPr>
            <p:ph idx="4294967295" type="body"/>
          </p:nvPr>
        </p:nvSpPr>
        <p:spPr>
          <a:xfrm>
            <a:off x="4023300" y="0"/>
            <a:ext cx="4493700" cy="459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800">
                <a:latin typeface="Encode Sans"/>
                <a:ea typeface="Encode Sans"/>
                <a:cs typeface="Encode Sans"/>
                <a:sym typeface="Encode Sans"/>
              </a:rPr>
              <a:t>GOAL STATISTICS </a:t>
            </a:r>
            <a:endParaRPr b="1" sz="1800"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Here, the user can track their goals in a neat interface using several different statistical displays.</a:t>
            </a:r>
            <a:endParaRPr sz="2400"/>
          </a:p>
        </p:txBody>
      </p:sp>
      <p:sp>
        <p:nvSpPr>
          <p:cNvPr id="257" name="Google Shape;257;p30"/>
          <p:cNvSpPr/>
          <p:nvPr/>
        </p:nvSpPr>
        <p:spPr>
          <a:xfrm>
            <a:off x="1167400" y="564200"/>
            <a:ext cx="1888500" cy="33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D4D3D9"/>
                </a:solidFill>
                <a:latin typeface="Encode Sans"/>
                <a:ea typeface="Encode Sans"/>
                <a:cs typeface="Encode Sans"/>
                <a:sym typeface="Encode Sans"/>
              </a:rPr>
              <a:t>Place your screenshot here</a:t>
            </a:r>
            <a:endParaRPr sz="1000">
              <a:solidFill>
                <a:srgbClr val="D4D3D9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258" name="Google Shape;258;p30"/>
          <p:cNvSpPr txBox="1"/>
          <p:nvPr>
            <p:ph idx="12" type="sldNum"/>
          </p:nvPr>
        </p:nvSpPr>
        <p:spPr>
          <a:xfrm>
            <a:off x="4023300" y="4593850"/>
            <a:ext cx="1097400" cy="5496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59" name="Google Shape;25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4000" y="564200"/>
            <a:ext cx="1888499" cy="33790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1"/>
          <p:cNvSpPr/>
          <p:nvPr/>
        </p:nvSpPr>
        <p:spPr>
          <a:xfrm>
            <a:off x="1074085" y="215000"/>
            <a:ext cx="2075120" cy="4163909"/>
          </a:xfrm>
          <a:custGeom>
            <a:rect b="b" l="l" r="r" t="t"/>
            <a:pathLst>
              <a:path extrusionOk="0" h="61841" w="30819">
                <a:moveTo>
                  <a:pt x="5160" y="2580"/>
                </a:moveTo>
                <a:lnTo>
                  <a:pt x="5295" y="2648"/>
                </a:lnTo>
                <a:lnTo>
                  <a:pt x="5363" y="2784"/>
                </a:lnTo>
                <a:lnTo>
                  <a:pt x="5363" y="2920"/>
                </a:lnTo>
                <a:lnTo>
                  <a:pt x="5363" y="3055"/>
                </a:lnTo>
                <a:lnTo>
                  <a:pt x="5295" y="3191"/>
                </a:lnTo>
                <a:lnTo>
                  <a:pt x="5160" y="3259"/>
                </a:lnTo>
                <a:lnTo>
                  <a:pt x="4888" y="3259"/>
                </a:lnTo>
                <a:lnTo>
                  <a:pt x="4752" y="3191"/>
                </a:lnTo>
                <a:lnTo>
                  <a:pt x="4684" y="3055"/>
                </a:lnTo>
                <a:lnTo>
                  <a:pt x="4684" y="2920"/>
                </a:lnTo>
                <a:lnTo>
                  <a:pt x="4684" y="2784"/>
                </a:lnTo>
                <a:lnTo>
                  <a:pt x="4752" y="2648"/>
                </a:lnTo>
                <a:lnTo>
                  <a:pt x="4888" y="2580"/>
                </a:lnTo>
                <a:close/>
                <a:moveTo>
                  <a:pt x="15410" y="2241"/>
                </a:moveTo>
                <a:lnTo>
                  <a:pt x="15681" y="2309"/>
                </a:lnTo>
                <a:lnTo>
                  <a:pt x="15885" y="2444"/>
                </a:lnTo>
                <a:lnTo>
                  <a:pt x="16021" y="2648"/>
                </a:lnTo>
                <a:lnTo>
                  <a:pt x="16088" y="2920"/>
                </a:lnTo>
                <a:lnTo>
                  <a:pt x="16021" y="3191"/>
                </a:lnTo>
                <a:lnTo>
                  <a:pt x="15885" y="3395"/>
                </a:lnTo>
                <a:lnTo>
                  <a:pt x="15681" y="3531"/>
                </a:lnTo>
                <a:lnTo>
                  <a:pt x="15410" y="3598"/>
                </a:lnTo>
                <a:lnTo>
                  <a:pt x="15138" y="3531"/>
                </a:lnTo>
                <a:lnTo>
                  <a:pt x="14934" y="3395"/>
                </a:lnTo>
                <a:lnTo>
                  <a:pt x="14799" y="3191"/>
                </a:lnTo>
                <a:lnTo>
                  <a:pt x="14731" y="2920"/>
                </a:lnTo>
                <a:lnTo>
                  <a:pt x="14799" y="2648"/>
                </a:lnTo>
                <a:lnTo>
                  <a:pt x="14934" y="2444"/>
                </a:lnTo>
                <a:lnTo>
                  <a:pt x="15138" y="2309"/>
                </a:lnTo>
                <a:lnTo>
                  <a:pt x="15410" y="2241"/>
                </a:lnTo>
                <a:close/>
                <a:moveTo>
                  <a:pt x="29393" y="5228"/>
                </a:moveTo>
                <a:lnTo>
                  <a:pt x="29461" y="5296"/>
                </a:lnTo>
                <a:lnTo>
                  <a:pt x="29461" y="54849"/>
                </a:lnTo>
                <a:lnTo>
                  <a:pt x="1426" y="54849"/>
                </a:lnTo>
                <a:lnTo>
                  <a:pt x="1426" y="5296"/>
                </a:lnTo>
                <a:lnTo>
                  <a:pt x="1494" y="5228"/>
                </a:lnTo>
                <a:close/>
                <a:moveTo>
                  <a:pt x="15410" y="544"/>
                </a:moveTo>
                <a:lnTo>
                  <a:pt x="19143" y="612"/>
                </a:lnTo>
                <a:lnTo>
                  <a:pt x="23012" y="747"/>
                </a:lnTo>
                <a:lnTo>
                  <a:pt x="26339" y="951"/>
                </a:lnTo>
                <a:lnTo>
                  <a:pt x="27560" y="1087"/>
                </a:lnTo>
                <a:lnTo>
                  <a:pt x="27560" y="1087"/>
                </a:lnTo>
                <a:lnTo>
                  <a:pt x="26339" y="1019"/>
                </a:lnTo>
                <a:lnTo>
                  <a:pt x="23012" y="815"/>
                </a:lnTo>
                <a:lnTo>
                  <a:pt x="19143" y="680"/>
                </a:lnTo>
                <a:lnTo>
                  <a:pt x="15410" y="612"/>
                </a:lnTo>
                <a:lnTo>
                  <a:pt x="11676" y="680"/>
                </a:lnTo>
                <a:lnTo>
                  <a:pt x="7807" y="815"/>
                </a:lnTo>
                <a:lnTo>
                  <a:pt x="4481" y="1019"/>
                </a:lnTo>
                <a:lnTo>
                  <a:pt x="3259" y="1087"/>
                </a:lnTo>
                <a:lnTo>
                  <a:pt x="2444" y="1223"/>
                </a:lnTo>
                <a:lnTo>
                  <a:pt x="1969" y="1358"/>
                </a:lnTo>
                <a:lnTo>
                  <a:pt x="1630" y="1494"/>
                </a:lnTo>
                <a:lnTo>
                  <a:pt x="1290" y="1698"/>
                </a:lnTo>
                <a:lnTo>
                  <a:pt x="1019" y="1901"/>
                </a:lnTo>
                <a:lnTo>
                  <a:pt x="815" y="2173"/>
                </a:lnTo>
                <a:lnTo>
                  <a:pt x="679" y="2444"/>
                </a:lnTo>
                <a:lnTo>
                  <a:pt x="544" y="2852"/>
                </a:lnTo>
                <a:lnTo>
                  <a:pt x="544" y="3259"/>
                </a:lnTo>
                <a:lnTo>
                  <a:pt x="544" y="58311"/>
                </a:lnTo>
                <a:lnTo>
                  <a:pt x="544" y="58718"/>
                </a:lnTo>
                <a:lnTo>
                  <a:pt x="476" y="58311"/>
                </a:lnTo>
                <a:lnTo>
                  <a:pt x="476" y="3259"/>
                </a:lnTo>
                <a:lnTo>
                  <a:pt x="544" y="2784"/>
                </a:lnTo>
                <a:lnTo>
                  <a:pt x="612" y="2444"/>
                </a:lnTo>
                <a:lnTo>
                  <a:pt x="747" y="2105"/>
                </a:lnTo>
                <a:lnTo>
                  <a:pt x="951" y="1834"/>
                </a:lnTo>
                <a:lnTo>
                  <a:pt x="1222" y="1630"/>
                </a:lnTo>
                <a:lnTo>
                  <a:pt x="1562" y="1426"/>
                </a:lnTo>
                <a:lnTo>
                  <a:pt x="1969" y="1290"/>
                </a:lnTo>
                <a:lnTo>
                  <a:pt x="2444" y="1155"/>
                </a:lnTo>
                <a:lnTo>
                  <a:pt x="3259" y="1087"/>
                </a:lnTo>
                <a:lnTo>
                  <a:pt x="4481" y="951"/>
                </a:lnTo>
                <a:lnTo>
                  <a:pt x="7807" y="747"/>
                </a:lnTo>
                <a:lnTo>
                  <a:pt x="11676" y="612"/>
                </a:lnTo>
                <a:lnTo>
                  <a:pt x="15410" y="544"/>
                </a:lnTo>
                <a:close/>
                <a:moveTo>
                  <a:pt x="27560" y="1087"/>
                </a:moveTo>
                <a:lnTo>
                  <a:pt x="28375" y="1155"/>
                </a:lnTo>
                <a:lnTo>
                  <a:pt x="28850" y="1290"/>
                </a:lnTo>
                <a:lnTo>
                  <a:pt x="29257" y="1426"/>
                </a:lnTo>
                <a:lnTo>
                  <a:pt x="29597" y="1630"/>
                </a:lnTo>
                <a:lnTo>
                  <a:pt x="29868" y="1834"/>
                </a:lnTo>
                <a:lnTo>
                  <a:pt x="30072" y="2105"/>
                </a:lnTo>
                <a:lnTo>
                  <a:pt x="30208" y="2444"/>
                </a:lnTo>
                <a:lnTo>
                  <a:pt x="30276" y="2784"/>
                </a:lnTo>
                <a:lnTo>
                  <a:pt x="30344" y="3259"/>
                </a:lnTo>
                <a:lnTo>
                  <a:pt x="30344" y="58311"/>
                </a:lnTo>
                <a:lnTo>
                  <a:pt x="30276" y="58718"/>
                </a:lnTo>
                <a:lnTo>
                  <a:pt x="30208" y="59125"/>
                </a:lnTo>
                <a:lnTo>
                  <a:pt x="30072" y="59465"/>
                </a:lnTo>
                <a:lnTo>
                  <a:pt x="29868" y="59736"/>
                </a:lnTo>
                <a:lnTo>
                  <a:pt x="29597" y="60008"/>
                </a:lnTo>
                <a:lnTo>
                  <a:pt x="29257" y="60144"/>
                </a:lnTo>
                <a:lnTo>
                  <a:pt x="28850" y="60347"/>
                </a:lnTo>
                <a:lnTo>
                  <a:pt x="28375" y="60415"/>
                </a:lnTo>
                <a:lnTo>
                  <a:pt x="26746" y="60687"/>
                </a:lnTo>
                <a:lnTo>
                  <a:pt x="23895" y="60958"/>
                </a:lnTo>
                <a:lnTo>
                  <a:pt x="22130" y="61094"/>
                </a:lnTo>
                <a:lnTo>
                  <a:pt x="20093" y="61230"/>
                </a:lnTo>
                <a:lnTo>
                  <a:pt x="17853" y="61298"/>
                </a:lnTo>
                <a:lnTo>
                  <a:pt x="12966" y="61298"/>
                </a:lnTo>
                <a:lnTo>
                  <a:pt x="10726" y="61230"/>
                </a:lnTo>
                <a:lnTo>
                  <a:pt x="8689" y="61094"/>
                </a:lnTo>
                <a:lnTo>
                  <a:pt x="6924" y="60958"/>
                </a:lnTo>
                <a:lnTo>
                  <a:pt x="4073" y="60687"/>
                </a:lnTo>
                <a:lnTo>
                  <a:pt x="2444" y="60415"/>
                </a:lnTo>
                <a:lnTo>
                  <a:pt x="1969" y="60347"/>
                </a:lnTo>
                <a:lnTo>
                  <a:pt x="1562" y="60144"/>
                </a:lnTo>
                <a:lnTo>
                  <a:pt x="1290" y="60008"/>
                </a:lnTo>
                <a:lnTo>
                  <a:pt x="951" y="59736"/>
                </a:lnTo>
                <a:lnTo>
                  <a:pt x="747" y="59465"/>
                </a:lnTo>
                <a:lnTo>
                  <a:pt x="612" y="59125"/>
                </a:lnTo>
                <a:lnTo>
                  <a:pt x="544" y="58718"/>
                </a:lnTo>
                <a:lnTo>
                  <a:pt x="544" y="58718"/>
                </a:lnTo>
                <a:lnTo>
                  <a:pt x="679" y="59125"/>
                </a:lnTo>
                <a:lnTo>
                  <a:pt x="815" y="59397"/>
                </a:lnTo>
                <a:lnTo>
                  <a:pt x="1019" y="59669"/>
                </a:lnTo>
                <a:lnTo>
                  <a:pt x="1290" y="59940"/>
                </a:lnTo>
                <a:lnTo>
                  <a:pt x="1630" y="60144"/>
                </a:lnTo>
                <a:lnTo>
                  <a:pt x="2037" y="60279"/>
                </a:lnTo>
                <a:lnTo>
                  <a:pt x="2444" y="60415"/>
                </a:lnTo>
                <a:lnTo>
                  <a:pt x="4073" y="60619"/>
                </a:lnTo>
                <a:lnTo>
                  <a:pt x="6924" y="60890"/>
                </a:lnTo>
                <a:lnTo>
                  <a:pt x="8689" y="61026"/>
                </a:lnTo>
                <a:lnTo>
                  <a:pt x="10726" y="61162"/>
                </a:lnTo>
                <a:lnTo>
                  <a:pt x="12966" y="61230"/>
                </a:lnTo>
                <a:lnTo>
                  <a:pt x="17853" y="61230"/>
                </a:lnTo>
                <a:lnTo>
                  <a:pt x="20093" y="61162"/>
                </a:lnTo>
                <a:lnTo>
                  <a:pt x="22130" y="61026"/>
                </a:lnTo>
                <a:lnTo>
                  <a:pt x="23895" y="60890"/>
                </a:lnTo>
                <a:lnTo>
                  <a:pt x="26746" y="60619"/>
                </a:lnTo>
                <a:lnTo>
                  <a:pt x="28375" y="60415"/>
                </a:lnTo>
                <a:lnTo>
                  <a:pt x="28850" y="60279"/>
                </a:lnTo>
                <a:lnTo>
                  <a:pt x="29190" y="60144"/>
                </a:lnTo>
                <a:lnTo>
                  <a:pt x="29529" y="59940"/>
                </a:lnTo>
                <a:lnTo>
                  <a:pt x="29800" y="59669"/>
                </a:lnTo>
                <a:lnTo>
                  <a:pt x="30004" y="59397"/>
                </a:lnTo>
                <a:lnTo>
                  <a:pt x="30140" y="59125"/>
                </a:lnTo>
                <a:lnTo>
                  <a:pt x="30276" y="58718"/>
                </a:lnTo>
                <a:lnTo>
                  <a:pt x="30276" y="58311"/>
                </a:lnTo>
                <a:lnTo>
                  <a:pt x="30276" y="3259"/>
                </a:lnTo>
                <a:lnTo>
                  <a:pt x="30276" y="2852"/>
                </a:lnTo>
                <a:lnTo>
                  <a:pt x="30140" y="2444"/>
                </a:lnTo>
                <a:lnTo>
                  <a:pt x="30004" y="2173"/>
                </a:lnTo>
                <a:lnTo>
                  <a:pt x="29800" y="1901"/>
                </a:lnTo>
                <a:lnTo>
                  <a:pt x="29529" y="1698"/>
                </a:lnTo>
                <a:lnTo>
                  <a:pt x="29190" y="1494"/>
                </a:lnTo>
                <a:lnTo>
                  <a:pt x="28850" y="1358"/>
                </a:lnTo>
                <a:lnTo>
                  <a:pt x="28375" y="1223"/>
                </a:lnTo>
                <a:lnTo>
                  <a:pt x="27560" y="1087"/>
                </a:lnTo>
                <a:close/>
                <a:moveTo>
                  <a:pt x="15410" y="1"/>
                </a:moveTo>
                <a:lnTo>
                  <a:pt x="11608" y="69"/>
                </a:lnTo>
                <a:lnTo>
                  <a:pt x="7739" y="204"/>
                </a:lnTo>
                <a:lnTo>
                  <a:pt x="4413" y="408"/>
                </a:lnTo>
                <a:lnTo>
                  <a:pt x="3191" y="544"/>
                </a:lnTo>
                <a:lnTo>
                  <a:pt x="2309" y="680"/>
                </a:lnTo>
                <a:lnTo>
                  <a:pt x="1765" y="815"/>
                </a:lnTo>
                <a:lnTo>
                  <a:pt x="1290" y="1019"/>
                </a:lnTo>
                <a:lnTo>
                  <a:pt x="883" y="1223"/>
                </a:lnTo>
                <a:lnTo>
                  <a:pt x="544" y="1494"/>
                </a:lnTo>
                <a:lnTo>
                  <a:pt x="340" y="1901"/>
                </a:lnTo>
                <a:lnTo>
                  <a:pt x="136" y="2241"/>
                </a:lnTo>
                <a:lnTo>
                  <a:pt x="1" y="2716"/>
                </a:lnTo>
                <a:lnTo>
                  <a:pt x="1" y="3259"/>
                </a:lnTo>
                <a:lnTo>
                  <a:pt x="1" y="58311"/>
                </a:lnTo>
                <a:lnTo>
                  <a:pt x="1" y="58854"/>
                </a:lnTo>
                <a:lnTo>
                  <a:pt x="136" y="59261"/>
                </a:lnTo>
                <a:lnTo>
                  <a:pt x="340" y="59736"/>
                </a:lnTo>
                <a:lnTo>
                  <a:pt x="612" y="60076"/>
                </a:lnTo>
                <a:lnTo>
                  <a:pt x="951" y="60347"/>
                </a:lnTo>
                <a:lnTo>
                  <a:pt x="1358" y="60619"/>
                </a:lnTo>
                <a:lnTo>
                  <a:pt x="1833" y="60823"/>
                </a:lnTo>
                <a:lnTo>
                  <a:pt x="2309" y="60958"/>
                </a:lnTo>
                <a:lnTo>
                  <a:pt x="4006" y="61162"/>
                </a:lnTo>
                <a:lnTo>
                  <a:pt x="6857" y="61501"/>
                </a:lnTo>
                <a:lnTo>
                  <a:pt x="8689" y="61637"/>
                </a:lnTo>
                <a:lnTo>
                  <a:pt x="10726" y="61705"/>
                </a:lnTo>
                <a:lnTo>
                  <a:pt x="12966" y="61773"/>
                </a:lnTo>
                <a:lnTo>
                  <a:pt x="15410" y="61841"/>
                </a:lnTo>
                <a:lnTo>
                  <a:pt x="17853" y="61773"/>
                </a:lnTo>
                <a:lnTo>
                  <a:pt x="20093" y="61705"/>
                </a:lnTo>
                <a:lnTo>
                  <a:pt x="22130" y="61637"/>
                </a:lnTo>
                <a:lnTo>
                  <a:pt x="23963" y="61501"/>
                </a:lnTo>
                <a:lnTo>
                  <a:pt x="26814" y="61162"/>
                </a:lnTo>
                <a:lnTo>
                  <a:pt x="28511" y="60958"/>
                </a:lnTo>
                <a:lnTo>
                  <a:pt x="28986" y="60823"/>
                </a:lnTo>
                <a:lnTo>
                  <a:pt x="29461" y="60619"/>
                </a:lnTo>
                <a:lnTo>
                  <a:pt x="29868" y="60347"/>
                </a:lnTo>
                <a:lnTo>
                  <a:pt x="30208" y="60076"/>
                </a:lnTo>
                <a:lnTo>
                  <a:pt x="30479" y="59736"/>
                </a:lnTo>
                <a:lnTo>
                  <a:pt x="30683" y="59261"/>
                </a:lnTo>
                <a:lnTo>
                  <a:pt x="30819" y="58854"/>
                </a:lnTo>
                <a:lnTo>
                  <a:pt x="30819" y="58311"/>
                </a:lnTo>
                <a:lnTo>
                  <a:pt x="30819" y="3259"/>
                </a:lnTo>
                <a:lnTo>
                  <a:pt x="30819" y="2716"/>
                </a:lnTo>
                <a:lnTo>
                  <a:pt x="30683" y="2241"/>
                </a:lnTo>
                <a:lnTo>
                  <a:pt x="30547" y="1901"/>
                </a:lnTo>
                <a:lnTo>
                  <a:pt x="30276" y="1494"/>
                </a:lnTo>
                <a:lnTo>
                  <a:pt x="29936" y="1223"/>
                </a:lnTo>
                <a:lnTo>
                  <a:pt x="29529" y="1019"/>
                </a:lnTo>
                <a:lnTo>
                  <a:pt x="29054" y="815"/>
                </a:lnTo>
                <a:lnTo>
                  <a:pt x="28511" y="680"/>
                </a:lnTo>
                <a:lnTo>
                  <a:pt x="27628" y="544"/>
                </a:lnTo>
                <a:lnTo>
                  <a:pt x="26406" y="408"/>
                </a:lnTo>
                <a:lnTo>
                  <a:pt x="23080" y="204"/>
                </a:lnTo>
                <a:lnTo>
                  <a:pt x="19211" y="69"/>
                </a:lnTo>
                <a:lnTo>
                  <a:pt x="15410" y="1"/>
                </a:lnTo>
                <a:close/>
              </a:path>
            </a:pathLst>
          </a:custGeom>
          <a:solidFill>
            <a:srgbClr val="4F4F5C"/>
          </a:solidFill>
          <a:ln cap="flat" cmpd="sng" w="9525">
            <a:solidFill>
              <a:srgbClr val="F55C2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265" name="Google Shape;265;p31"/>
          <p:cNvSpPr txBox="1"/>
          <p:nvPr>
            <p:ph idx="4294967295" type="body"/>
          </p:nvPr>
        </p:nvSpPr>
        <p:spPr>
          <a:xfrm>
            <a:off x="4023300" y="0"/>
            <a:ext cx="4493700" cy="459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800">
                <a:latin typeface="Encode Sans"/>
                <a:ea typeface="Encode Sans"/>
                <a:cs typeface="Encode Sans"/>
                <a:sym typeface="Encode Sans"/>
              </a:rPr>
              <a:t>GROUPS</a:t>
            </a:r>
            <a:endParaRPr b="1" sz="1800"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Here, the user can see posts from members of the groups that they are a part of.</a:t>
            </a:r>
            <a:endParaRPr sz="2400"/>
          </a:p>
        </p:txBody>
      </p:sp>
      <p:sp>
        <p:nvSpPr>
          <p:cNvPr id="266" name="Google Shape;266;p31"/>
          <p:cNvSpPr txBox="1"/>
          <p:nvPr>
            <p:ph idx="12" type="sldNum"/>
          </p:nvPr>
        </p:nvSpPr>
        <p:spPr>
          <a:xfrm>
            <a:off x="4023300" y="4593850"/>
            <a:ext cx="1097400" cy="5496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67" name="Google Shape;267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8000" y="545300"/>
            <a:ext cx="1867275" cy="3318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4"/>
          <p:cNvSpPr txBox="1"/>
          <p:nvPr>
            <p:ph type="ctrTitle"/>
          </p:nvPr>
        </p:nvSpPr>
        <p:spPr>
          <a:xfrm>
            <a:off x="1735925" y="1126150"/>
            <a:ext cx="56721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</a:t>
            </a:r>
            <a:r>
              <a:rPr lang="en"/>
              <a:t>1)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it’s all about</a:t>
            </a:r>
            <a:endParaRPr/>
          </a:p>
        </p:txBody>
      </p:sp>
      <p:sp>
        <p:nvSpPr>
          <p:cNvPr id="105" name="Google Shape;105;p14"/>
          <p:cNvSpPr txBox="1"/>
          <p:nvPr>
            <p:ph idx="1" type="subTitle"/>
          </p:nvPr>
        </p:nvSpPr>
        <p:spPr>
          <a:xfrm>
            <a:off x="1735925" y="2665541"/>
            <a:ext cx="56721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talk about what we’re doing here.</a:t>
            </a:r>
            <a:endParaRPr/>
          </a:p>
        </p:txBody>
      </p:sp>
      <p:grpSp>
        <p:nvGrpSpPr>
          <p:cNvPr id="106" name="Google Shape;106;p14"/>
          <p:cNvGrpSpPr/>
          <p:nvPr/>
        </p:nvGrpSpPr>
        <p:grpSpPr>
          <a:xfrm>
            <a:off x="4392102" y="4301022"/>
            <a:ext cx="359234" cy="585619"/>
            <a:chOff x="6730350" y="2315900"/>
            <a:chExt cx="257700" cy="420100"/>
          </a:xfrm>
        </p:grpSpPr>
        <p:sp>
          <p:nvSpPr>
            <p:cNvPr id="107" name="Google Shape;107;p14"/>
            <p:cNvSpPr/>
            <p:nvPr/>
          </p:nvSpPr>
          <p:spPr>
            <a:xfrm>
              <a:off x="6807900" y="26712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4"/>
            <p:cNvSpPr/>
            <p:nvPr/>
          </p:nvSpPr>
          <p:spPr>
            <a:xfrm>
              <a:off x="6807900" y="26364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4"/>
            <p:cNvSpPr/>
            <p:nvPr/>
          </p:nvSpPr>
          <p:spPr>
            <a:xfrm>
              <a:off x="6807900" y="2706075"/>
              <a:ext cx="102600" cy="29925"/>
            </a:xfrm>
            <a:custGeom>
              <a:rect b="b" l="l" r="r" t="t"/>
              <a:pathLst>
                <a:path extrusionOk="0" h="1197" w="4104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4"/>
            <p:cNvSpPr/>
            <p:nvPr/>
          </p:nvSpPr>
          <p:spPr>
            <a:xfrm>
              <a:off x="6811575" y="2463675"/>
              <a:ext cx="95275" cy="160600"/>
            </a:xfrm>
            <a:custGeom>
              <a:rect b="b" l="l" r="r" t="t"/>
              <a:pathLst>
                <a:path extrusionOk="0" h="6424" w="3811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4"/>
            <p:cNvSpPr/>
            <p:nvPr/>
          </p:nvSpPr>
          <p:spPr>
            <a:xfrm>
              <a:off x="6730350" y="2315900"/>
              <a:ext cx="257700" cy="308375"/>
            </a:xfrm>
            <a:custGeom>
              <a:rect b="b" l="l" r="r" t="t"/>
              <a:pathLst>
                <a:path extrusionOk="0" h="12335" w="10308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2"/>
          <p:cNvSpPr/>
          <p:nvPr/>
        </p:nvSpPr>
        <p:spPr>
          <a:xfrm>
            <a:off x="1074085" y="215000"/>
            <a:ext cx="2075120" cy="4163909"/>
          </a:xfrm>
          <a:custGeom>
            <a:rect b="b" l="l" r="r" t="t"/>
            <a:pathLst>
              <a:path extrusionOk="0" h="61841" w="30819">
                <a:moveTo>
                  <a:pt x="5160" y="2580"/>
                </a:moveTo>
                <a:lnTo>
                  <a:pt x="5295" y="2648"/>
                </a:lnTo>
                <a:lnTo>
                  <a:pt x="5363" y="2784"/>
                </a:lnTo>
                <a:lnTo>
                  <a:pt x="5363" y="2920"/>
                </a:lnTo>
                <a:lnTo>
                  <a:pt x="5363" y="3055"/>
                </a:lnTo>
                <a:lnTo>
                  <a:pt x="5295" y="3191"/>
                </a:lnTo>
                <a:lnTo>
                  <a:pt x="5160" y="3259"/>
                </a:lnTo>
                <a:lnTo>
                  <a:pt x="4888" y="3259"/>
                </a:lnTo>
                <a:lnTo>
                  <a:pt x="4752" y="3191"/>
                </a:lnTo>
                <a:lnTo>
                  <a:pt x="4684" y="3055"/>
                </a:lnTo>
                <a:lnTo>
                  <a:pt x="4684" y="2920"/>
                </a:lnTo>
                <a:lnTo>
                  <a:pt x="4684" y="2784"/>
                </a:lnTo>
                <a:lnTo>
                  <a:pt x="4752" y="2648"/>
                </a:lnTo>
                <a:lnTo>
                  <a:pt x="4888" y="2580"/>
                </a:lnTo>
                <a:close/>
                <a:moveTo>
                  <a:pt x="15410" y="2241"/>
                </a:moveTo>
                <a:lnTo>
                  <a:pt x="15681" y="2309"/>
                </a:lnTo>
                <a:lnTo>
                  <a:pt x="15885" y="2444"/>
                </a:lnTo>
                <a:lnTo>
                  <a:pt x="16021" y="2648"/>
                </a:lnTo>
                <a:lnTo>
                  <a:pt x="16088" y="2920"/>
                </a:lnTo>
                <a:lnTo>
                  <a:pt x="16021" y="3191"/>
                </a:lnTo>
                <a:lnTo>
                  <a:pt x="15885" y="3395"/>
                </a:lnTo>
                <a:lnTo>
                  <a:pt x="15681" y="3531"/>
                </a:lnTo>
                <a:lnTo>
                  <a:pt x="15410" y="3598"/>
                </a:lnTo>
                <a:lnTo>
                  <a:pt x="15138" y="3531"/>
                </a:lnTo>
                <a:lnTo>
                  <a:pt x="14934" y="3395"/>
                </a:lnTo>
                <a:lnTo>
                  <a:pt x="14799" y="3191"/>
                </a:lnTo>
                <a:lnTo>
                  <a:pt x="14731" y="2920"/>
                </a:lnTo>
                <a:lnTo>
                  <a:pt x="14799" y="2648"/>
                </a:lnTo>
                <a:lnTo>
                  <a:pt x="14934" y="2444"/>
                </a:lnTo>
                <a:lnTo>
                  <a:pt x="15138" y="2309"/>
                </a:lnTo>
                <a:lnTo>
                  <a:pt x="15410" y="2241"/>
                </a:lnTo>
                <a:close/>
                <a:moveTo>
                  <a:pt x="29393" y="5228"/>
                </a:moveTo>
                <a:lnTo>
                  <a:pt x="29461" y="5296"/>
                </a:lnTo>
                <a:lnTo>
                  <a:pt x="29461" y="54849"/>
                </a:lnTo>
                <a:lnTo>
                  <a:pt x="1426" y="54849"/>
                </a:lnTo>
                <a:lnTo>
                  <a:pt x="1426" y="5296"/>
                </a:lnTo>
                <a:lnTo>
                  <a:pt x="1494" y="5228"/>
                </a:lnTo>
                <a:close/>
                <a:moveTo>
                  <a:pt x="15410" y="544"/>
                </a:moveTo>
                <a:lnTo>
                  <a:pt x="19143" y="612"/>
                </a:lnTo>
                <a:lnTo>
                  <a:pt x="23012" y="747"/>
                </a:lnTo>
                <a:lnTo>
                  <a:pt x="26339" y="951"/>
                </a:lnTo>
                <a:lnTo>
                  <a:pt x="27560" y="1087"/>
                </a:lnTo>
                <a:lnTo>
                  <a:pt x="27560" y="1087"/>
                </a:lnTo>
                <a:lnTo>
                  <a:pt x="26339" y="1019"/>
                </a:lnTo>
                <a:lnTo>
                  <a:pt x="23012" y="815"/>
                </a:lnTo>
                <a:lnTo>
                  <a:pt x="19143" y="680"/>
                </a:lnTo>
                <a:lnTo>
                  <a:pt x="15410" y="612"/>
                </a:lnTo>
                <a:lnTo>
                  <a:pt x="11676" y="680"/>
                </a:lnTo>
                <a:lnTo>
                  <a:pt x="7807" y="815"/>
                </a:lnTo>
                <a:lnTo>
                  <a:pt x="4481" y="1019"/>
                </a:lnTo>
                <a:lnTo>
                  <a:pt x="3259" y="1087"/>
                </a:lnTo>
                <a:lnTo>
                  <a:pt x="2444" y="1223"/>
                </a:lnTo>
                <a:lnTo>
                  <a:pt x="1969" y="1358"/>
                </a:lnTo>
                <a:lnTo>
                  <a:pt x="1630" y="1494"/>
                </a:lnTo>
                <a:lnTo>
                  <a:pt x="1290" y="1698"/>
                </a:lnTo>
                <a:lnTo>
                  <a:pt x="1019" y="1901"/>
                </a:lnTo>
                <a:lnTo>
                  <a:pt x="815" y="2173"/>
                </a:lnTo>
                <a:lnTo>
                  <a:pt x="679" y="2444"/>
                </a:lnTo>
                <a:lnTo>
                  <a:pt x="544" y="2852"/>
                </a:lnTo>
                <a:lnTo>
                  <a:pt x="544" y="3259"/>
                </a:lnTo>
                <a:lnTo>
                  <a:pt x="544" y="58311"/>
                </a:lnTo>
                <a:lnTo>
                  <a:pt x="544" y="58718"/>
                </a:lnTo>
                <a:lnTo>
                  <a:pt x="476" y="58311"/>
                </a:lnTo>
                <a:lnTo>
                  <a:pt x="476" y="3259"/>
                </a:lnTo>
                <a:lnTo>
                  <a:pt x="544" y="2784"/>
                </a:lnTo>
                <a:lnTo>
                  <a:pt x="612" y="2444"/>
                </a:lnTo>
                <a:lnTo>
                  <a:pt x="747" y="2105"/>
                </a:lnTo>
                <a:lnTo>
                  <a:pt x="951" y="1834"/>
                </a:lnTo>
                <a:lnTo>
                  <a:pt x="1222" y="1630"/>
                </a:lnTo>
                <a:lnTo>
                  <a:pt x="1562" y="1426"/>
                </a:lnTo>
                <a:lnTo>
                  <a:pt x="1969" y="1290"/>
                </a:lnTo>
                <a:lnTo>
                  <a:pt x="2444" y="1155"/>
                </a:lnTo>
                <a:lnTo>
                  <a:pt x="3259" y="1087"/>
                </a:lnTo>
                <a:lnTo>
                  <a:pt x="4481" y="951"/>
                </a:lnTo>
                <a:lnTo>
                  <a:pt x="7807" y="747"/>
                </a:lnTo>
                <a:lnTo>
                  <a:pt x="11676" y="612"/>
                </a:lnTo>
                <a:lnTo>
                  <a:pt x="15410" y="544"/>
                </a:lnTo>
                <a:close/>
                <a:moveTo>
                  <a:pt x="27560" y="1087"/>
                </a:moveTo>
                <a:lnTo>
                  <a:pt x="28375" y="1155"/>
                </a:lnTo>
                <a:lnTo>
                  <a:pt x="28850" y="1290"/>
                </a:lnTo>
                <a:lnTo>
                  <a:pt x="29257" y="1426"/>
                </a:lnTo>
                <a:lnTo>
                  <a:pt x="29597" y="1630"/>
                </a:lnTo>
                <a:lnTo>
                  <a:pt x="29868" y="1834"/>
                </a:lnTo>
                <a:lnTo>
                  <a:pt x="30072" y="2105"/>
                </a:lnTo>
                <a:lnTo>
                  <a:pt x="30208" y="2444"/>
                </a:lnTo>
                <a:lnTo>
                  <a:pt x="30276" y="2784"/>
                </a:lnTo>
                <a:lnTo>
                  <a:pt x="30344" y="3259"/>
                </a:lnTo>
                <a:lnTo>
                  <a:pt x="30344" y="58311"/>
                </a:lnTo>
                <a:lnTo>
                  <a:pt x="30276" y="58718"/>
                </a:lnTo>
                <a:lnTo>
                  <a:pt x="30208" y="59125"/>
                </a:lnTo>
                <a:lnTo>
                  <a:pt x="30072" y="59465"/>
                </a:lnTo>
                <a:lnTo>
                  <a:pt x="29868" y="59736"/>
                </a:lnTo>
                <a:lnTo>
                  <a:pt x="29597" y="60008"/>
                </a:lnTo>
                <a:lnTo>
                  <a:pt x="29257" y="60144"/>
                </a:lnTo>
                <a:lnTo>
                  <a:pt x="28850" y="60347"/>
                </a:lnTo>
                <a:lnTo>
                  <a:pt x="28375" y="60415"/>
                </a:lnTo>
                <a:lnTo>
                  <a:pt x="26746" y="60687"/>
                </a:lnTo>
                <a:lnTo>
                  <a:pt x="23895" y="60958"/>
                </a:lnTo>
                <a:lnTo>
                  <a:pt x="22130" y="61094"/>
                </a:lnTo>
                <a:lnTo>
                  <a:pt x="20093" y="61230"/>
                </a:lnTo>
                <a:lnTo>
                  <a:pt x="17853" y="61298"/>
                </a:lnTo>
                <a:lnTo>
                  <a:pt x="12966" y="61298"/>
                </a:lnTo>
                <a:lnTo>
                  <a:pt x="10726" y="61230"/>
                </a:lnTo>
                <a:lnTo>
                  <a:pt x="8689" y="61094"/>
                </a:lnTo>
                <a:lnTo>
                  <a:pt x="6924" y="60958"/>
                </a:lnTo>
                <a:lnTo>
                  <a:pt x="4073" y="60687"/>
                </a:lnTo>
                <a:lnTo>
                  <a:pt x="2444" y="60415"/>
                </a:lnTo>
                <a:lnTo>
                  <a:pt x="1969" y="60347"/>
                </a:lnTo>
                <a:lnTo>
                  <a:pt x="1562" y="60144"/>
                </a:lnTo>
                <a:lnTo>
                  <a:pt x="1290" y="60008"/>
                </a:lnTo>
                <a:lnTo>
                  <a:pt x="951" y="59736"/>
                </a:lnTo>
                <a:lnTo>
                  <a:pt x="747" y="59465"/>
                </a:lnTo>
                <a:lnTo>
                  <a:pt x="612" y="59125"/>
                </a:lnTo>
                <a:lnTo>
                  <a:pt x="544" y="58718"/>
                </a:lnTo>
                <a:lnTo>
                  <a:pt x="544" y="58718"/>
                </a:lnTo>
                <a:lnTo>
                  <a:pt x="679" y="59125"/>
                </a:lnTo>
                <a:lnTo>
                  <a:pt x="815" y="59397"/>
                </a:lnTo>
                <a:lnTo>
                  <a:pt x="1019" y="59669"/>
                </a:lnTo>
                <a:lnTo>
                  <a:pt x="1290" y="59940"/>
                </a:lnTo>
                <a:lnTo>
                  <a:pt x="1630" y="60144"/>
                </a:lnTo>
                <a:lnTo>
                  <a:pt x="2037" y="60279"/>
                </a:lnTo>
                <a:lnTo>
                  <a:pt x="2444" y="60415"/>
                </a:lnTo>
                <a:lnTo>
                  <a:pt x="4073" y="60619"/>
                </a:lnTo>
                <a:lnTo>
                  <a:pt x="6924" y="60890"/>
                </a:lnTo>
                <a:lnTo>
                  <a:pt x="8689" y="61026"/>
                </a:lnTo>
                <a:lnTo>
                  <a:pt x="10726" y="61162"/>
                </a:lnTo>
                <a:lnTo>
                  <a:pt x="12966" y="61230"/>
                </a:lnTo>
                <a:lnTo>
                  <a:pt x="17853" y="61230"/>
                </a:lnTo>
                <a:lnTo>
                  <a:pt x="20093" y="61162"/>
                </a:lnTo>
                <a:lnTo>
                  <a:pt x="22130" y="61026"/>
                </a:lnTo>
                <a:lnTo>
                  <a:pt x="23895" y="60890"/>
                </a:lnTo>
                <a:lnTo>
                  <a:pt x="26746" y="60619"/>
                </a:lnTo>
                <a:lnTo>
                  <a:pt x="28375" y="60415"/>
                </a:lnTo>
                <a:lnTo>
                  <a:pt x="28850" y="60279"/>
                </a:lnTo>
                <a:lnTo>
                  <a:pt x="29190" y="60144"/>
                </a:lnTo>
                <a:lnTo>
                  <a:pt x="29529" y="59940"/>
                </a:lnTo>
                <a:lnTo>
                  <a:pt x="29800" y="59669"/>
                </a:lnTo>
                <a:lnTo>
                  <a:pt x="30004" y="59397"/>
                </a:lnTo>
                <a:lnTo>
                  <a:pt x="30140" y="59125"/>
                </a:lnTo>
                <a:lnTo>
                  <a:pt x="30276" y="58718"/>
                </a:lnTo>
                <a:lnTo>
                  <a:pt x="30276" y="58311"/>
                </a:lnTo>
                <a:lnTo>
                  <a:pt x="30276" y="3259"/>
                </a:lnTo>
                <a:lnTo>
                  <a:pt x="30276" y="2852"/>
                </a:lnTo>
                <a:lnTo>
                  <a:pt x="30140" y="2444"/>
                </a:lnTo>
                <a:lnTo>
                  <a:pt x="30004" y="2173"/>
                </a:lnTo>
                <a:lnTo>
                  <a:pt x="29800" y="1901"/>
                </a:lnTo>
                <a:lnTo>
                  <a:pt x="29529" y="1698"/>
                </a:lnTo>
                <a:lnTo>
                  <a:pt x="29190" y="1494"/>
                </a:lnTo>
                <a:lnTo>
                  <a:pt x="28850" y="1358"/>
                </a:lnTo>
                <a:lnTo>
                  <a:pt x="28375" y="1223"/>
                </a:lnTo>
                <a:lnTo>
                  <a:pt x="27560" y="1087"/>
                </a:lnTo>
                <a:close/>
                <a:moveTo>
                  <a:pt x="15410" y="1"/>
                </a:moveTo>
                <a:lnTo>
                  <a:pt x="11608" y="69"/>
                </a:lnTo>
                <a:lnTo>
                  <a:pt x="7739" y="204"/>
                </a:lnTo>
                <a:lnTo>
                  <a:pt x="4413" y="408"/>
                </a:lnTo>
                <a:lnTo>
                  <a:pt x="3191" y="544"/>
                </a:lnTo>
                <a:lnTo>
                  <a:pt x="2309" y="680"/>
                </a:lnTo>
                <a:lnTo>
                  <a:pt x="1765" y="815"/>
                </a:lnTo>
                <a:lnTo>
                  <a:pt x="1290" y="1019"/>
                </a:lnTo>
                <a:lnTo>
                  <a:pt x="883" y="1223"/>
                </a:lnTo>
                <a:lnTo>
                  <a:pt x="544" y="1494"/>
                </a:lnTo>
                <a:lnTo>
                  <a:pt x="340" y="1901"/>
                </a:lnTo>
                <a:lnTo>
                  <a:pt x="136" y="2241"/>
                </a:lnTo>
                <a:lnTo>
                  <a:pt x="1" y="2716"/>
                </a:lnTo>
                <a:lnTo>
                  <a:pt x="1" y="3259"/>
                </a:lnTo>
                <a:lnTo>
                  <a:pt x="1" y="58311"/>
                </a:lnTo>
                <a:lnTo>
                  <a:pt x="1" y="58854"/>
                </a:lnTo>
                <a:lnTo>
                  <a:pt x="136" y="59261"/>
                </a:lnTo>
                <a:lnTo>
                  <a:pt x="340" y="59736"/>
                </a:lnTo>
                <a:lnTo>
                  <a:pt x="612" y="60076"/>
                </a:lnTo>
                <a:lnTo>
                  <a:pt x="951" y="60347"/>
                </a:lnTo>
                <a:lnTo>
                  <a:pt x="1358" y="60619"/>
                </a:lnTo>
                <a:lnTo>
                  <a:pt x="1833" y="60823"/>
                </a:lnTo>
                <a:lnTo>
                  <a:pt x="2309" y="60958"/>
                </a:lnTo>
                <a:lnTo>
                  <a:pt x="4006" y="61162"/>
                </a:lnTo>
                <a:lnTo>
                  <a:pt x="6857" y="61501"/>
                </a:lnTo>
                <a:lnTo>
                  <a:pt x="8689" y="61637"/>
                </a:lnTo>
                <a:lnTo>
                  <a:pt x="10726" y="61705"/>
                </a:lnTo>
                <a:lnTo>
                  <a:pt x="12966" y="61773"/>
                </a:lnTo>
                <a:lnTo>
                  <a:pt x="15410" y="61841"/>
                </a:lnTo>
                <a:lnTo>
                  <a:pt x="17853" y="61773"/>
                </a:lnTo>
                <a:lnTo>
                  <a:pt x="20093" y="61705"/>
                </a:lnTo>
                <a:lnTo>
                  <a:pt x="22130" y="61637"/>
                </a:lnTo>
                <a:lnTo>
                  <a:pt x="23963" y="61501"/>
                </a:lnTo>
                <a:lnTo>
                  <a:pt x="26814" y="61162"/>
                </a:lnTo>
                <a:lnTo>
                  <a:pt x="28511" y="60958"/>
                </a:lnTo>
                <a:lnTo>
                  <a:pt x="28986" y="60823"/>
                </a:lnTo>
                <a:lnTo>
                  <a:pt x="29461" y="60619"/>
                </a:lnTo>
                <a:lnTo>
                  <a:pt x="29868" y="60347"/>
                </a:lnTo>
                <a:lnTo>
                  <a:pt x="30208" y="60076"/>
                </a:lnTo>
                <a:lnTo>
                  <a:pt x="30479" y="59736"/>
                </a:lnTo>
                <a:lnTo>
                  <a:pt x="30683" y="59261"/>
                </a:lnTo>
                <a:lnTo>
                  <a:pt x="30819" y="58854"/>
                </a:lnTo>
                <a:lnTo>
                  <a:pt x="30819" y="58311"/>
                </a:lnTo>
                <a:lnTo>
                  <a:pt x="30819" y="3259"/>
                </a:lnTo>
                <a:lnTo>
                  <a:pt x="30819" y="2716"/>
                </a:lnTo>
                <a:lnTo>
                  <a:pt x="30683" y="2241"/>
                </a:lnTo>
                <a:lnTo>
                  <a:pt x="30547" y="1901"/>
                </a:lnTo>
                <a:lnTo>
                  <a:pt x="30276" y="1494"/>
                </a:lnTo>
                <a:lnTo>
                  <a:pt x="29936" y="1223"/>
                </a:lnTo>
                <a:lnTo>
                  <a:pt x="29529" y="1019"/>
                </a:lnTo>
                <a:lnTo>
                  <a:pt x="29054" y="815"/>
                </a:lnTo>
                <a:lnTo>
                  <a:pt x="28511" y="680"/>
                </a:lnTo>
                <a:lnTo>
                  <a:pt x="27628" y="544"/>
                </a:lnTo>
                <a:lnTo>
                  <a:pt x="26406" y="408"/>
                </a:lnTo>
                <a:lnTo>
                  <a:pt x="23080" y="204"/>
                </a:lnTo>
                <a:lnTo>
                  <a:pt x="19211" y="69"/>
                </a:lnTo>
                <a:lnTo>
                  <a:pt x="15410" y="1"/>
                </a:lnTo>
                <a:close/>
              </a:path>
            </a:pathLst>
          </a:custGeom>
          <a:solidFill>
            <a:srgbClr val="4F4F5C"/>
          </a:solidFill>
          <a:ln cap="flat" cmpd="sng" w="9525">
            <a:solidFill>
              <a:srgbClr val="F55C2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273" name="Google Shape;273;p32"/>
          <p:cNvSpPr txBox="1"/>
          <p:nvPr>
            <p:ph idx="4294967295" type="body"/>
          </p:nvPr>
        </p:nvSpPr>
        <p:spPr>
          <a:xfrm>
            <a:off x="4023300" y="0"/>
            <a:ext cx="4493700" cy="4593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800">
                <a:latin typeface="Encode Sans"/>
                <a:ea typeface="Encode Sans"/>
                <a:cs typeface="Encode Sans"/>
                <a:sym typeface="Encode Sans"/>
              </a:rPr>
              <a:t>PROFILE</a:t>
            </a:r>
            <a:endParaRPr b="1" sz="1800"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Users can view other users’ username, goals, group information, and other things that they choose to share.</a:t>
            </a:r>
            <a:endParaRPr sz="2400"/>
          </a:p>
        </p:txBody>
      </p:sp>
      <p:sp>
        <p:nvSpPr>
          <p:cNvPr id="274" name="Google Shape;274;p32"/>
          <p:cNvSpPr txBox="1"/>
          <p:nvPr>
            <p:ph idx="12" type="sldNum"/>
          </p:nvPr>
        </p:nvSpPr>
        <p:spPr>
          <a:xfrm>
            <a:off x="4023300" y="4593850"/>
            <a:ext cx="1097400" cy="5496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75" name="Google Shape;27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7025" y="564600"/>
            <a:ext cx="1878225" cy="3309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3"/>
          <p:cNvSpPr txBox="1"/>
          <p:nvPr>
            <p:ph type="ctrTitle"/>
          </p:nvPr>
        </p:nvSpPr>
        <p:spPr>
          <a:xfrm>
            <a:off x="1735925" y="1126150"/>
            <a:ext cx="56721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(5)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HCI</a:t>
            </a:r>
            <a:endParaRPr/>
          </a:p>
        </p:txBody>
      </p:sp>
      <p:sp>
        <p:nvSpPr>
          <p:cNvPr id="281" name="Google Shape;281;p33"/>
          <p:cNvSpPr txBox="1"/>
          <p:nvPr>
            <p:ph idx="1" type="subTitle"/>
          </p:nvPr>
        </p:nvSpPr>
        <p:spPr>
          <a:xfrm>
            <a:off x="1735925" y="2665541"/>
            <a:ext cx="56721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does this project relate to human-computer interaction?</a:t>
            </a:r>
            <a:endParaRPr/>
          </a:p>
        </p:txBody>
      </p:sp>
      <p:grpSp>
        <p:nvGrpSpPr>
          <p:cNvPr id="282" name="Google Shape;282;p33"/>
          <p:cNvGrpSpPr/>
          <p:nvPr/>
        </p:nvGrpSpPr>
        <p:grpSpPr>
          <a:xfrm>
            <a:off x="4392102" y="4301022"/>
            <a:ext cx="359234" cy="585619"/>
            <a:chOff x="6730350" y="2315900"/>
            <a:chExt cx="257700" cy="420100"/>
          </a:xfrm>
        </p:grpSpPr>
        <p:sp>
          <p:nvSpPr>
            <p:cNvPr id="283" name="Google Shape;283;p33"/>
            <p:cNvSpPr/>
            <p:nvPr/>
          </p:nvSpPr>
          <p:spPr>
            <a:xfrm>
              <a:off x="6807900" y="26712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33"/>
            <p:cNvSpPr/>
            <p:nvPr/>
          </p:nvSpPr>
          <p:spPr>
            <a:xfrm>
              <a:off x="6807900" y="26364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33"/>
            <p:cNvSpPr/>
            <p:nvPr/>
          </p:nvSpPr>
          <p:spPr>
            <a:xfrm>
              <a:off x="6807900" y="2706075"/>
              <a:ext cx="102600" cy="29925"/>
            </a:xfrm>
            <a:custGeom>
              <a:rect b="b" l="l" r="r" t="t"/>
              <a:pathLst>
                <a:path extrusionOk="0" h="1197" w="4104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33"/>
            <p:cNvSpPr/>
            <p:nvPr/>
          </p:nvSpPr>
          <p:spPr>
            <a:xfrm>
              <a:off x="6811575" y="2463675"/>
              <a:ext cx="95275" cy="160600"/>
            </a:xfrm>
            <a:custGeom>
              <a:rect b="b" l="l" r="r" t="t"/>
              <a:pathLst>
                <a:path extrusionOk="0" h="6424" w="3811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33"/>
            <p:cNvSpPr/>
            <p:nvPr/>
          </p:nvSpPr>
          <p:spPr>
            <a:xfrm>
              <a:off x="6730350" y="2315900"/>
              <a:ext cx="257700" cy="308375"/>
            </a:xfrm>
            <a:custGeom>
              <a:rect b="b" l="l" r="r" t="t"/>
              <a:pathLst>
                <a:path extrusionOk="0" h="12335" w="10308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4"/>
          <p:cNvSpPr txBox="1"/>
          <p:nvPr>
            <p:ph type="title"/>
          </p:nvPr>
        </p:nvSpPr>
        <p:spPr>
          <a:xfrm>
            <a:off x="549600" y="361375"/>
            <a:ext cx="7497000" cy="54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HUMAN-COMPUTER INTERACTION</a:t>
            </a:r>
            <a:endParaRPr/>
          </a:p>
        </p:txBody>
      </p:sp>
      <p:sp>
        <p:nvSpPr>
          <p:cNvPr id="293" name="Google Shape;293;p34"/>
          <p:cNvSpPr txBox="1"/>
          <p:nvPr>
            <p:ph idx="1" type="body"/>
          </p:nvPr>
        </p:nvSpPr>
        <p:spPr>
          <a:xfrm>
            <a:off x="549600" y="1200150"/>
            <a:ext cx="7497000" cy="294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▪"/>
            </a:pPr>
            <a:r>
              <a:rPr lang="en"/>
              <a:t>Create an universally accessible interface (or as close as we can get to it in the time that we have)</a:t>
            </a:r>
            <a:endParaRPr/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▪"/>
            </a:pPr>
            <a:r>
              <a:rPr lang="en"/>
              <a:t>Reducing short and long term memory load</a:t>
            </a:r>
            <a:endParaRPr/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▪"/>
            </a:pPr>
            <a:r>
              <a:rPr lang="en"/>
              <a:t>Offering informative feedback</a:t>
            </a:r>
            <a:endParaRPr/>
          </a:p>
        </p:txBody>
      </p:sp>
      <p:sp>
        <p:nvSpPr>
          <p:cNvPr id="294" name="Google Shape;294;p34"/>
          <p:cNvSpPr txBox="1"/>
          <p:nvPr>
            <p:ph idx="12" type="sldNum"/>
          </p:nvPr>
        </p:nvSpPr>
        <p:spPr>
          <a:xfrm>
            <a:off x="8046600" y="4593850"/>
            <a:ext cx="1097400" cy="5496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5" name="Google Shape;295;p34"/>
          <p:cNvSpPr txBox="1"/>
          <p:nvPr>
            <p:ph idx="4294967295" type="sldNum"/>
          </p:nvPr>
        </p:nvSpPr>
        <p:spPr>
          <a:xfrm>
            <a:off x="4023300" y="4593850"/>
            <a:ext cx="1097400" cy="54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5"/>
          <p:cNvSpPr txBox="1"/>
          <p:nvPr>
            <p:ph type="title"/>
          </p:nvPr>
        </p:nvSpPr>
        <p:spPr>
          <a:xfrm>
            <a:off x="549600" y="361375"/>
            <a:ext cx="7497000" cy="54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HUMAN-COMPUTER INTERACTION</a:t>
            </a:r>
            <a:endParaRPr/>
          </a:p>
        </p:txBody>
      </p:sp>
      <p:sp>
        <p:nvSpPr>
          <p:cNvPr id="301" name="Google Shape;301;p35"/>
          <p:cNvSpPr txBox="1"/>
          <p:nvPr>
            <p:ph idx="1" type="body"/>
          </p:nvPr>
        </p:nvSpPr>
        <p:spPr>
          <a:xfrm>
            <a:off x="549600" y="1200150"/>
            <a:ext cx="7497000" cy="294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▪"/>
            </a:pPr>
            <a:r>
              <a:rPr lang="en"/>
              <a:t>Keeping interface consistent and simple</a:t>
            </a:r>
            <a:endParaRPr/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▪"/>
            </a:pPr>
            <a:r>
              <a:rPr lang="en"/>
              <a:t>Preventing errors to best of our ability</a:t>
            </a:r>
            <a:endParaRPr/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▪"/>
            </a:pPr>
            <a:r>
              <a:rPr lang="en"/>
              <a:t>Creating an overall enjoyable UX that helps users stay on track to their fitness goals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35"/>
          <p:cNvSpPr txBox="1"/>
          <p:nvPr>
            <p:ph idx="12" type="sldNum"/>
          </p:nvPr>
        </p:nvSpPr>
        <p:spPr>
          <a:xfrm>
            <a:off x="8046600" y="4593850"/>
            <a:ext cx="1097400" cy="5496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3" name="Google Shape;303;p35"/>
          <p:cNvSpPr txBox="1"/>
          <p:nvPr>
            <p:ph idx="4294967295" type="sldNum"/>
          </p:nvPr>
        </p:nvSpPr>
        <p:spPr>
          <a:xfrm>
            <a:off x="4023300" y="4593850"/>
            <a:ext cx="1097400" cy="54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6"/>
          <p:cNvSpPr txBox="1"/>
          <p:nvPr>
            <p:ph idx="12" type="sldNum"/>
          </p:nvPr>
        </p:nvSpPr>
        <p:spPr>
          <a:xfrm>
            <a:off x="4023300" y="4593850"/>
            <a:ext cx="1097400" cy="5496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9" name="Google Shape;309;p36"/>
          <p:cNvSpPr txBox="1"/>
          <p:nvPr>
            <p:ph idx="4294967295" type="ctrTitle"/>
          </p:nvPr>
        </p:nvSpPr>
        <p:spPr>
          <a:xfrm>
            <a:off x="762000" y="440350"/>
            <a:ext cx="43737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55C21"/>
                </a:solidFill>
              </a:rPr>
              <a:t>THANK YOU</a:t>
            </a:r>
            <a:endParaRPr sz="4800">
              <a:solidFill>
                <a:srgbClr val="F55C21"/>
              </a:solidFill>
            </a:endParaRPr>
          </a:p>
        </p:txBody>
      </p:sp>
      <p:sp>
        <p:nvSpPr>
          <p:cNvPr id="310" name="Google Shape;310;p36"/>
          <p:cNvSpPr txBox="1"/>
          <p:nvPr>
            <p:ph idx="4294967295" type="subTitle"/>
          </p:nvPr>
        </p:nvSpPr>
        <p:spPr>
          <a:xfrm>
            <a:off x="762000" y="1639975"/>
            <a:ext cx="4373700" cy="315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ANY QUESTIONS?</a:t>
            </a:r>
            <a:endParaRPr/>
          </a:p>
        </p:txBody>
      </p:sp>
      <p:grpSp>
        <p:nvGrpSpPr>
          <p:cNvPr id="311" name="Google Shape;311;p36"/>
          <p:cNvGrpSpPr/>
          <p:nvPr/>
        </p:nvGrpSpPr>
        <p:grpSpPr>
          <a:xfrm>
            <a:off x="5397193" y="1023197"/>
            <a:ext cx="2668517" cy="2466838"/>
            <a:chOff x="5975075" y="2327500"/>
            <a:chExt cx="420100" cy="388350"/>
          </a:xfrm>
        </p:grpSpPr>
        <p:sp>
          <p:nvSpPr>
            <p:cNvPr id="312" name="Google Shape;312;p36"/>
            <p:cNvSpPr/>
            <p:nvPr/>
          </p:nvSpPr>
          <p:spPr>
            <a:xfrm>
              <a:off x="5975075" y="2474650"/>
              <a:ext cx="98325" cy="220450"/>
            </a:xfrm>
            <a:custGeom>
              <a:rect b="b" l="l" r="r" t="t"/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4F4F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F4F5C"/>
                </a:solidFill>
              </a:endParaRPr>
            </a:p>
          </p:txBody>
        </p:sp>
        <p:sp>
          <p:nvSpPr>
            <p:cNvPr id="313" name="Google Shape;313;p36"/>
            <p:cNvSpPr/>
            <p:nvPr/>
          </p:nvSpPr>
          <p:spPr>
            <a:xfrm>
              <a:off x="6088025" y="2327500"/>
              <a:ext cx="307150" cy="388350"/>
            </a:xfrm>
            <a:custGeom>
              <a:rect b="b" l="l" r="r" t="t"/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4F4F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F4F5C"/>
                </a:solidFill>
              </a:endParaRPr>
            </a:p>
          </p:txBody>
        </p:sp>
      </p:grpSp>
      <p:sp>
        <p:nvSpPr>
          <p:cNvPr id="314" name="Google Shape;314;p36"/>
          <p:cNvSpPr txBox="1"/>
          <p:nvPr/>
        </p:nvSpPr>
        <p:spPr>
          <a:xfrm>
            <a:off x="5955700" y="3945925"/>
            <a:ext cx="3114600" cy="59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F4F5C"/>
                </a:solidFill>
                <a:latin typeface="Encode Sans ExtraLight"/>
                <a:ea typeface="Encode Sans ExtraLight"/>
                <a:cs typeface="Encode Sans ExtraLight"/>
                <a:sym typeface="Encode Sans ExtraLight"/>
              </a:rPr>
              <a:t>Slide theme: </a:t>
            </a:r>
            <a:r>
              <a:rPr lang="en" sz="1100" u="sng">
                <a:solidFill>
                  <a:srgbClr val="4F4F5C"/>
                </a:solidFill>
                <a:hlinkClick r:id="rId3"/>
              </a:rPr>
              <a:t>https://www.slidescarnival.com/laertes-free-presentation-template/2038#preview</a:t>
            </a:r>
            <a:endParaRPr>
              <a:solidFill>
                <a:srgbClr val="4F4F5C"/>
              </a:solidFill>
              <a:latin typeface="Encode Sans ExtraLight"/>
              <a:ea typeface="Encode Sans ExtraLight"/>
              <a:cs typeface="Encode Sans ExtraLight"/>
              <a:sym typeface="Encode Sans Extra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5"/>
          <p:cNvSpPr txBox="1"/>
          <p:nvPr>
            <p:ph type="title"/>
          </p:nvPr>
        </p:nvSpPr>
        <p:spPr>
          <a:xfrm>
            <a:off x="549600" y="361375"/>
            <a:ext cx="7497000" cy="54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SIMPLY PUT...</a:t>
            </a:r>
            <a:endParaRPr/>
          </a:p>
        </p:txBody>
      </p:sp>
      <p:sp>
        <p:nvSpPr>
          <p:cNvPr id="117" name="Google Shape;117;p15"/>
          <p:cNvSpPr/>
          <p:nvPr/>
        </p:nvSpPr>
        <p:spPr>
          <a:xfrm>
            <a:off x="1154275" y="1070025"/>
            <a:ext cx="3502200" cy="3341100"/>
          </a:xfrm>
          <a:prstGeom prst="ellipse">
            <a:avLst/>
          </a:prstGeom>
          <a:noFill/>
          <a:ln cap="flat" cmpd="sng" w="9525">
            <a:solidFill>
              <a:srgbClr val="BA3B2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Encode Sans ExtraLight"/>
                <a:ea typeface="Encode Sans ExtraLight"/>
                <a:cs typeface="Encode Sans ExtraLight"/>
                <a:sym typeface="Encode Sans ExtraLight"/>
              </a:rPr>
              <a:t>Social Network</a:t>
            </a:r>
            <a:endParaRPr>
              <a:solidFill>
                <a:srgbClr val="FFFFFF"/>
              </a:solidFill>
              <a:latin typeface="Encode Sans ExtraLight"/>
              <a:ea typeface="Encode Sans ExtraLight"/>
              <a:cs typeface="Encode Sans ExtraLight"/>
              <a:sym typeface="Encode Sans ExtraLight"/>
            </a:endParaRPr>
          </a:p>
        </p:txBody>
      </p:sp>
      <p:sp>
        <p:nvSpPr>
          <p:cNvPr id="118" name="Google Shape;118;p15"/>
          <p:cNvSpPr txBox="1"/>
          <p:nvPr>
            <p:ph idx="12" type="sldNum"/>
          </p:nvPr>
        </p:nvSpPr>
        <p:spPr>
          <a:xfrm>
            <a:off x="8046600" y="4593850"/>
            <a:ext cx="1097400" cy="5496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9" name="Google Shape;11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39725" y="2382200"/>
            <a:ext cx="716750" cy="71675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5"/>
          <p:cNvSpPr/>
          <p:nvPr/>
        </p:nvSpPr>
        <p:spPr>
          <a:xfrm>
            <a:off x="3939725" y="1070025"/>
            <a:ext cx="3502200" cy="3341100"/>
          </a:xfrm>
          <a:prstGeom prst="ellipse">
            <a:avLst/>
          </a:prstGeom>
          <a:noFill/>
          <a:ln cap="flat" cmpd="sng" w="9525">
            <a:solidFill>
              <a:srgbClr val="BA3B2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Encode Sans ExtraLight"/>
                <a:ea typeface="Encode Sans ExtraLight"/>
                <a:cs typeface="Encode Sans ExtraLight"/>
                <a:sym typeface="Encode Sans ExtraLight"/>
              </a:rPr>
              <a:t>Calorie Tracker</a:t>
            </a:r>
            <a:endParaRPr>
              <a:solidFill>
                <a:srgbClr val="FFFFFF"/>
              </a:solidFill>
              <a:latin typeface="Encode Sans ExtraLight"/>
              <a:ea typeface="Encode Sans ExtraLight"/>
              <a:cs typeface="Encode Sans ExtraLight"/>
              <a:sym typeface="Encode Sans ExtraLigh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6"/>
          <p:cNvSpPr txBox="1"/>
          <p:nvPr>
            <p:ph idx="1" type="body"/>
          </p:nvPr>
        </p:nvSpPr>
        <p:spPr>
          <a:xfrm>
            <a:off x="549600" y="1200150"/>
            <a:ext cx="8098200" cy="294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▪"/>
            </a:pPr>
            <a:r>
              <a:rPr lang="en"/>
              <a:t>Create a mobile app that allows users to track calories.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▪"/>
            </a:pPr>
            <a:r>
              <a:rPr lang="en"/>
              <a:t>Allow users to join groups</a:t>
            </a:r>
            <a:endParaRPr/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▪"/>
            </a:pPr>
            <a:r>
              <a:rPr lang="en"/>
              <a:t>Allow groups to share goals</a:t>
            </a:r>
            <a:endParaRPr/>
          </a:p>
        </p:txBody>
      </p:sp>
      <p:sp>
        <p:nvSpPr>
          <p:cNvPr id="126" name="Google Shape;126;p16"/>
          <p:cNvSpPr txBox="1"/>
          <p:nvPr>
            <p:ph type="title"/>
          </p:nvPr>
        </p:nvSpPr>
        <p:spPr>
          <a:xfrm>
            <a:off x="549600" y="361375"/>
            <a:ext cx="7497000" cy="54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WE’RE DOING</a:t>
            </a:r>
            <a:endParaRPr/>
          </a:p>
        </p:txBody>
      </p:sp>
      <p:sp>
        <p:nvSpPr>
          <p:cNvPr id="127" name="Google Shape;127;p16"/>
          <p:cNvSpPr txBox="1"/>
          <p:nvPr>
            <p:ph idx="12" type="sldNum"/>
          </p:nvPr>
        </p:nvSpPr>
        <p:spPr>
          <a:xfrm>
            <a:off x="8046600" y="4593850"/>
            <a:ext cx="1097400" cy="5496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8" name="Google Shape;128;p16"/>
          <p:cNvSpPr txBox="1"/>
          <p:nvPr>
            <p:ph idx="4294967295" type="sldNum"/>
          </p:nvPr>
        </p:nvSpPr>
        <p:spPr>
          <a:xfrm>
            <a:off x="4023300" y="4593850"/>
            <a:ext cx="1097400" cy="54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7"/>
          <p:cNvSpPr txBox="1"/>
          <p:nvPr>
            <p:ph type="title"/>
          </p:nvPr>
        </p:nvSpPr>
        <p:spPr>
          <a:xfrm>
            <a:off x="549600" y="361375"/>
            <a:ext cx="7497000" cy="54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SOCIAL NETWORKING</a:t>
            </a:r>
            <a:endParaRPr/>
          </a:p>
        </p:txBody>
      </p:sp>
      <p:sp>
        <p:nvSpPr>
          <p:cNvPr id="134" name="Google Shape;134;p17"/>
          <p:cNvSpPr txBox="1"/>
          <p:nvPr>
            <p:ph idx="1" type="body"/>
          </p:nvPr>
        </p:nvSpPr>
        <p:spPr>
          <a:xfrm>
            <a:off x="549600" y="1200150"/>
            <a:ext cx="7497000" cy="294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▪"/>
            </a:pPr>
            <a:r>
              <a:rPr lang="en"/>
              <a:t>Weight management users are looking towards group support for motivation.</a:t>
            </a:r>
            <a:endParaRPr/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▪"/>
            </a:pPr>
            <a:r>
              <a:rPr lang="en"/>
              <a:t>Make this a first-class feature of our application (instead of relying on third-party solutions such as Facebook).</a:t>
            </a:r>
            <a:r>
              <a:rPr lang="en"/>
              <a:t> </a:t>
            </a:r>
            <a:endParaRPr/>
          </a:p>
        </p:txBody>
      </p:sp>
      <p:sp>
        <p:nvSpPr>
          <p:cNvPr id="135" name="Google Shape;135;p17"/>
          <p:cNvSpPr txBox="1"/>
          <p:nvPr>
            <p:ph idx="12" type="sldNum"/>
          </p:nvPr>
        </p:nvSpPr>
        <p:spPr>
          <a:xfrm>
            <a:off x="8046600" y="4593850"/>
            <a:ext cx="1097400" cy="5496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6" name="Google Shape;136;p17"/>
          <p:cNvSpPr txBox="1"/>
          <p:nvPr>
            <p:ph idx="4294967295" type="sldNum"/>
          </p:nvPr>
        </p:nvSpPr>
        <p:spPr>
          <a:xfrm>
            <a:off x="4023300" y="4593850"/>
            <a:ext cx="1097400" cy="54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8"/>
          <p:cNvSpPr txBox="1"/>
          <p:nvPr>
            <p:ph type="ctrTitle"/>
          </p:nvPr>
        </p:nvSpPr>
        <p:spPr>
          <a:xfrm>
            <a:off x="1735925" y="1126150"/>
            <a:ext cx="56721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(2)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How? Why?</a:t>
            </a:r>
            <a:endParaRPr/>
          </a:p>
        </p:txBody>
      </p:sp>
      <p:sp>
        <p:nvSpPr>
          <p:cNvPr id="142" name="Google Shape;142;p18"/>
          <p:cNvSpPr txBox="1"/>
          <p:nvPr>
            <p:ph idx="1" type="subTitle"/>
          </p:nvPr>
        </p:nvSpPr>
        <p:spPr>
          <a:xfrm>
            <a:off x="1735925" y="2665541"/>
            <a:ext cx="56721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We’re here to tell you why you should think it’s cool.</a:t>
            </a:r>
            <a:endParaRPr/>
          </a:p>
        </p:txBody>
      </p:sp>
      <p:grpSp>
        <p:nvGrpSpPr>
          <p:cNvPr id="143" name="Google Shape;143;p18"/>
          <p:cNvGrpSpPr/>
          <p:nvPr/>
        </p:nvGrpSpPr>
        <p:grpSpPr>
          <a:xfrm>
            <a:off x="4392102" y="4301022"/>
            <a:ext cx="359234" cy="585619"/>
            <a:chOff x="6730350" y="2315900"/>
            <a:chExt cx="257700" cy="420100"/>
          </a:xfrm>
        </p:grpSpPr>
        <p:sp>
          <p:nvSpPr>
            <p:cNvPr id="144" name="Google Shape;144;p18"/>
            <p:cNvSpPr/>
            <p:nvPr/>
          </p:nvSpPr>
          <p:spPr>
            <a:xfrm>
              <a:off x="6807900" y="26712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18"/>
            <p:cNvSpPr/>
            <p:nvPr/>
          </p:nvSpPr>
          <p:spPr>
            <a:xfrm>
              <a:off x="6807900" y="26364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18"/>
            <p:cNvSpPr/>
            <p:nvPr/>
          </p:nvSpPr>
          <p:spPr>
            <a:xfrm>
              <a:off x="6807900" y="2706075"/>
              <a:ext cx="102600" cy="29925"/>
            </a:xfrm>
            <a:custGeom>
              <a:rect b="b" l="l" r="r" t="t"/>
              <a:pathLst>
                <a:path extrusionOk="0" h="1197" w="4104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18"/>
            <p:cNvSpPr/>
            <p:nvPr/>
          </p:nvSpPr>
          <p:spPr>
            <a:xfrm>
              <a:off x="6811575" y="2463675"/>
              <a:ext cx="95275" cy="160600"/>
            </a:xfrm>
            <a:custGeom>
              <a:rect b="b" l="l" r="r" t="t"/>
              <a:pathLst>
                <a:path extrusionOk="0" h="6424" w="3811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18"/>
            <p:cNvSpPr/>
            <p:nvPr/>
          </p:nvSpPr>
          <p:spPr>
            <a:xfrm>
              <a:off x="6730350" y="2315900"/>
              <a:ext cx="257700" cy="308375"/>
            </a:xfrm>
            <a:custGeom>
              <a:rect b="b" l="l" r="r" t="t"/>
              <a:pathLst>
                <a:path extrusionOk="0" h="12335" w="10308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9"/>
          <p:cNvSpPr txBox="1"/>
          <p:nvPr>
            <p:ph type="title"/>
          </p:nvPr>
        </p:nvSpPr>
        <p:spPr>
          <a:xfrm>
            <a:off x="549600" y="361375"/>
            <a:ext cx="7497000" cy="54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WE DECIDED ON THIS TOPIC</a:t>
            </a:r>
            <a:endParaRPr/>
          </a:p>
        </p:txBody>
      </p:sp>
      <p:sp>
        <p:nvSpPr>
          <p:cNvPr id="154" name="Google Shape;154;p19"/>
          <p:cNvSpPr txBox="1"/>
          <p:nvPr>
            <p:ph idx="1" type="body"/>
          </p:nvPr>
        </p:nvSpPr>
        <p:spPr>
          <a:xfrm>
            <a:off x="549600" y="1200150"/>
            <a:ext cx="7497000" cy="294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▪"/>
            </a:pPr>
            <a:r>
              <a:rPr lang="en"/>
              <a:t>All group members have a desire to get or stay healthy</a:t>
            </a:r>
            <a:endParaRPr/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▪"/>
            </a:pPr>
            <a:r>
              <a:rPr lang="en"/>
              <a:t>Wanted to create a space where people feel encouraged to live healthy lives instead of being intimidated by them</a:t>
            </a:r>
            <a:endParaRPr/>
          </a:p>
        </p:txBody>
      </p:sp>
      <p:sp>
        <p:nvSpPr>
          <p:cNvPr id="155" name="Google Shape;155;p19"/>
          <p:cNvSpPr txBox="1"/>
          <p:nvPr>
            <p:ph idx="12" type="sldNum"/>
          </p:nvPr>
        </p:nvSpPr>
        <p:spPr>
          <a:xfrm>
            <a:off x="8046600" y="4593850"/>
            <a:ext cx="1097400" cy="5496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6" name="Google Shape;156;p19"/>
          <p:cNvSpPr txBox="1"/>
          <p:nvPr>
            <p:ph idx="4294967295" type="sldNum"/>
          </p:nvPr>
        </p:nvSpPr>
        <p:spPr>
          <a:xfrm>
            <a:off x="4023300" y="4593850"/>
            <a:ext cx="1097400" cy="54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0"/>
          <p:cNvSpPr txBox="1"/>
          <p:nvPr>
            <p:ph type="title"/>
          </p:nvPr>
        </p:nvSpPr>
        <p:spPr>
          <a:xfrm>
            <a:off x="549600" y="361375"/>
            <a:ext cx="7497000" cy="54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YOU SHOULD THINK IT’S COOL AND USEFUL</a:t>
            </a:r>
            <a:endParaRPr/>
          </a:p>
        </p:txBody>
      </p:sp>
      <p:sp>
        <p:nvSpPr>
          <p:cNvPr id="162" name="Google Shape;162;p20"/>
          <p:cNvSpPr txBox="1"/>
          <p:nvPr>
            <p:ph idx="1" type="body"/>
          </p:nvPr>
        </p:nvSpPr>
        <p:spPr>
          <a:xfrm>
            <a:off x="549600" y="1200150"/>
            <a:ext cx="7497000" cy="294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▪"/>
            </a:pPr>
            <a:r>
              <a:rPr lang="en"/>
              <a:t>Easy method to track caloric intake</a:t>
            </a:r>
            <a:endParaRPr/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▪"/>
            </a:pPr>
            <a:r>
              <a:rPr lang="en"/>
              <a:t>Tracking of intake vs. goals over time</a:t>
            </a:r>
            <a:endParaRPr/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▪"/>
            </a:pPr>
            <a:r>
              <a:rPr lang="en"/>
              <a:t>Providing spaces where people can give advice tailored to the community’s goals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20"/>
          <p:cNvSpPr txBox="1"/>
          <p:nvPr>
            <p:ph idx="12" type="sldNum"/>
          </p:nvPr>
        </p:nvSpPr>
        <p:spPr>
          <a:xfrm>
            <a:off x="8046600" y="4593850"/>
            <a:ext cx="1097400" cy="5496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4" name="Google Shape;164;p20"/>
          <p:cNvSpPr txBox="1"/>
          <p:nvPr>
            <p:ph idx="4294967295" type="sldNum"/>
          </p:nvPr>
        </p:nvSpPr>
        <p:spPr>
          <a:xfrm>
            <a:off x="4023300" y="4593850"/>
            <a:ext cx="1097400" cy="54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1"/>
          <p:cNvSpPr txBox="1"/>
          <p:nvPr>
            <p:ph type="ctrTitle"/>
          </p:nvPr>
        </p:nvSpPr>
        <p:spPr>
          <a:xfrm>
            <a:off x="1735925" y="1126150"/>
            <a:ext cx="56721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(3)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Intended Users</a:t>
            </a:r>
            <a:endParaRPr/>
          </a:p>
        </p:txBody>
      </p:sp>
      <p:sp>
        <p:nvSpPr>
          <p:cNvPr id="170" name="Google Shape;170;p21"/>
          <p:cNvSpPr txBox="1"/>
          <p:nvPr>
            <p:ph idx="1" type="subTitle"/>
          </p:nvPr>
        </p:nvSpPr>
        <p:spPr>
          <a:xfrm>
            <a:off x="1735925" y="2665541"/>
            <a:ext cx="56721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Who benefits from our project?</a:t>
            </a:r>
            <a:endParaRPr/>
          </a:p>
        </p:txBody>
      </p:sp>
      <p:grpSp>
        <p:nvGrpSpPr>
          <p:cNvPr id="171" name="Google Shape;171;p21"/>
          <p:cNvGrpSpPr/>
          <p:nvPr/>
        </p:nvGrpSpPr>
        <p:grpSpPr>
          <a:xfrm>
            <a:off x="4392102" y="4301022"/>
            <a:ext cx="359234" cy="585619"/>
            <a:chOff x="6730350" y="2315900"/>
            <a:chExt cx="257700" cy="420100"/>
          </a:xfrm>
        </p:grpSpPr>
        <p:sp>
          <p:nvSpPr>
            <p:cNvPr id="172" name="Google Shape;172;p21"/>
            <p:cNvSpPr/>
            <p:nvPr/>
          </p:nvSpPr>
          <p:spPr>
            <a:xfrm>
              <a:off x="6807900" y="26712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21"/>
            <p:cNvSpPr/>
            <p:nvPr/>
          </p:nvSpPr>
          <p:spPr>
            <a:xfrm>
              <a:off x="6807900" y="26364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21"/>
            <p:cNvSpPr/>
            <p:nvPr/>
          </p:nvSpPr>
          <p:spPr>
            <a:xfrm>
              <a:off x="6807900" y="2706075"/>
              <a:ext cx="102600" cy="29925"/>
            </a:xfrm>
            <a:custGeom>
              <a:rect b="b" l="l" r="r" t="t"/>
              <a:pathLst>
                <a:path extrusionOk="0" h="1197" w="4104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21"/>
            <p:cNvSpPr/>
            <p:nvPr/>
          </p:nvSpPr>
          <p:spPr>
            <a:xfrm>
              <a:off x="6811575" y="2463675"/>
              <a:ext cx="95275" cy="160600"/>
            </a:xfrm>
            <a:custGeom>
              <a:rect b="b" l="l" r="r" t="t"/>
              <a:pathLst>
                <a:path extrusionOk="0" h="6424" w="3811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21"/>
            <p:cNvSpPr/>
            <p:nvPr/>
          </p:nvSpPr>
          <p:spPr>
            <a:xfrm>
              <a:off x="6730350" y="2315900"/>
              <a:ext cx="257700" cy="308375"/>
            </a:xfrm>
            <a:custGeom>
              <a:rect b="b" l="l" r="r" t="t"/>
              <a:pathLst>
                <a:path extrusionOk="0" h="12335" w="10308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Laertes template">
  <a:themeElements>
    <a:clrScheme name="Custom 347">
      <a:dk1>
        <a:srgbClr val="000000"/>
      </a:dk1>
      <a:lt1>
        <a:srgbClr val="FFFFFF"/>
      </a:lt1>
      <a:dk2>
        <a:srgbClr val="434343"/>
      </a:dk2>
      <a:lt2>
        <a:srgbClr val="F3F3F3"/>
      </a:lt2>
      <a:accent1>
        <a:srgbClr val="F55C21"/>
      </a:accent1>
      <a:accent2>
        <a:srgbClr val="BA3B21"/>
      </a:accent2>
      <a:accent3>
        <a:srgbClr val="661201"/>
      </a:accent3>
      <a:accent4>
        <a:srgbClr val="27272D"/>
      </a:accent4>
      <a:accent5>
        <a:srgbClr val="4F4F5C"/>
      </a:accent5>
      <a:accent6>
        <a:srgbClr val="D4D3D9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