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4" r:id="rId11"/>
    <p:sldId id="263" r:id="rId12"/>
    <p:sldId id="272" r:id="rId13"/>
    <p:sldId id="278" r:id="rId14"/>
    <p:sldId id="273" r:id="rId15"/>
    <p:sldId id="269" r:id="rId16"/>
    <p:sldId id="270" r:id="rId17"/>
    <p:sldId id="268" r:id="rId18"/>
    <p:sldId id="26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7A270-0652-4BE6-B894-2911A35723A3}" v="47" dt="2019-11-25T01:51:56.883"/>
    <p1510:client id="{5227D50B-88E1-4F3A-98EA-CF5DFC6F933D}" v="236" dt="2019-11-24T03:03:52.158"/>
    <p1510:client id="{5A410E70-BBE7-7BE6-88B5-5049792A2B8A}" v="27" dt="2019-11-25T08:18:00.093"/>
    <p1510:client id="{A7A43371-2C84-EBBF-9225-41D040819D4C}" v="345" dt="2019-11-25T02:33:28.868"/>
    <p1510:client id="{F41EAD9A-5088-4D09-A972-F50B14AF4E0F}" v="10" dt="2019-11-24T23:25:30.386"/>
    <p1510:client id="{FCE95A6F-D26C-4EE2-88C3-AAEFF0E821D2}" v="450" dt="2019-11-25T02:22:12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FF447-56E0-47A7-83EE-386F452ABF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697BD8C-F7B7-4D7D-9699-6BF9E61661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Background</a:t>
          </a:r>
        </a:p>
      </dgm:t>
    </dgm:pt>
    <dgm:pt modelId="{C0D42E8C-B50D-42FC-9D39-F6748C28EAA4}" type="parTrans" cxnId="{263D485C-47CE-43D8-B1A1-6C173C5EB3CD}">
      <dgm:prSet/>
      <dgm:spPr/>
      <dgm:t>
        <a:bodyPr/>
        <a:lstStyle/>
        <a:p>
          <a:endParaRPr lang="en-US"/>
        </a:p>
      </dgm:t>
    </dgm:pt>
    <dgm:pt modelId="{DF2F0254-2767-44DC-95B4-F099205ABDC0}" type="sibTrans" cxnId="{263D485C-47CE-43D8-B1A1-6C173C5EB3CD}">
      <dgm:prSet/>
      <dgm:spPr/>
      <dgm:t>
        <a:bodyPr/>
        <a:lstStyle/>
        <a:p>
          <a:endParaRPr lang="en-US"/>
        </a:p>
      </dgm:t>
    </dgm:pt>
    <dgm:pt modelId="{006E3EAD-1519-4AF4-9126-EA973A3C6A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 Video</a:t>
          </a:r>
        </a:p>
      </dgm:t>
    </dgm:pt>
    <dgm:pt modelId="{C40D9F6B-4C06-4A35-A565-1CC00A2D1766}" type="parTrans" cxnId="{C948C62D-75D0-454B-A303-503D6C2BF737}">
      <dgm:prSet/>
      <dgm:spPr/>
      <dgm:t>
        <a:bodyPr/>
        <a:lstStyle/>
        <a:p>
          <a:endParaRPr lang="en-US"/>
        </a:p>
      </dgm:t>
    </dgm:pt>
    <dgm:pt modelId="{CFCC526A-B597-4CC3-B182-A6F02C13C812}" type="sibTrans" cxnId="{C948C62D-75D0-454B-A303-503D6C2BF737}">
      <dgm:prSet/>
      <dgm:spPr/>
      <dgm:t>
        <a:bodyPr/>
        <a:lstStyle/>
        <a:p>
          <a:endParaRPr lang="en-US"/>
        </a:p>
      </dgm:t>
    </dgm:pt>
    <dgm:pt modelId="{AD08999B-C8C2-4DF5-B1C0-1D264DB9B4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Challenges</a:t>
          </a:r>
        </a:p>
      </dgm:t>
    </dgm:pt>
    <dgm:pt modelId="{4323F614-2230-4F8C-9688-1F81138421AA}" type="parTrans" cxnId="{B5F542FA-7590-42FE-A6AA-38122A164A22}">
      <dgm:prSet/>
      <dgm:spPr/>
      <dgm:t>
        <a:bodyPr/>
        <a:lstStyle/>
        <a:p>
          <a:endParaRPr lang="en-US"/>
        </a:p>
      </dgm:t>
    </dgm:pt>
    <dgm:pt modelId="{CA640232-4DF9-46DF-B523-905E3A61D28A}" type="sibTrans" cxnId="{B5F542FA-7590-42FE-A6AA-38122A164A22}">
      <dgm:prSet/>
      <dgm:spPr/>
      <dgm:t>
        <a:bodyPr/>
        <a:lstStyle/>
        <a:p>
          <a:endParaRPr lang="en-US"/>
        </a:p>
      </dgm:t>
    </dgm:pt>
    <dgm:pt modelId="{D8FE630D-7725-4472-99AA-A43BE2382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</a:t>
          </a:r>
        </a:p>
      </dgm:t>
    </dgm:pt>
    <dgm:pt modelId="{4B7A74EC-C598-412B-9D40-BA6AB1902CC4}" type="parTrans" cxnId="{505BF620-9AD7-442A-B9D8-0C767A4EB456}">
      <dgm:prSet/>
      <dgm:spPr/>
      <dgm:t>
        <a:bodyPr/>
        <a:lstStyle/>
        <a:p>
          <a:endParaRPr lang="en-US"/>
        </a:p>
      </dgm:t>
    </dgm:pt>
    <dgm:pt modelId="{1BA1843E-B4B2-45F9-BB25-72EA33E33C89}" type="sibTrans" cxnId="{505BF620-9AD7-442A-B9D8-0C767A4EB456}">
      <dgm:prSet/>
      <dgm:spPr/>
      <dgm:t>
        <a:bodyPr/>
        <a:lstStyle/>
        <a:p>
          <a:endParaRPr lang="en-US"/>
        </a:p>
      </dgm:t>
    </dgm:pt>
    <dgm:pt modelId="{9A13D1F4-EEA9-4DD1-A1B3-EBEE033BC93B}" type="pres">
      <dgm:prSet presAssocID="{E19FF447-56E0-47A7-83EE-386F452ABFE8}" presName="root" presStyleCnt="0">
        <dgm:presLayoutVars>
          <dgm:dir/>
          <dgm:resizeHandles val="exact"/>
        </dgm:presLayoutVars>
      </dgm:prSet>
      <dgm:spPr/>
    </dgm:pt>
    <dgm:pt modelId="{930508B4-5DF4-4991-95C9-27A359776A55}" type="pres">
      <dgm:prSet presAssocID="{C697BD8C-F7B7-4D7D-9699-6BF9E616610E}" presName="compNode" presStyleCnt="0"/>
      <dgm:spPr/>
    </dgm:pt>
    <dgm:pt modelId="{CCB7E001-3121-4978-913E-5F65815F4096}" type="pres">
      <dgm:prSet presAssocID="{C697BD8C-F7B7-4D7D-9699-6BF9E616610E}" presName="bgRect" presStyleLbl="bgShp" presStyleIdx="0" presStyleCnt="4"/>
      <dgm:spPr/>
    </dgm:pt>
    <dgm:pt modelId="{A338DD71-7079-4DF7-91E2-007497DEE7E5}" type="pres">
      <dgm:prSet presAssocID="{C697BD8C-F7B7-4D7D-9699-6BF9E616610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3FBA19A-3DE7-47B3-AF81-C517C999ABA8}" type="pres">
      <dgm:prSet presAssocID="{C697BD8C-F7B7-4D7D-9699-6BF9E616610E}" presName="spaceRect" presStyleCnt="0"/>
      <dgm:spPr/>
    </dgm:pt>
    <dgm:pt modelId="{4DFE3C1B-463A-4F7E-8599-79CC4125FBD0}" type="pres">
      <dgm:prSet presAssocID="{C697BD8C-F7B7-4D7D-9699-6BF9E616610E}" presName="parTx" presStyleLbl="revTx" presStyleIdx="0" presStyleCnt="4">
        <dgm:presLayoutVars>
          <dgm:chMax val="0"/>
          <dgm:chPref val="0"/>
        </dgm:presLayoutVars>
      </dgm:prSet>
      <dgm:spPr/>
    </dgm:pt>
    <dgm:pt modelId="{0E0A093F-6CB7-4EC3-91E5-BF01FB0D4CB9}" type="pres">
      <dgm:prSet presAssocID="{DF2F0254-2767-44DC-95B4-F099205ABDC0}" presName="sibTrans" presStyleCnt="0"/>
      <dgm:spPr/>
    </dgm:pt>
    <dgm:pt modelId="{20244BEC-E15B-4AA5-AB40-6FE8EB84A28E}" type="pres">
      <dgm:prSet presAssocID="{006E3EAD-1519-4AF4-9126-EA973A3C6AE3}" presName="compNode" presStyleCnt="0"/>
      <dgm:spPr/>
    </dgm:pt>
    <dgm:pt modelId="{E35CBF94-6AB4-4C40-9054-C4E27168CC9B}" type="pres">
      <dgm:prSet presAssocID="{006E3EAD-1519-4AF4-9126-EA973A3C6AE3}" presName="bgRect" presStyleLbl="bgShp" presStyleIdx="1" presStyleCnt="4"/>
      <dgm:spPr/>
    </dgm:pt>
    <dgm:pt modelId="{3615CAFA-1083-44B9-A4E0-BCF768AF82C7}" type="pres">
      <dgm:prSet presAssocID="{006E3EAD-1519-4AF4-9126-EA973A3C6A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F39BD3E-C366-47B7-A68C-CAD02E6EBE0F}" type="pres">
      <dgm:prSet presAssocID="{006E3EAD-1519-4AF4-9126-EA973A3C6AE3}" presName="spaceRect" presStyleCnt="0"/>
      <dgm:spPr/>
    </dgm:pt>
    <dgm:pt modelId="{B21FA748-E829-49C0-B4F8-D06EF921C407}" type="pres">
      <dgm:prSet presAssocID="{006E3EAD-1519-4AF4-9126-EA973A3C6AE3}" presName="parTx" presStyleLbl="revTx" presStyleIdx="1" presStyleCnt="4">
        <dgm:presLayoutVars>
          <dgm:chMax val="0"/>
          <dgm:chPref val="0"/>
        </dgm:presLayoutVars>
      </dgm:prSet>
      <dgm:spPr/>
    </dgm:pt>
    <dgm:pt modelId="{3DB61D60-B085-4075-8406-DFE7A6E067E8}" type="pres">
      <dgm:prSet presAssocID="{CFCC526A-B597-4CC3-B182-A6F02C13C812}" presName="sibTrans" presStyleCnt="0"/>
      <dgm:spPr/>
    </dgm:pt>
    <dgm:pt modelId="{5A00F5FC-7408-4B96-8061-97C07524CA04}" type="pres">
      <dgm:prSet presAssocID="{AD08999B-C8C2-4DF5-B1C0-1D264DB9B4EF}" presName="compNode" presStyleCnt="0"/>
      <dgm:spPr/>
    </dgm:pt>
    <dgm:pt modelId="{52349E35-0C44-474C-AFBA-33049815F96D}" type="pres">
      <dgm:prSet presAssocID="{AD08999B-C8C2-4DF5-B1C0-1D264DB9B4EF}" presName="bgRect" presStyleLbl="bgShp" presStyleIdx="2" presStyleCnt="4"/>
      <dgm:spPr/>
    </dgm:pt>
    <dgm:pt modelId="{09AB8AB2-D300-496F-A4DC-BBCE6AF5E9BC}" type="pres">
      <dgm:prSet presAssocID="{AD08999B-C8C2-4DF5-B1C0-1D264DB9B4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BCDB75E-0B3B-4BB8-AD2F-2A6C3EA46442}" type="pres">
      <dgm:prSet presAssocID="{AD08999B-C8C2-4DF5-B1C0-1D264DB9B4EF}" presName="spaceRect" presStyleCnt="0"/>
      <dgm:spPr/>
    </dgm:pt>
    <dgm:pt modelId="{FA869816-852D-4D07-87F0-1ACC30C70659}" type="pres">
      <dgm:prSet presAssocID="{AD08999B-C8C2-4DF5-B1C0-1D264DB9B4EF}" presName="parTx" presStyleLbl="revTx" presStyleIdx="2" presStyleCnt="4">
        <dgm:presLayoutVars>
          <dgm:chMax val="0"/>
          <dgm:chPref val="0"/>
        </dgm:presLayoutVars>
      </dgm:prSet>
      <dgm:spPr/>
    </dgm:pt>
    <dgm:pt modelId="{B05399B2-4652-45D4-90CB-C7E8F31AF4EA}" type="pres">
      <dgm:prSet presAssocID="{CA640232-4DF9-46DF-B523-905E3A61D28A}" presName="sibTrans" presStyleCnt="0"/>
      <dgm:spPr/>
    </dgm:pt>
    <dgm:pt modelId="{CB003395-A4F1-42BF-AF0F-8765FED32F63}" type="pres">
      <dgm:prSet presAssocID="{D8FE630D-7725-4472-99AA-A43BE23829CB}" presName="compNode" presStyleCnt="0"/>
      <dgm:spPr/>
    </dgm:pt>
    <dgm:pt modelId="{7D102682-D5D7-49C7-A2C8-8F1FEBA0C010}" type="pres">
      <dgm:prSet presAssocID="{D8FE630D-7725-4472-99AA-A43BE23829CB}" presName="bgRect" presStyleLbl="bgShp" presStyleIdx="3" presStyleCnt="4"/>
      <dgm:spPr/>
    </dgm:pt>
    <dgm:pt modelId="{63633789-FFFB-4686-A212-43454ED4DC3E}" type="pres">
      <dgm:prSet presAssocID="{D8FE630D-7725-4472-99AA-A43BE23829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FF46D6B-EA3C-4368-A0A5-DA5F38941B42}" type="pres">
      <dgm:prSet presAssocID="{D8FE630D-7725-4472-99AA-A43BE23829CB}" presName="spaceRect" presStyleCnt="0"/>
      <dgm:spPr/>
    </dgm:pt>
    <dgm:pt modelId="{992D3F94-77B0-4461-8DB5-2FF82F76C344}" type="pres">
      <dgm:prSet presAssocID="{D8FE630D-7725-4472-99AA-A43BE23829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5BF620-9AD7-442A-B9D8-0C767A4EB456}" srcId="{E19FF447-56E0-47A7-83EE-386F452ABFE8}" destId="{D8FE630D-7725-4472-99AA-A43BE23829CB}" srcOrd="3" destOrd="0" parTransId="{4B7A74EC-C598-412B-9D40-BA6AB1902CC4}" sibTransId="{1BA1843E-B4B2-45F9-BB25-72EA33E33C89}"/>
    <dgm:cxn modelId="{E064E322-96DE-41C0-BAC3-1237FFFF2A2D}" type="presOf" srcId="{006E3EAD-1519-4AF4-9126-EA973A3C6AE3}" destId="{B21FA748-E829-49C0-B4F8-D06EF921C407}" srcOrd="0" destOrd="0" presId="urn:microsoft.com/office/officeart/2018/2/layout/IconVerticalSolidList"/>
    <dgm:cxn modelId="{C948C62D-75D0-454B-A303-503D6C2BF737}" srcId="{E19FF447-56E0-47A7-83EE-386F452ABFE8}" destId="{006E3EAD-1519-4AF4-9126-EA973A3C6AE3}" srcOrd="1" destOrd="0" parTransId="{C40D9F6B-4C06-4A35-A565-1CC00A2D1766}" sibTransId="{CFCC526A-B597-4CC3-B182-A6F02C13C812}"/>
    <dgm:cxn modelId="{3F1C312F-4062-4FDE-814D-3ED8358AEB0B}" type="presOf" srcId="{C697BD8C-F7B7-4D7D-9699-6BF9E616610E}" destId="{4DFE3C1B-463A-4F7E-8599-79CC4125FBD0}" srcOrd="0" destOrd="0" presId="urn:microsoft.com/office/officeart/2018/2/layout/IconVerticalSolidList"/>
    <dgm:cxn modelId="{263D485C-47CE-43D8-B1A1-6C173C5EB3CD}" srcId="{E19FF447-56E0-47A7-83EE-386F452ABFE8}" destId="{C697BD8C-F7B7-4D7D-9699-6BF9E616610E}" srcOrd="0" destOrd="0" parTransId="{C0D42E8C-B50D-42FC-9D39-F6748C28EAA4}" sibTransId="{DF2F0254-2767-44DC-95B4-F099205ABDC0}"/>
    <dgm:cxn modelId="{32E2186A-B4AD-4C07-A291-A04BEE80236A}" type="presOf" srcId="{D8FE630D-7725-4472-99AA-A43BE23829CB}" destId="{992D3F94-77B0-4461-8DB5-2FF82F76C344}" srcOrd="0" destOrd="0" presId="urn:microsoft.com/office/officeart/2018/2/layout/IconVerticalSolidList"/>
    <dgm:cxn modelId="{2D384485-2640-4AA9-98D2-9C8E1A5B5DBE}" type="presOf" srcId="{AD08999B-C8C2-4DF5-B1C0-1D264DB9B4EF}" destId="{FA869816-852D-4D07-87F0-1ACC30C70659}" srcOrd="0" destOrd="0" presId="urn:microsoft.com/office/officeart/2018/2/layout/IconVerticalSolidList"/>
    <dgm:cxn modelId="{CBFF55E2-0C02-4BD4-89A7-501A9B6C40C8}" type="presOf" srcId="{E19FF447-56E0-47A7-83EE-386F452ABFE8}" destId="{9A13D1F4-EEA9-4DD1-A1B3-EBEE033BC93B}" srcOrd="0" destOrd="0" presId="urn:microsoft.com/office/officeart/2018/2/layout/IconVerticalSolidList"/>
    <dgm:cxn modelId="{B5F542FA-7590-42FE-A6AA-38122A164A22}" srcId="{E19FF447-56E0-47A7-83EE-386F452ABFE8}" destId="{AD08999B-C8C2-4DF5-B1C0-1D264DB9B4EF}" srcOrd="2" destOrd="0" parTransId="{4323F614-2230-4F8C-9688-1F81138421AA}" sibTransId="{CA640232-4DF9-46DF-B523-905E3A61D28A}"/>
    <dgm:cxn modelId="{8D803DE6-7739-4AB7-B064-9ED72C943BDD}" type="presParOf" srcId="{9A13D1F4-EEA9-4DD1-A1B3-EBEE033BC93B}" destId="{930508B4-5DF4-4991-95C9-27A359776A55}" srcOrd="0" destOrd="0" presId="urn:microsoft.com/office/officeart/2018/2/layout/IconVerticalSolidList"/>
    <dgm:cxn modelId="{CBAD7E1D-8EAA-4148-986D-EDADF3C6F6EB}" type="presParOf" srcId="{930508B4-5DF4-4991-95C9-27A359776A55}" destId="{CCB7E001-3121-4978-913E-5F65815F4096}" srcOrd="0" destOrd="0" presId="urn:microsoft.com/office/officeart/2018/2/layout/IconVerticalSolidList"/>
    <dgm:cxn modelId="{496A85D7-AB5F-4034-B692-4F8167FCCD39}" type="presParOf" srcId="{930508B4-5DF4-4991-95C9-27A359776A55}" destId="{A338DD71-7079-4DF7-91E2-007497DEE7E5}" srcOrd="1" destOrd="0" presId="urn:microsoft.com/office/officeart/2018/2/layout/IconVerticalSolidList"/>
    <dgm:cxn modelId="{501F5E86-961D-4A53-9CAA-F0F4D438B5DE}" type="presParOf" srcId="{930508B4-5DF4-4991-95C9-27A359776A55}" destId="{73FBA19A-3DE7-47B3-AF81-C517C999ABA8}" srcOrd="2" destOrd="0" presId="urn:microsoft.com/office/officeart/2018/2/layout/IconVerticalSolidList"/>
    <dgm:cxn modelId="{5A90C3CB-DBDD-4CB1-8CAA-98E4B03683B5}" type="presParOf" srcId="{930508B4-5DF4-4991-95C9-27A359776A55}" destId="{4DFE3C1B-463A-4F7E-8599-79CC4125FBD0}" srcOrd="3" destOrd="0" presId="urn:microsoft.com/office/officeart/2018/2/layout/IconVerticalSolidList"/>
    <dgm:cxn modelId="{5EA6BDF9-66D2-45B9-9530-840D039E3520}" type="presParOf" srcId="{9A13D1F4-EEA9-4DD1-A1B3-EBEE033BC93B}" destId="{0E0A093F-6CB7-4EC3-91E5-BF01FB0D4CB9}" srcOrd="1" destOrd="0" presId="urn:microsoft.com/office/officeart/2018/2/layout/IconVerticalSolidList"/>
    <dgm:cxn modelId="{3AF6FB11-58E2-4337-A343-CE0A9017041A}" type="presParOf" srcId="{9A13D1F4-EEA9-4DD1-A1B3-EBEE033BC93B}" destId="{20244BEC-E15B-4AA5-AB40-6FE8EB84A28E}" srcOrd="2" destOrd="0" presId="urn:microsoft.com/office/officeart/2018/2/layout/IconVerticalSolidList"/>
    <dgm:cxn modelId="{A76A965A-169B-44BF-9B01-FF7362277C45}" type="presParOf" srcId="{20244BEC-E15B-4AA5-AB40-6FE8EB84A28E}" destId="{E35CBF94-6AB4-4C40-9054-C4E27168CC9B}" srcOrd="0" destOrd="0" presId="urn:microsoft.com/office/officeart/2018/2/layout/IconVerticalSolidList"/>
    <dgm:cxn modelId="{A545D25E-BFFF-4340-B3D1-DE58DA9F0042}" type="presParOf" srcId="{20244BEC-E15B-4AA5-AB40-6FE8EB84A28E}" destId="{3615CAFA-1083-44B9-A4E0-BCF768AF82C7}" srcOrd="1" destOrd="0" presId="urn:microsoft.com/office/officeart/2018/2/layout/IconVerticalSolidList"/>
    <dgm:cxn modelId="{1BBA5463-D0A4-4D2F-A742-1A0A6C41A2AD}" type="presParOf" srcId="{20244BEC-E15B-4AA5-AB40-6FE8EB84A28E}" destId="{5F39BD3E-C366-47B7-A68C-CAD02E6EBE0F}" srcOrd="2" destOrd="0" presId="urn:microsoft.com/office/officeart/2018/2/layout/IconVerticalSolidList"/>
    <dgm:cxn modelId="{BB39468F-2947-4054-8DAC-33FE737B5A61}" type="presParOf" srcId="{20244BEC-E15B-4AA5-AB40-6FE8EB84A28E}" destId="{B21FA748-E829-49C0-B4F8-D06EF921C407}" srcOrd="3" destOrd="0" presId="urn:microsoft.com/office/officeart/2018/2/layout/IconVerticalSolidList"/>
    <dgm:cxn modelId="{891D4640-000D-4FDF-AD24-6AC391E4194D}" type="presParOf" srcId="{9A13D1F4-EEA9-4DD1-A1B3-EBEE033BC93B}" destId="{3DB61D60-B085-4075-8406-DFE7A6E067E8}" srcOrd="3" destOrd="0" presId="urn:microsoft.com/office/officeart/2018/2/layout/IconVerticalSolidList"/>
    <dgm:cxn modelId="{D0FD9ED0-C02E-4CCF-B0C3-74C29F10E920}" type="presParOf" srcId="{9A13D1F4-EEA9-4DD1-A1B3-EBEE033BC93B}" destId="{5A00F5FC-7408-4B96-8061-97C07524CA04}" srcOrd="4" destOrd="0" presId="urn:microsoft.com/office/officeart/2018/2/layout/IconVerticalSolidList"/>
    <dgm:cxn modelId="{6D3DE833-E6F6-4B62-A22F-4456C1E2DAC1}" type="presParOf" srcId="{5A00F5FC-7408-4B96-8061-97C07524CA04}" destId="{52349E35-0C44-474C-AFBA-33049815F96D}" srcOrd="0" destOrd="0" presId="urn:microsoft.com/office/officeart/2018/2/layout/IconVerticalSolidList"/>
    <dgm:cxn modelId="{993F2231-D570-41A3-BDE7-ACB21EE86D62}" type="presParOf" srcId="{5A00F5FC-7408-4B96-8061-97C07524CA04}" destId="{09AB8AB2-D300-496F-A4DC-BBCE6AF5E9BC}" srcOrd="1" destOrd="0" presId="urn:microsoft.com/office/officeart/2018/2/layout/IconVerticalSolidList"/>
    <dgm:cxn modelId="{F5078FC9-95FA-4464-A703-6506F484F595}" type="presParOf" srcId="{5A00F5FC-7408-4B96-8061-97C07524CA04}" destId="{2BCDB75E-0B3B-4BB8-AD2F-2A6C3EA46442}" srcOrd="2" destOrd="0" presId="urn:microsoft.com/office/officeart/2018/2/layout/IconVerticalSolidList"/>
    <dgm:cxn modelId="{9738B906-D65C-4039-84D1-E747D8854295}" type="presParOf" srcId="{5A00F5FC-7408-4B96-8061-97C07524CA04}" destId="{FA869816-852D-4D07-87F0-1ACC30C70659}" srcOrd="3" destOrd="0" presId="urn:microsoft.com/office/officeart/2018/2/layout/IconVerticalSolidList"/>
    <dgm:cxn modelId="{C2C83986-6009-4447-9783-A4ED5B7A2824}" type="presParOf" srcId="{9A13D1F4-EEA9-4DD1-A1B3-EBEE033BC93B}" destId="{B05399B2-4652-45D4-90CB-C7E8F31AF4EA}" srcOrd="5" destOrd="0" presId="urn:microsoft.com/office/officeart/2018/2/layout/IconVerticalSolidList"/>
    <dgm:cxn modelId="{9EC7E2C4-EEE4-46F0-995F-B076C1C418DC}" type="presParOf" srcId="{9A13D1F4-EEA9-4DD1-A1B3-EBEE033BC93B}" destId="{CB003395-A4F1-42BF-AF0F-8765FED32F63}" srcOrd="6" destOrd="0" presId="urn:microsoft.com/office/officeart/2018/2/layout/IconVerticalSolidList"/>
    <dgm:cxn modelId="{9480B92A-045A-45CE-9F7A-6354FBD23546}" type="presParOf" srcId="{CB003395-A4F1-42BF-AF0F-8765FED32F63}" destId="{7D102682-D5D7-49C7-A2C8-8F1FEBA0C010}" srcOrd="0" destOrd="0" presId="urn:microsoft.com/office/officeart/2018/2/layout/IconVerticalSolidList"/>
    <dgm:cxn modelId="{68B6279E-9580-4C40-9432-7F8B80C9A532}" type="presParOf" srcId="{CB003395-A4F1-42BF-AF0F-8765FED32F63}" destId="{63633789-FFFB-4686-A212-43454ED4DC3E}" srcOrd="1" destOrd="0" presId="urn:microsoft.com/office/officeart/2018/2/layout/IconVerticalSolidList"/>
    <dgm:cxn modelId="{BBC3C2FE-B477-48C3-B760-B2E0C2E17A64}" type="presParOf" srcId="{CB003395-A4F1-42BF-AF0F-8765FED32F63}" destId="{1FF46D6B-EA3C-4368-A0A5-DA5F38941B42}" srcOrd="2" destOrd="0" presId="urn:microsoft.com/office/officeart/2018/2/layout/IconVerticalSolidList"/>
    <dgm:cxn modelId="{E2A1B9C7-C203-4E72-9F96-92A184F6FD87}" type="presParOf" srcId="{CB003395-A4F1-42BF-AF0F-8765FED32F63}" destId="{992D3F94-77B0-4461-8DB5-2FF82F76C3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4DD9F-4D31-48AE-BCEE-3297541160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87C7B4-DFD1-48DE-9D1D-E60EE4A62C60}">
      <dgm:prSet/>
      <dgm:spPr/>
      <dgm:t>
        <a:bodyPr/>
        <a:lstStyle/>
        <a:p>
          <a:r>
            <a:rPr lang="en-US"/>
            <a:t>The user may experiment to learn good gui design</a:t>
          </a:r>
        </a:p>
      </dgm:t>
    </dgm:pt>
    <dgm:pt modelId="{F5002060-3B36-4781-88D4-3F85289BA203}" type="parTrans" cxnId="{3C77EA4F-7819-4590-8CF7-15E3C295131A}">
      <dgm:prSet/>
      <dgm:spPr/>
      <dgm:t>
        <a:bodyPr/>
        <a:lstStyle/>
        <a:p>
          <a:endParaRPr lang="en-US"/>
        </a:p>
      </dgm:t>
    </dgm:pt>
    <dgm:pt modelId="{2914A3B7-DFF9-4101-B9D1-BDF8DADF7CBA}" type="sibTrans" cxnId="{3C77EA4F-7819-4590-8CF7-15E3C295131A}">
      <dgm:prSet/>
      <dgm:spPr/>
      <dgm:t>
        <a:bodyPr/>
        <a:lstStyle/>
        <a:p>
          <a:endParaRPr lang="en-US"/>
        </a:p>
      </dgm:t>
    </dgm:pt>
    <dgm:pt modelId="{0447C0A6-87A7-48F9-85EC-3779003CA203}">
      <dgm:prSet/>
      <dgm:spPr/>
      <dgm:t>
        <a:bodyPr/>
        <a:lstStyle/>
        <a:p>
          <a:r>
            <a:rPr lang="en-US"/>
            <a:t>The user may design a GUI for an actual mock up</a:t>
          </a:r>
        </a:p>
      </dgm:t>
    </dgm:pt>
    <dgm:pt modelId="{7CFB3B27-74F8-4F86-8EE5-0E59C4FB6FEE}" type="parTrans" cxnId="{21D6BFE6-23CA-4DE2-B2FB-5EF144F8D966}">
      <dgm:prSet/>
      <dgm:spPr/>
      <dgm:t>
        <a:bodyPr/>
        <a:lstStyle/>
        <a:p>
          <a:endParaRPr lang="en-US"/>
        </a:p>
      </dgm:t>
    </dgm:pt>
    <dgm:pt modelId="{473FCFD9-1DBB-4760-85C0-A71FED49907E}" type="sibTrans" cxnId="{21D6BFE6-23CA-4DE2-B2FB-5EF144F8D966}">
      <dgm:prSet/>
      <dgm:spPr/>
      <dgm:t>
        <a:bodyPr/>
        <a:lstStyle/>
        <a:p>
          <a:endParaRPr lang="en-US"/>
        </a:p>
      </dgm:t>
    </dgm:pt>
    <dgm:pt modelId="{CB58729B-5E84-41FE-8889-AA8A9BAE6A58}">
      <dgm:prSet/>
      <dgm:spPr/>
      <dgm:t>
        <a:bodyPr/>
        <a:lstStyle/>
        <a:p>
          <a:r>
            <a:rPr lang="en-US"/>
            <a:t>The user may enjoy playing a game while learning design</a:t>
          </a:r>
        </a:p>
      </dgm:t>
    </dgm:pt>
    <dgm:pt modelId="{3458F6E0-81EE-4605-A396-91397FCFDFD7}" type="parTrans" cxnId="{395AD117-3379-4269-96BA-206DBAA5F866}">
      <dgm:prSet/>
      <dgm:spPr/>
      <dgm:t>
        <a:bodyPr/>
        <a:lstStyle/>
        <a:p>
          <a:endParaRPr lang="en-US"/>
        </a:p>
      </dgm:t>
    </dgm:pt>
    <dgm:pt modelId="{035E101C-D3E3-4846-9234-07C589A2B23B}" type="sibTrans" cxnId="{395AD117-3379-4269-96BA-206DBAA5F866}">
      <dgm:prSet/>
      <dgm:spPr/>
      <dgm:t>
        <a:bodyPr/>
        <a:lstStyle/>
        <a:p>
          <a:endParaRPr lang="en-US"/>
        </a:p>
      </dgm:t>
    </dgm:pt>
    <dgm:pt modelId="{08A0407A-7EF9-4CEC-A81D-0609BB33DC45}">
      <dgm:prSet/>
      <dgm:spPr/>
      <dgm:t>
        <a:bodyPr/>
        <a:lstStyle/>
        <a:p>
          <a:r>
            <a:rPr lang="en-US"/>
            <a:t>Similar to a GUI designer, except it grades you</a:t>
          </a:r>
        </a:p>
      </dgm:t>
    </dgm:pt>
    <dgm:pt modelId="{99881F82-8CA2-4841-8885-8A4DE353DABD}" type="parTrans" cxnId="{6AAB5BF0-C251-4BDE-AFA1-4BECD161FD3B}">
      <dgm:prSet/>
      <dgm:spPr/>
      <dgm:t>
        <a:bodyPr/>
        <a:lstStyle/>
        <a:p>
          <a:endParaRPr lang="en-US"/>
        </a:p>
      </dgm:t>
    </dgm:pt>
    <dgm:pt modelId="{5C3DF68C-9453-4D9A-9C29-F36754DB95EC}" type="sibTrans" cxnId="{6AAB5BF0-C251-4BDE-AFA1-4BECD161FD3B}">
      <dgm:prSet/>
      <dgm:spPr/>
      <dgm:t>
        <a:bodyPr/>
        <a:lstStyle/>
        <a:p>
          <a:endParaRPr lang="en-US"/>
        </a:p>
      </dgm:t>
    </dgm:pt>
    <dgm:pt modelId="{5CB7F83F-E3DE-48D5-97C9-D2D8999F923B}" type="pres">
      <dgm:prSet presAssocID="{C244DD9F-4D31-48AE-BCEE-329754116008}" presName="root" presStyleCnt="0">
        <dgm:presLayoutVars>
          <dgm:dir/>
          <dgm:resizeHandles val="exact"/>
        </dgm:presLayoutVars>
      </dgm:prSet>
      <dgm:spPr/>
    </dgm:pt>
    <dgm:pt modelId="{876E08FB-589D-4BDB-891A-DCC573558ED8}" type="pres">
      <dgm:prSet presAssocID="{3D87C7B4-DFD1-48DE-9D1D-E60EE4A62C60}" presName="compNode" presStyleCnt="0"/>
      <dgm:spPr/>
    </dgm:pt>
    <dgm:pt modelId="{9065E80D-FE22-46AB-AB27-BCE30CCF0BC3}" type="pres">
      <dgm:prSet presAssocID="{3D87C7B4-DFD1-48DE-9D1D-E60EE4A62C60}" presName="bgRect" presStyleLbl="bgShp" presStyleIdx="0" presStyleCnt="4"/>
      <dgm:spPr/>
    </dgm:pt>
    <dgm:pt modelId="{3013C29C-D7B0-4E59-8BB2-C79801BBD8D0}" type="pres">
      <dgm:prSet presAssocID="{3D87C7B4-DFD1-48DE-9D1D-E60EE4A62C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F2F9C47-624C-48E1-BF3C-4275540E9C9F}" type="pres">
      <dgm:prSet presAssocID="{3D87C7B4-DFD1-48DE-9D1D-E60EE4A62C60}" presName="spaceRect" presStyleCnt="0"/>
      <dgm:spPr/>
    </dgm:pt>
    <dgm:pt modelId="{8C46F3D9-3269-4B51-84BB-B1FF13B614AC}" type="pres">
      <dgm:prSet presAssocID="{3D87C7B4-DFD1-48DE-9D1D-E60EE4A62C60}" presName="parTx" presStyleLbl="revTx" presStyleIdx="0" presStyleCnt="4">
        <dgm:presLayoutVars>
          <dgm:chMax val="0"/>
          <dgm:chPref val="0"/>
        </dgm:presLayoutVars>
      </dgm:prSet>
      <dgm:spPr/>
    </dgm:pt>
    <dgm:pt modelId="{8263CA73-601D-4555-98C7-A785A04F12C0}" type="pres">
      <dgm:prSet presAssocID="{2914A3B7-DFF9-4101-B9D1-BDF8DADF7CBA}" presName="sibTrans" presStyleCnt="0"/>
      <dgm:spPr/>
    </dgm:pt>
    <dgm:pt modelId="{B11557FF-6AC8-45DA-9C06-D00224944C58}" type="pres">
      <dgm:prSet presAssocID="{0447C0A6-87A7-48F9-85EC-3779003CA203}" presName="compNode" presStyleCnt="0"/>
      <dgm:spPr/>
    </dgm:pt>
    <dgm:pt modelId="{037FC71C-A075-496B-9E24-22DAF80627EF}" type="pres">
      <dgm:prSet presAssocID="{0447C0A6-87A7-48F9-85EC-3779003CA203}" presName="bgRect" presStyleLbl="bgShp" presStyleIdx="1" presStyleCnt="4"/>
      <dgm:spPr/>
    </dgm:pt>
    <dgm:pt modelId="{56F43B9A-7F58-4A16-B34B-37CF22716786}" type="pres">
      <dgm:prSet presAssocID="{0447C0A6-87A7-48F9-85EC-3779003CA2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FBB6062B-894C-45AF-8B9D-4E6F528168F4}" type="pres">
      <dgm:prSet presAssocID="{0447C0A6-87A7-48F9-85EC-3779003CA203}" presName="spaceRect" presStyleCnt="0"/>
      <dgm:spPr/>
    </dgm:pt>
    <dgm:pt modelId="{FD83BDBB-2078-4CC2-B7E3-3AAF7DD7FA80}" type="pres">
      <dgm:prSet presAssocID="{0447C0A6-87A7-48F9-85EC-3779003CA203}" presName="parTx" presStyleLbl="revTx" presStyleIdx="1" presStyleCnt="4">
        <dgm:presLayoutVars>
          <dgm:chMax val="0"/>
          <dgm:chPref val="0"/>
        </dgm:presLayoutVars>
      </dgm:prSet>
      <dgm:spPr/>
    </dgm:pt>
    <dgm:pt modelId="{61905DDC-AF44-4025-B82A-190033987B13}" type="pres">
      <dgm:prSet presAssocID="{473FCFD9-1DBB-4760-85C0-A71FED49907E}" presName="sibTrans" presStyleCnt="0"/>
      <dgm:spPr/>
    </dgm:pt>
    <dgm:pt modelId="{CF698E74-1F30-41A0-BD8D-1A9751C2EF65}" type="pres">
      <dgm:prSet presAssocID="{CB58729B-5E84-41FE-8889-AA8A9BAE6A58}" presName="compNode" presStyleCnt="0"/>
      <dgm:spPr/>
    </dgm:pt>
    <dgm:pt modelId="{7FBBAEBB-5A35-4D5E-A6EA-B21988AD14B5}" type="pres">
      <dgm:prSet presAssocID="{CB58729B-5E84-41FE-8889-AA8A9BAE6A58}" presName="bgRect" presStyleLbl="bgShp" presStyleIdx="2" presStyleCnt="4"/>
      <dgm:spPr/>
    </dgm:pt>
    <dgm:pt modelId="{FBD3C1E3-464F-4BA0-B6B0-D87EBDD4A4A5}" type="pres">
      <dgm:prSet presAssocID="{CB58729B-5E84-41FE-8889-AA8A9BAE6A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3E4A6996-75BC-4866-99F5-7941509EC174}" type="pres">
      <dgm:prSet presAssocID="{CB58729B-5E84-41FE-8889-AA8A9BAE6A58}" presName="spaceRect" presStyleCnt="0"/>
      <dgm:spPr/>
    </dgm:pt>
    <dgm:pt modelId="{0D11353A-C2EC-4BE3-941C-BE44CD937D51}" type="pres">
      <dgm:prSet presAssocID="{CB58729B-5E84-41FE-8889-AA8A9BAE6A58}" presName="parTx" presStyleLbl="revTx" presStyleIdx="2" presStyleCnt="4">
        <dgm:presLayoutVars>
          <dgm:chMax val="0"/>
          <dgm:chPref val="0"/>
        </dgm:presLayoutVars>
      </dgm:prSet>
      <dgm:spPr/>
    </dgm:pt>
    <dgm:pt modelId="{BAF9F31E-DC97-481A-9AE2-FA628501F7DB}" type="pres">
      <dgm:prSet presAssocID="{035E101C-D3E3-4846-9234-07C589A2B23B}" presName="sibTrans" presStyleCnt="0"/>
      <dgm:spPr/>
    </dgm:pt>
    <dgm:pt modelId="{16EF4590-5170-40E4-9529-DE5437803CFD}" type="pres">
      <dgm:prSet presAssocID="{08A0407A-7EF9-4CEC-A81D-0609BB33DC45}" presName="compNode" presStyleCnt="0"/>
      <dgm:spPr/>
    </dgm:pt>
    <dgm:pt modelId="{D9D71F46-D2E4-4B72-A63B-9B0A6000B24F}" type="pres">
      <dgm:prSet presAssocID="{08A0407A-7EF9-4CEC-A81D-0609BB33DC45}" presName="bgRect" presStyleLbl="bgShp" presStyleIdx="3" presStyleCnt="4"/>
      <dgm:spPr/>
    </dgm:pt>
    <dgm:pt modelId="{AE1DFA2B-9D4A-4635-BF2C-0F713F6F9E1B}" type="pres">
      <dgm:prSet presAssocID="{08A0407A-7EF9-4CEC-A81D-0609BB33DC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906B5FDA-C46C-4D84-80F0-5D63D330C731}" type="pres">
      <dgm:prSet presAssocID="{08A0407A-7EF9-4CEC-A81D-0609BB33DC45}" presName="spaceRect" presStyleCnt="0"/>
      <dgm:spPr/>
    </dgm:pt>
    <dgm:pt modelId="{C96BF70C-0305-40AD-B524-119E444C85EE}" type="pres">
      <dgm:prSet presAssocID="{08A0407A-7EF9-4CEC-A81D-0609BB33DC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21CC008-2243-479E-9913-83DAF2CE4516}" type="presOf" srcId="{0447C0A6-87A7-48F9-85EC-3779003CA203}" destId="{FD83BDBB-2078-4CC2-B7E3-3AAF7DD7FA80}" srcOrd="0" destOrd="0" presId="urn:microsoft.com/office/officeart/2018/2/layout/IconVerticalSolidList"/>
    <dgm:cxn modelId="{395AD117-3379-4269-96BA-206DBAA5F866}" srcId="{C244DD9F-4D31-48AE-BCEE-329754116008}" destId="{CB58729B-5E84-41FE-8889-AA8A9BAE6A58}" srcOrd="2" destOrd="0" parTransId="{3458F6E0-81EE-4605-A396-91397FCFDFD7}" sibTransId="{035E101C-D3E3-4846-9234-07C589A2B23B}"/>
    <dgm:cxn modelId="{59AD741A-039B-4AEC-8715-B6F39B52E1B4}" type="presOf" srcId="{08A0407A-7EF9-4CEC-A81D-0609BB33DC45}" destId="{C96BF70C-0305-40AD-B524-119E444C85EE}" srcOrd="0" destOrd="0" presId="urn:microsoft.com/office/officeart/2018/2/layout/IconVerticalSolidList"/>
    <dgm:cxn modelId="{8EC66C65-58E6-4CB6-8D13-F7A610DC94DB}" type="presOf" srcId="{CB58729B-5E84-41FE-8889-AA8A9BAE6A58}" destId="{0D11353A-C2EC-4BE3-941C-BE44CD937D51}" srcOrd="0" destOrd="0" presId="urn:microsoft.com/office/officeart/2018/2/layout/IconVerticalSolidList"/>
    <dgm:cxn modelId="{D75D5C4C-53A8-4673-842F-8DECC2D67C63}" type="presOf" srcId="{3D87C7B4-DFD1-48DE-9D1D-E60EE4A62C60}" destId="{8C46F3D9-3269-4B51-84BB-B1FF13B614AC}" srcOrd="0" destOrd="0" presId="urn:microsoft.com/office/officeart/2018/2/layout/IconVerticalSolidList"/>
    <dgm:cxn modelId="{3C77EA4F-7819-4590-8CF7-15E3C295131A}" srcId="{C244DD9F-4D31-48AE-BCEE-329754116008}" destId="{3D87C7B4-DFD1-48DE-9D1D-E60EE4A62C60}" srcOrd="0" destOrd="0" parTransId="{F5002060-3B36-4781-88D4-3F85289BA203}" sibTransId="{2914A3B7-DFF9-4101-B9D1-BDF8DADF7CBA}"/>
    <dgm:cxn modelId="{BB50DB52-D150-4B32-83E2-7B1B1FF570E3}" type="presOf" srcId="{C244DD9F-4D31-48AE-BCEE-329754116008}" destId="{5CB7F83F-E3DE-48D5-97C9-D2D8999F923B}" srcOrd="0" destOrd="0" presId="urn:microsoft.com/office/officeart/2018/2/layout/IconVerticalSolidList"/>
    <dgm:cxn modelId="{21D6BFE6-23CA-4DE2-B2FB-5EF144F8D966}" srcId="{C244DD9F-4D31-48AE-BCEE-329754116008}" destId="{0447C0A6-87A7-48F9-85EC-3779003CA203}" srcOrd="1" destOrd="0" parTransId="{7CFB3B27-74F8-4F86-8EE5-0E59C4FB6FEE}" sibTransId="{473FCFD9-1DBB-4760-85C0-A71FED49907E}"/>
    <dgm:cxn modelId="{6AAB5BF0-C251-4BDE-AFA1-4BECD161FD3B}" srcId="{C244DD9F-4D31-48AE-BCEE-329754116008}" destId="{08A0407A-7EF9-4CEC-A81D-0609BB33DC45}" srcOrd="3" destOrd="0" parTransId="{99881F82-8CA2-4841-8885-8A4DE353DABD}" sibTransId="{5C3DF68C-9453-4D9A-9C29-F36754DB95EC}"/>
    <dgm:cxn modelId="{69E973C4-6AC4-4471-B8F6-862019A49948}" type="presParOf" srcId="{5CB7F83F-E3DE-48D5-97C9-D2D8999F923B}" destId="{876E08FB-589D-4BDB-891A-DCC573558ED8}" srcOrd="0" destOrd="0" presId="urn:microsoft.com/office/officeart/2018/2/layout/IconVerticalSolidList"/>
    <dgm:cxn modelId="{0A4FAD26-5CD9-4A92-AFD7-8B9DCA8C3759}" type="presParOf" srcId="{876E08FB-589D-4BDB-891A-DCC573558ED8}" destId="{9065E80D-FE22-46AB-AB27-BCE30CCF0BC3}" srcOrd="0" destOrd="0" presId="urn:microsoft.com/office/officeart/2018/2/layout/IconVerticalSolidList"/>
    <dgm:cxn modelId="{CC4B8D9A-33BC-49C6-A678-5615CDAC7D33}" type="presParOf" srcId="{876E08FB-589D-4BDB-891A-DCC573558ED8}" destId="{3013C29C-D7B0-4E59-8BB2-C79801BBD8D0}" srcOrd="1" destOrd="0" presId="urn:microsoft.com/office/officeart/2018/2/layout/IconVerticalSolidList"/>
    <dgm:cxn modelId="{B4C658E0-2BA8-476C-9782-163D74259F6B}" type="presParOf" srcId="{876E08FB-589D-4BDB-891A-DCC573558ED8}" destId="{9F2F9C47-624C-48E1-BF3C-4275540E9C9F}" srcOrd="2" destOrd="0" presId="urn:microsoft.com/office/officeart/2018/2/layout/IconVerticalSolidList"/>
    <dgm:cxn modelId="{7ACA9194-9494-45B9-BA20-26F04592F342}" type="presParOf" srcId="{876E08FB-589D-4BDB-891A-DCC573558ED8}" destId="{8C46F3D9-3269-4B51-84BB-B1FF13B614AC}" srcOrd="3" destOrd="0" presId="urn:microsoft.com/office/officeart/2018/2/layout/IconVerticalSolidList"/>
    <dgm:cxn modelId="{7DE8C9A6-FB35-4AF0-ADD4-A23EFD54D792}" type="presParOf" srcId="{5CB7F83F-E3DE-48D5-97C9-D2D8999F923B}" destId="{8263CA73-601D-4555-98C7-A785A04F12C0}" srcOrd="1" destOrd="0" presId="urn:microsoft.com/office/officeart/2018/2/layout/IconVerticalSolidList"/>
    <dgm:cxn modelId="{DDB40021-DD97-40FD-8E05-5CCAF6FD6182}" type="presParOf" srcId="{5CB7F83F-E3DE-48D5-97C9-D2D8999F923B}" destId="{B11557FF-6AC8-45DA-9C06-D00224944C58}" srcOrd="2" destOrd="0" presId="urn:microsoft.com/office/officeart/2018/2/layout/IconVerticalSolidList"/>
    <dgm:cxn modelId="{3D63A420-DE9B-4E76-81F1-E39A72095566}" type="presParOf" srcId="{B11557FF-6AC8-45DA-9C06-D00224944C58}" destId="{037FC71C-A075-496B-9E24-22DAF80627EF}" srcOrd="0" destOrd="0" presId="urn:microsoft.com/office/officeart/2018/2/layout/IconVerticalSolidList"/>
    <dgm:cxn modelId="{37E02FE5-383F-4F48-ADC9-DD4C3B145BA0}" type="presParOf" srcId="{B11557FF-6AC8-45DA-9C06-D00224944C58}" destId="{56F43B9A-7F58-4A16-B34B-37CF22716786}" srcOrd="1" destOrd="0" presId="urn:microsoft.com/office/officeart/2018/2/layout/IconVerticalSolidList"/>
    <dgm:cxn modelId="{6FAE9746-CC4B-4946-BEA1-C0F8B3E77631}" type="presParOf" srcId="{B11557FF-6AC8-45DA-9C06-D00224944C58}" destId="{FBB6062B-894C-45AF-8B9D-4E6F528168F4}" srcOrd="2" destOrd="0" presId="urn:microsoft.com/office/officeart/2018/2/layout/IconVerticalSolidList"/>
    <dgm:cxn modelId="{A9EE540C-3875-4FCD-9E18-A068CD051091}" type="presParOf" srcId="{B11557FF-6AC8-45DA-9C06-D00224944C58}" destId="{FD83BDBB-2078-4CC2-B7E3-3AAF7DD7FA80}" srcOrd="3" destOrd="0" presId="urn:microsoft.com/office/officeart/2018/2/layout/IconVerticalSolidList"/>
    <dgm:cxn modelId="{509D4179-D55A-4D78-90DD-AD09D5607193}" type="presParOf" srcId="{5CB7F83F-E3DE-48D5-97C9-D2D8999F923B}" destId="{61905DDC-AF44-4025-B82A-190033987B13}" srcOrd="3" destOrd="0" presId="urn:microsoft.com/office/officeart/2018/2/layout/IconVerticalSolidList"/>
    <dgm:cxn modelId="{C7DA3621-DE43-44CE-BA57-CFE04E490325}" type="presParOf" srcId="{5CB7F83F-E3DE-48D5-97C9-D2D8999F923B}" destId="{CF698E74-1F30-41A0-BD8D-1A9751C2EF65}" srcOrd="4" destOrd="0" presId="urn:microsoft.com/office/officeart/2018/2/layout/IconVerticalSolidList"/>
    <dgm:cxn modelId="{DAD1F63F-19FF-4A34-9A9E-5B0B7F4A9BB9}" type="presParOf" srcId="{CF698E74-1F30-41A0-BD8D-1A9751C2EF65}" destId="{7FBBAEBB-5A35-4D5E-A6EA-B21988AD14B5}" srcOrd="0" destOrd="0" presId="urn:microsoft.com/office/officeart/2018/2/layout/IconVerticalSolidList"/>
    <dgm:cxn modelId="{D0325E11-7457-4FEC-BC8F-83E522E42819}" type="presParOf" srcId="{CF698E74-1F30-41A0-BD8D-1A9751C2EF65}" destId="{FBD3C1E3-464F-4BA0-B6B0-D87EBDD4A4A5}" srcOrd="1" destOrd="0" presId="urn:microsoft.com/office/officeart/2018/2/layout/IconVerticalSolidList"/>
    <dgm:cxn modelId="{C151B712-8B64-45FD-96B5-3D58A36C92D2}" type="presParOf" srcId="{CF698E74-1F30-41A0-BD8D-1A9751C2EF65}" destId="{3E4A6996-75BC-4866-99F5-7941509EC174}" srcOrd="2" destOrd="0" presId="urn:microsoft.com/office/officeart/2018/2/layout/IconVerticalSolidList"/>
    <dgm:cxn modelId="{C5A51159-D83C-44CD-A4DB-7931E141062C}" type="presParOf" srcId="{CF698E74-1F30-41A0-BD8D-1A9751C2EF65}" destId="{0D11353A-C2EC-4BE3-941C-BE44CD937D51}" srcOrd="3" destOrd="0" presId="urn:microsoft.com/office/officeart/2018/2/layout/IconVerticalSolidList"/>
    <dgm:cxn modelId="{88C316D7-EECF-4EEB-A364-91DB49525458}" type="presParOf" srcId="{5CB7F83F-E3DE-48D5-97C9-D2D8999F923B}" destId="{BAF9F31E-DC97-481A-9AE2-FA628501F7DB}" srcOrd="5" destOrd="0" presId="urn:microsoft.com/office/officeart/2018/2/layout/IconVerticalSolidList"/>
    <dgm:cxn modelId="{B6650550-2F4E-40B3-99D8-B2ED192B2218}" type="presParOf" srcId="{5CB7F83F-E3DE-48D5-97C9-D2D8999F923B}" destId="{16EF4590-5170-40E4-9529-DE5437803CFD}" srcOrd="6" destOrd="0" presId="urn:microsoft.com/office/officeart/2018/2/layout/IconVerticalSolidList"/>
    <dgm:cxn modelId="{2D081F0B-B0D5-4EEA-9A76-57C2D06C942F}" type="presParOf" srcId="{16EF4590-5170-40E4-9529-DE5437803CFD}" destId="{D9D71F46-D2E4-4B72-A63B-9B0A6000B24F}" srcOrd="0" destOrd="0" presId="urn:microsoft.com/office/officeart/2018/2/layout/IconVerticalSolidList"/>
    <dgm:cxn modelId="{698117CF-B8BF-4A42-85F1-5B5BB96A8C6D}" type="presParOf" srcId="{16EF4590-5170-40E4-9529-DE5437803CFD}" destId="{AE1DFA2B-9D4A-4635-BF2C-0F713F6F9E1B}" srcOrd="1" destOrd="0" presId="urn:microsoft.com/office/officeart/2018/2/layout/IconVerticalSolidList"/>
    <dgm:cxn modelId="{3D4B5F1E-AB5E-4967-8348-8A16173FF1A1}" type="presParOf" srcId="{16EF4590-5170-40E4-9529-DE5437803CFD}" destId="{906B5FDA-C46C-4D84-80F0-5D63D330C731}" srcOrd="2" destOrd="0" presId="urn:microsoft.com/office/officeart/2018/2/layout/IconVerticalSolidList"/>
    <dgm:cxn modelId="{1D779CB8-CCB8-4A93-A1B7-8D8D53FCAB79}" type="presParOf" srcId="{16EF4590-5170-40E4-9529-DE5437803CFD}" destId="{C96BF70C-0305-40AD-B524-119E444C85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7E001-3121-4978-913E-5F65815F4096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8DD71-7079-4DF7-91E2-007497DEE7E5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E3C1B-463A-4F7E-8599-79CC4125FBD0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Background</a:t>
          </a:r>
        </a:p>
      </dsp:txBody>
      <dsp:txXfrm>
        <a:off x="1355324" y="2315"/>
        <a:ext cx="4905775" cy="1173440"/>
      </dsp:txXfrm>
    </dsp:sp>
    <dsp:sp modelId="{E35CBF94-6AB4-4C40-9054-C4E27168CC9B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5CAFA-1083-44B9-A4E0-BCF768AF82C7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A748-E829-49C0-B4F8-D06EF921C407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Project Video</a:t>
          </a:r>
        </a:p>
      </dsp:txBody>
      <dsp:txXfrm>
        <a:off x="1355324" y="1469116"/>
        <a:ext cx="4905775" cy="1173440"/>
      </dsp:txXfrm>
    </dsp:sp>
    <dsp:sp modelId="{52349E35-0C44-474C-AFBA-33049815F96D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B8AB2-D300-496F-A4DC-BBCE6AF5E9BC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9816-852D-4D07-87F0-1ACC30C70659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Challenges</a:t>
          </a:r>
        </a:p>
      </dsp:txBody>
      <dsp:txXfrm>
        <a:off x="1355324" y="2935917"/>
        <a:ext cx="4905775" cy="1173440"/>
      </dsp:txXfrm>
    </dsp:sp>
    <dsp:sp modelId="{7D102682-D5D7-49C7-A2C8-8F1FEBA0C010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33789-FFFB-4686-A212-43454ED4DC3E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D3F94-77B0-4461-8DB5-2FF82F76C344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Questions</a:t>
          </a:r>
        </a:p>
      </dsp:txBody>
      <dsp:txXfrm>
        <a:off x="1355324" y="4402718"/>
        <a:ext cx="4905775" cy="117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5E80D-FE22-46AB-AB27-BCE30CCF0BC3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C29C-D7B0-4E59-8BB2-C79801BBD8D0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6F3D9-3269-4B51-84BB-B1FF13B614AC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user may experiment to learn good gui design</a:t>
          </a:r>
        </a:p>
      </dsp:txBody>
      <dsp:txXfrm>
        <a:off x="1355324" y="2315"/>
        <a:ext cx="4905775" cy="1173440"/>
      </dsp:txXfrm>
    </dsp:sp>
    <dsp:sp modelId="{037FC71C-A075-496B-9E24-22DAF80627EF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43B9A-7F58-4A16-B34B-37CF22716786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3BDBB-2078-4CC2-B7E3-3AAF7DD7FA80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user may design a GUI for an actual mock up</a:t>
          </a:r>
        </a:p>
      </dsp:txBody>
      <dsp:txXfrm>
        <a:off x="1355324" y="1469116"/>
        <a:ext cx="4905775" cy="1173440"/>
      </dsp:txXfrm>
    </dsp:sp>
    <dsp:sp modelId="{7FBBAEBB-5A35-4D5E-A6EA-B21988AD14B5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3C1E3-464F-4BA0-B6B0-D87EBDD4A4A5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1353A-C2EC-4BE3-941C-BE44CD937D51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user may enjoy playing a game while learning design</a:t>
          </a:r>
        </a:p>
      </dsp:txBody>
      <dsp:txXfrm>
        <a:off x="1355324" y="2935917"/>
        <a:ext cx="4905775" cy="1173440"/>
      </dsp:txXfrm>
    </dsp:sp>
    <dsp:sp modelId="{D9D71F46-D2E4-4B72-A63B-9B0A6000B24F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DFA2B-9D4A-4635-BF2C-0F713F6F9E1B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BF70C-0305-40AD-B524-119E444C85EE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Similar to a GUI designer, except it grades you</a:t>
          </a:r>
        </a:p>
      </dsp:txBody>
      <dsp:txXfrm>
        <a:off x="1355324" y="4402718"/>
        <a:ext cx="4905775" cy="11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9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9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0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5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DHT_anLBr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Team #9 Project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Gunner Stone, Matthew Swanson, Lee Bryant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01DE-51BB-4D6A-A686-C9CC926C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It’s Cool!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3D028E6-F01E-4615-934D-32E9C45F4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88301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72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E4DDB-FCC3-4823-99C3-F260E5E5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Let’s see it in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ED432-0240-405E-A6E1-1E94B09E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[Load Program for live Demo] </a:t>
            </a:r>
          </a:p>
          <a:p>
            <a:r>
              <a:rPr lang="en-US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</a:p>
          <a:p>
            <a:r>
              <a:rPr lang="en-US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https://www.youtube.com/watch?v=fDHT_anLBr8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2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276289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64211-E2EB-4460-8926-D48D65EB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/>
              <a:t>Challenges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1210-EB46-44EB-8C6B-7E4E8A9A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Grid Snapping</a:t>
            </a:r>
          </a:p>
          <a:p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3B8DBD-BB28-406E-8F97-7A92685ED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947915"/>
            <a:ext cx="6303134" cy="29316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03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5" descr="A picture containing table, man, riding, air&#10;&#10;Description generated with very high confidence">
            <a:extLst>
              <a:ext uri="{FF2B5EF4-FFF2-40B4-BE49-F238E27FC236}">
                <a16:creationId xmlns:a16="http://schemas.microsoft.com/office/drawing/2014/main" id="{FC4C8AC0-9420-4810-B89A-4DC5649C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904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BE8C-E15F-498D-B505-818F9061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/>
              <a:t>Challenges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D8F9-B9DC-452C-97B1-947C33A0B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User testing</a:t>
            </a:r>
          </a:p>
          <a:p>
            <a:pPr lvl="1"/>
            <a:r>
              <a:rPr lang="en-US" sz="2800"/>
              <a:t>Overall Fun</a:t>
            </a:r>
          </a:p>
        </p:txBody>
      </p:sp>
    </p:spTree>
    <p:extLst>
      <p:ext uri="{BB962C8B-B14F-4D97-AF65-F5344CB8AC3E}">
        <p14:creationId xmlns:p14="http://schemas.microsoft.com/office/powerpoint/2010/main" val="335502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BE8C-E15F-498D-B505-818F9061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/>
              <a:t>Challenges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D8F9-B9DC-452C-97B1-947C33A0B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00277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Game Objectives</a:t>
            </a:r>
          </a:p>
        </p:txBody>
      </p:sp>
      <p:pic>
        <p:nvPicPr>
          <p:cNvPr id="6" name="Picture 6" descr="A picture containing yellow, train&#10;&#10;Description generated with very high confidence">
            <a:extLst>
              <a:ext uri="{FF2B5EF4-FFF2-40B4-BE49-F238E27FC236}">
                <a16:creationId xmlns:a16="http://schemas.microsoft.com/office/drawing/2014/main" id="{CC773B09-7505-4FC3-AE14-60492B12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444031"/>
            <a:ext cx="6303134" cy="393945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57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BE8C-E15F-498D-B505-818F9061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/>
              <a:t>Challenges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D8F9-B9DC-452C-97B1-947C33A0B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Custom Menu Objects</a:t>
            </a:r>
          </a:p>
          <a:p>
            <a:pPr lvl="1"/>
            <a:r>
              <a:rPr lang="en-US" sz="2800"/>
              <a:t>Carousel</a:t>
            </a:r>
            <a:endParaRPr lang="en-US"/>
          </a:p>
          <a:p>
            <a:pPr lvl="1"/>
            <a:r>
              <a:rPr lang="en-US" sz="2800"/>
              <a:t>Fisheye Menu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477114-7B1C-4394-9757-404B740CF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10319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96967D68-0066-45BA-B006-A8C5882EC4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8" r="2" b="10972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12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BE8C-E15F-498D-B505-818F906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D8F9-B9DC-452C-97B1-947C33A0B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00277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Automatic UI grading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F81FFE0-7A83-4261-BACB-6C60A20EA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02" y="2335933"/>
            <a:ext cx="5798635" cy="22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3339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72E526AD-09B7-4191-A06D-6BCE30428E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62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862BA-FABB-42CC-8EA2-82E30C35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Questions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2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4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 26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8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4" name="Rectangle 30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11C36-696A-489B-8231-E0666F19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Presentation Roadmap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2B06C07-6684-4E35-904D-D4605C214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43822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213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>
            <a:extLst>
              <a:ext uri="{FF2B5EF4-FFF2-40B4-BE49-F238E27FC236}">
                <a16:creationId xmlns:a16="http://schemas.microsoft.com/office/drawing/2014/main" id="{D0A05B0B-A1F8-4ABC-9717-C155761F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48FDEB09-6B0C-49C9-927F-ECF883781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6015B1C5-64E4-4E09-813B-B359344B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E3E6B3F7-F39C-49A9-B164-36CCC3EBE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, photo, man, clock&#10;&#10;Description generated with very high confidence">
            <a:extLst>
              <a:ext uri="{FF2B5EF4-FFF2-40B4-BE49-F238E27FC236}">
                <a16:creationId xmlns:a16="http://schemas.microsoft.com/office/drawing/2014/main" id="{F8657C11-E92A-4981-9C9C-BEC0CAC33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80" r="-1" b="-1"/>
          <a:stretch/>
        </p:blipFill>
        <p:spPr>
          <a:xfrm>
            <a:off x="6083808" y="10"/>
            <a:ext cx="6108192" cy="6857990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4B316BF-E57A-49F1-9962-57C21572A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94" r="-1" b="17774"/>
          <a:stretch/>
        </p:blipFill>
        <p:spPr>
          <a:xfrm>
            <a:off x="20" y="10"/>
            <a:ext cx="609902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brown horse standing on top of a dirt field&#10;&#10;Description generated with very high confidence">
            <a:extLst>
              <a:ext uri="{FF2B5EF4-FFF2-40B4-BE49-F238E27FC236}">
                <a16:creationId xmlns:a16="http://schemas.microsoft.com/office/drawing/2014/main" id="{3AA0B669-6C92-4FB4-9405-116E610C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0" r="11144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8" name="Picture 8" descr="A sandy beach&#10;&#10;Description generated with very high confidence">
            <a:extLst>
              <a:ext uri="{FF2B5EF4-FFF2-40B4-BE49-F238E27FC236}">
                <a16:creationId xmlns:a16="http://schemas.microsoft.com/office/drawing/2014/main" id="{8124AC0D-FA7D-45C6-99A2-882BCC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6" r="11276" b="-2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4" name="Picture 4" descr="A picture containing person, indoor, man, standing&#10;&#10;Description generated with very high confidence">
            <a:extLst>
              <a:ext uri="{FF2B5EF4-FFF2-40B4-BE49-F238E27FC236}">
                <a16:creationId xmlns:a16="http://schemas.microsoft.com/office/drawing/2014/main" id="{F97DAC46-0C0F-4D9D-9AB0-6CCA71EEC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61" r="13977"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78268-173C-4C67-AF66-98482F20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94371-1ED5-46C9-92CB-009E55DBB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E975A1-5008-46D0-B573-A424564CB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C2497-A31D-411B-B7CC-5CB04199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oy, table, room&#10;&#10;Description generated with very high confidence">
            <a:extLst>
              <a:ext uri="{FF2B5EF4-FFF2-40B4-BE49-F238E27FC236}">
                <a16:creationId xmlns:a16="http://schemas.microsoft.com/office/drawing/2014/main" id="{85687F56-79F9-4AC7-9A38-A6002D1B51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57" r="1" b="27716"/>
          <a:stretch/>
        </p:blipFill>
        <p:spPr>
          <a:xfrm>
            <a:off x="956009" y="931333"/>
            <a:ext cx="9016437" cy="4961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02A4D1-2C2E-40B4-9C63-D31CDB40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7C4A954-C4D8-4B3C-8268-C93B77D4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665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hand holding a video game&#10;&#10;Description generated with very high confidence">
            <a:extLst>
              <a:ext uri="{FF2B5EF4-FFF2-40B4-BE49-F238E27FC236}">
                <a16:creationId xmlns:a16="http://schemas.microsoft.com/office/drawing/2014/main" id="{F8D0AFBE-84C9-4575-8E28-F29ED7F6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09" y="1112875"/>
            <a:ext cx="9016437" cy="45983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99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room, shirt&#10;&#10;Description generated with very high confidence">
            <a:extLst>
              <a:ext uri="{FF2B5EF4-FFF2-40B4-BE49-F238E27FC236}">
                <a16:creationId xmlns:a16="http://schemas.microsoft.com/office/drawing/2014/main" id="{173108EC-A982-4E6C-A26E-4DA6F836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809" y="609600"/>
            <a:ext cx="7473244" cy="5604933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43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4A286-1241-480D-8CAF-F21F1EF8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Team #9 Presents...</a:t>
            </a:r>
          </a:p>
        </p:txBody>
      </p:sp>
      <p:pic>
        <p:nvPicPr>
          <p:cNvPr id="8" name="Picture 8" descr="A picture containing guitar&#10;&#10;Description generated with very high confidence">
            <a:extLst>
              <a:ext uri="{FF2B5EF4-FFF2-40B4-BE49-F238E27FC236}">
                <a16:creationId xmlns:a16="http://schemas.microsoft.com/office/drawing/2014/main" id="{9EA61AD6-DF29-4BF2-BB23-E74F8961D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58" r="-2" b="-2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8" descr="A dog standing on a sidewalk&#10;&#10;Description generated with very high confidence">
            <a:extLst>
              <a:ext uri="{FF2B5EF4-FFF2-40B4-BE49-F238E27FC236}">
                <a16:creationId xmlns:a16="http://schemas.microsoft.com/office/drawing/2014/main" id="{BFC97E88-22C1-4BAE-ADF7-16D4ECAB6A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2" r="12880" b="1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DE646-2128-44B4-B601-7E3DADF7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The HCI Self-Teacher</a:t>
            </a:r>
          </a:p>
        </p:txBody>
      </p:sp>
    </p:spTree>
    <p:extLst>
      <p:ext uri="{BB962C8B-B14F-4D97-AF65-F5344CB8AC3E}">
        <p14:creationId xmlns:p14="http://schemas.microsoft.com/office/powerpoint/2010/main" val="175602256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Berlin</vt:lpstr>
      <vt:lpstr>Team #9 Project Presentation</vt:lpstr>
      <vt:lpstr>Presentation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#9 Presents...</vt:lpstr>
      <vt:lpstr>The HCI Self-Teacher</vt:lpstr>
      <vt:lpstr>It’s Cool!</vt:lpstr>
      <vt:lpstr>Let’s see it in action!</vt:lpstr>
      <vt:lpstr>Challenges?</vt:lpstr>
      <vt:lpstr>Challenges</vt:lpstr>
      <vt:lpstr>Challenges</vt:lpstr>
      <vt:lpstr>Challenges</vt:lpstr>
      <vt:lpstr>Challenges</vt:lpstr>
      <vt:lpstr>Challenges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</cp:revision>
  <dcterms:created xsi:type="dcterms:W3CDTF">2019-11-23T03:01:27Z</dcterms:created>
  <dcterms:modified xsi:type="dcterms:W3CDTF">2019-12-08T04:05:34Z</dcterms:modified>
</cp:coreProperties>
</file>