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cd83eb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cd83eb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ba3c8612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ba3c8612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6902e5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6902e5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6902e5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6902e5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734dbd3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a734dbd3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a6902e5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a6902e5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6d5be4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6d5be4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6902e55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a6902e5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a734dbd3a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a734dbd3a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Game? A CS420 Project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Benjamin Estela and Miles McDonald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about...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50" y="1178003"/>
            <a:ext cx="8471101" cy="3393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83400" y="1152475"/>
            <a:ext cx="372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to help gamers find games to 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solve a big problem in the gaming world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can help people find a new community to play with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775" y="1237750"/>
            <a:ext cx="3728100" cy="270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Game?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many games!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Bored gamers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potential users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the </a:t>
            </a:r>
            <a:r>
              <a:rPr lang="en"/>
              <a:t>opportunity</a:t>
            </a:r>
            <a:r>
              <a:rPr lang="en"/>
              <a:t> to create something that makes things easier for people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00" y="2869275"/>
            <a:ext cx="3531900" cy="14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100" y="2816450"/>
            <a:ext cx="1752425" cy="17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Users of Game?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Primarily Gamers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who </a:t>
            </a:r>
            <a:r>
              <a:rPr lang="en"/>
              <a:t>don't</a:t>
            </a:r>
            <a:r>
              <a:rPr lang="en"/>
              <a:t> know what to 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who are looking for something new to 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Groups of friends who can’t agree on what to play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275" y="2863950"/>
            <a:ext cx="1612922" cy="16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9488" y="904525"/>
            <a:ext cx="237172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Aspects of Game?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404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new communities to be apart of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new friends that play the same games as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 new things and meet new people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450" y="536625"/>
            <a:ext cx="3900026" cy="23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425" y="3070575"/>
            <a:ext cx="3017200" cy="19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HCI Elements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Consistent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Reversible Actions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Entry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Fluid Navigation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Theme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38852"/>
            <a:ext cx="9143999" cy="80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8109"/>
            <a:ext cx="9144002" cy="81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of Game?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Categories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Game!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675" y="288100"/>
            <a:ext cx="2594625" cy="45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300" y="1564787"/>
            <a:ext cx="3441325" cy="20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Functionality for Game?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Parameters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Databases outside of scope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Client-side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Link to recommended game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Mostly monochromatic</a:t>
            </a:r>
            <a:endParaRPr sz="18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750" y="1742650"/>
            <a:ext cx="4059550" cy="29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Game!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488" y="961425"/>
            <a:ext cx="5557725" cy="4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