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938b39150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938b39150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938b39150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938b39150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938b39150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938b39150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38b39150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38b39150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938b39150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938b3915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938b39150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938b3915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938b3915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938b3915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938b3915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938b3915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938b39150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938b39150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938b39150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938b39150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938b39150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938b39150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Athena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Alexis Tudor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Human-Computer Interaction</a:t>
            </a:r>
            <a:endParaRPr/>
          </a:p>
        </p:txBody>
      </p:sp>
      <p:sp>
        <p:nvSpPr>
          <p:cNvPr id="70" name="Google Shape;70;p13"/>
          <p:cNvSpPr txBox="1"/>
          <p:nvPr>
            <p:ph type="ctrTitle"/>
          </p:nvPr>
        </p:nvSpPr>
        <p:spPr>
          <a:xfrm>
            <a:off x="630600" y="14205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The artificial intelligence that turns machine learning into you learning!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does it do?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should do: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a fully functioning AI that learns from the user and from others using the app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full text to speech and text recognition and processing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able to take in a photo of a paper and decipher the writing and gain information from 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able to decipher internet resources and connect to other devices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of the use cases described before</a:t>
            </a:r>
            <a:endParaRPr/>
          </a:p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will do: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a very limited, pre-prepared text parser with limited machine learning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able to recognize and parse user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able to understand very limited preformatted information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able to have a calendar with class deadlines and information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able to change appearance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able to crack jokes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25200" r="0" t="0"/>
          <a:stretch/>
        </p:blipFill>
        <p:spPr>
          <a:xfrm>
            <a:off x="5242827" y="111100"/>
            <a:ext cx="3092749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/>
          <p:nvPr/>
        </p:nvSpPr>
        <p:spPr>
          <a:xfrm>
            <a:off x="5242825" y="3535425"/>
            <a:ext cx="3092700" cy="1414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are a user interface and a joke alike? If you have to explain it, it’s probably no good!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https://www.surveymonkey.com/r/NMD3FHX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Athena?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look for in a study partner?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31600" y="1068625"/>
            <a:ext cx="2016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Knowledgeable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904950" y="1068625"/>
            <a:ext cx="30297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Able to keep on task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41700" y="3150825"/>
            <a:ext cx="17958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Fun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641100" y="374600"/>
            <a:ext cx="18618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Patient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411800" y="3150825"/>
            <a:ext cx="2016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Humorous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586050" y="3865600"/>
            <a:ext cx="1971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Appeal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you look for in an AI study partner?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531600" y="1068625"/>
            <a:ext cx="2016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Knowledgeable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904950" y="1068625"/>
            <a:ext cx="30297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Able to keep on task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41700" y="3150825"/>
            <a:ext cx="17958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Fun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641100" y="374600"/>
            <a:ext cx="18618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Patient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586050" y="3865600"/>
            <a:ext cx="1971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ppeal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41525" y="1068625"/>
            <a:ext cx="23799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Able to scan and process information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619950" y="374600"/>
            <a:ext cx="18618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Encouraging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904950" y="1068625"/>
            <a:ext cx="30297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Able to keep me on task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41700" y="3150825"/>
            <a:ext cx="17958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Engaging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6411800" y="3150825"/>
            <a:ext cx="2016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Tell Jokes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586050" y="3865600"/>
            <a:ext cx="1971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Geometric appeal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6411800" y="3150825"/>
            <a:ext cx="2016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Humorous</a:t>
            </a:r>
            <a:endParaRPr b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555600"/>
            <a:ext cx="3259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Introducing: Athena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 has many functionalities based on user input such as: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Quizzing the user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Letting the user ‘teach’ the material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Uploading study material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Keeping a calendar of important dates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And preventing exit from the app during study session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"/>
            <a:ext cx="24264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 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26836" r="0" t="0"/>
          <a:stretch/>
        </p:blipFill>
        <p:spPr>
          <a:xfrm>
            <a:off x="443098" y="152400"/>
            <a:ext cx="2454248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0" l="26836" r="0" t="0"/>
          <a:stretch/>
        </p:blipFill>
        <p:spPr>
          <a:xfrm>
            <a:off x="3382423" y="152400"/>
            <a:ext cx="2454248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5">
            <a:alphaModFix/>
          </a:blip>
          <a:srcRect b="0" l="7945" r="18890" t="0"/>
          <a:stretch/>
        </p:blipFill>
        <p:spPr>
          <a:xfrm>
            <a:off x="6284350" y="152400"/>
            <a:ext cx="2454248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454100" y="3003275"/>
            <a:ext cx="2445900" cy="107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What are 3 benefits of direct manipulation devices?</a:t>
            </a:r>
            <a:endParaRPr sz="1200"/>
          </a:p>
        </p:txBody>
      </p:sp>
      <p:sp>
        <p:nvSpPr>
          <p:cNvPr id="120" name="Google Shape;120;p18"/>
          <p:cNvSpPr/>
          <p:nvPr/>
        </p:nvSpPr>
        <p:spPr>
          <a:xfrm>
            <a:off x="3386600" y="3003275"/>
            <a:ext cx="2445900" cy="107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That’s a good question. Let me think...</a:t>
            </a:r>
            <a:endParaRPr sz="1200"/>
          </a:p>
        </p:txBody>
      </p:sp>
      <p:sp>
        <p:nvSpPr>
          <p:cNvPr id="121" name="Google Shape;121;p18"/>
          <p:cNvSpPr/>
          <p:nvPr/>
        </p:nvSpPr>
        <p:spPr>
          <a:xfrm>
            <a:off x="6284350" y="3003275"/>
            <a:ext cx="2445900" cy="107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Don’t forget your CS 620 exam is tomorrow!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Athena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24374" r="0" t="0"/>
          <a:stretch/>
        </p:blipFill>
        <p:spPr>
          <a:xfrm>
            <a:off x="360524" y="152400"/>
            <a:ext cx="2536826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21666" r="0" t="0"/>
          <a:stretch/>
        </p:blipFill>
        <p:spPr>
          <a:xfrm>
            <a:off x="6130398" y="152400"/>
            <a:ext cx="2627673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5675" y="407975"/>
            <a:ext cx="4157900" cy="31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HCI Traits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Engaging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Anthropomorphic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a combination of many different disciplines to design a user-friendly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Accessible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