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5"/>
  </p:notesMasterIdLst>
  <p:handoutMasterIdLst>
    <p:handoutMasterId r:id="rId16"/>
  </p:handoutMasterIdLst>
  <p:sldIdLst>
    <p:sldId id="256" r:id="rId2"/>
    <p:sldId id="257" r:id="rId3"/>
    <p:sldId id="260" r:id="rId4"/>
    <p:sldId id="258" r:id="rId5"/>
    <p:sldId id="259" r:id="rId6"/>
    <p:sldId id="261" r:id="rId7"/>
    <p:sldId id="262" r:id="rId8"/>
    <p:sldId id="263" r:id="rId9"/>
    <p:sldId id="264" r:id="rId10"/>
    <p:sldId id="265" r:id="rId11"/>
    <p:sldId id="266" r:id="rId12"/>
    <p:sldId id="267" r:id="rId13"/>
    <p:sldId id="268" r:id="rId14"/>
  </p:sldIdLst>
  <p:sldSz cx="9144000" cy="6858000" type="screen4x3"/>
  <p:notesSz cx="7053263" cy="9356725"/>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3" d="100"/>
          <a:sy n="63" d="100"/>
        </p:scale>
        <p:origin x="1380" y="6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899CF6B-C63A-4597-8761-069BC8938FD8}"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7D4EB614-BA49-432A-8171-80D578AC5420}">
      <dgm:prSet/>
      <dgm:spPr/>
      <dgm:t>
        <a:bodyPr/>
        <a:lstStyle/>
        <a:p>
          <a:r>
            <a:rPr lang="en-US" b="0" dirty="0">
              <a:solidFill>
                <a:schemeClr val="tx1"/>
              </a:solidFill>
              <a:latin typeface="Times New Roman" panose="02020603050405020304" pitchFamily="18" charset="0"/>
              <a:cs typeface="Times New Roman" panose="02020603050405020304" pitchFamily="18" charset="0"/>
            </a:rPr>
            <a:t>Being a student I felt that it is good to have a course website which gives a way to find out answers for several questions based on opinions of all the students in the class.</a:t>
          </a:r>
          <a:endParaRPr lang="en-US" dirty="0">
            <a:solidFill>
              <a:schemeClr val="tx1"/>
            </a:solidFill>
            <a:latin typeface="Times New Roman" panose="02020603050405020304" pitchFamily="18" charset="0"/>
            <a:cs typeface="Times New Roman" panose="02020603050405020304" pitchFamily="18" charset="0"/>
          </a:endParaRPr>
        </a:p>
      </dgm:t>
    </dgm:pt>
    <dgm:pt modelId="{2367417B-CB2E-40C3-8E84-0533FD780257}" type="parTrans" cxnId="{6CA631C8-CD29-4260-8676-46B733A9E5A9}">
      <dgm:prSet/>
      <dgm:spPr/>
      <dgm:t>
        <a:bodyPr/>
        <a:lstStyle/>
        <a:p>
          <a:endParaRPr lang="en-US"/>
        </a:p>
      </dgm:t>
    </dgm:pt>
    <dgm:pt modelId="{3597290B-56B5-418B-BA17-0413DF16A965}" type="sibTrans" cxnId="{6CA631C8-CD29-4260-8676-46B733A9E5A9}">
      <dgm:prSet/>
      <dgm:spPr/>
      <dgm:t>
        <a:bodyPr/>
        <a:lstStyle/>
        <a:p>
          <a:endParaRPr lang="en-US"/>
        </a:p>
      </dgm:t>
    </dgm:pt>
    <dgm:pt modelId="{A8541B6B-A323-4B3A-87CE-B6ECD76FB42A}">
      <dgm:prSet/>
      <dgm:spPr/>
      <dgm:t>
        <a:bodyPr/>
        <a:lstStyle/>
        <a:p>
          <a:r>
            <a:rPr lang="en-US" b="0" dirty="0">
              <a:solidFill>
                <a:schemeClr val="tx1"/>
              </a:solidFill>
              <a:latin typeface="Times New Roman" panose="02020603050405020304" pitchFamily="18" charset="0"/>
              <a:cs typeface="Times New Roman" panose="02020603050405020304" pitchFamily="18" charset="0"/>
            </a:rPr>
            <a:t>This is useful to get a clarity on the course concepts.</a:t>
          </a:r>
          <a:endParaRPr lang="en-US" dirty="0">
            <a:solidFill>
              <a:schemeClr val="tx1"/>
            </a:solidFill>
            <a:latin typeface="Times New Roman" panose="02020603050405020304" pitchFamily="18" charset="0"/>
            <a:cs typeface="Times New Roman" panose="02020603050405020304" pitchFamily="18" charset="0"/>
          </a:endParaRPr>
        </a:p>
      </dgm:t>
    </dgm:pt>
    <dgm:pt modelId="{554D9414-D609-43CE-9685-9EC90BEE5143}" type="parTrans" cxnId="{1D2D53C2-EF68-4E9A-B075-10C42E934AB3}">
      <dgm:prSet/>
      <dgm:spPr/>
      <dgm:t>
        <a:bodyPr/>
        <a:lstStyle/>
        <a:p>
          <a:endParaRPr lang="en-US"/>
        </a:p>
      </dgm:t>
    </dgm:pt>
    <dgm:pt modelId="{923DD64F-98B6-4381-A9F1-7274B0657F7B}" type="sibTrans" cxnId="{1D2D53C2-EF68-4E9A-B075-10C42E934AB3}">
      <dgm:prSet/>
      <dgm:spPr/>
      <dgm:t>
        <a:bodyPr/>
        <a:lstStyle/>
        <a:p>
          <a:endParaRPr lang="en-US"/>
        </a:p>
      </dgm:t>
    </dgm:pt>
    <dgm:pt modelId="{878D9BF9-27F0-4FB8-8DBD-2DAF7624C3F3}">
      <dgm:prSet/>
      <dgm:spPr/>
      <dgm:t>
        <a:bodyPr/>
        <a:lstStyle/>
        <a:p>
          <a:r>
            <a:rPr lang="en-US" b="0" dirty="0">
              <a:solidFill>
                <a:schemeClr val="tx1"/>
              </a:solidFill>
              <a:latin typeface="Times New Roman" panose="02020603050405020304" pitchFamily="18" charset="0"/>
              <a:cs typeface="Times New Roman" panose="02020603050405020304" pitchFamily="18" charset="0"/>
            </a:rPr>
            <a:t>Professors will know where the students stand in the class.</a:t>
          </a:r>
          <a:endParaRPr lang="en-US" dirty="0">
            <a:solidFill>
              <a:schemeClr val="tx1"/>
            </a:solidFill>
            <a:latin typeface="Times New Roman" panose="02020603050405020304" pitchFamily="18" charset="0"/>
            <a:cs typeface="Times New Roman" panose="02020603050405020304" pitchFamily="18" charset="0"/>
          </a:endParaRPr>
        </a:p>
      </dgm:t>
    </dgm:pt>
    <dgm:pt modelId="{CB2757CC-3B9C-46B2-8540-4969DF42E703}" type="parTrans" cxnId="{1BB76882-59D9-47DF-A594-C13F7DFE2E5C}">
      <dgm:prSet/>
      <dgm:spPr/>
      <dgm:t>
        <a:bodyPr/>
        <a:lstStyle/>
        <a:p>
          <a:endParaRPr lang="en-US"/>
        </a:p>
      </dgm:t>
    </dgm:pt>
    <dgm:pt modelId="{1A0B7FE6-2AB5-465B-8EC0-48A3DBFB8496}" type="sibTrans" cxnId="{1BB76882-59D9-47DF-A594-C13F7DFE2E5C}">
      <dgm:prSet/>
      <dgm:spPr/>
      <dgm:t>
        <a:bodyPr/>
        <a:lstStyle/>
        <a:p>
          <a:endParaRPr lang="en-US"/>
        </a:p>
      </dgm:t>
    </dgm:pt>
    <dgm:pt modelId="{3B36CC8C-2E75-4B62-86E9-E6E4BB95396E}">
      <dgm:prSet/>
      <dgm:spPr/>
      <dgm:t>
        <a:bodyPr/>
        <a:lstStyle/>
        <a:p>
          <a:r>
            <a:rPr lang="en-US" b="0" dirty="0">
              <a:solidFill>
                <a:schemeClr val="bg1"/>
              </a:solidFill>
              <a:latin typeface="Times New Roman" panose="02020603050405020304" pitchFamily="18" charset="0"/>
              <a:cs typeface="Times New Roman" panose="02020603050405020304" pitchFamily="18" charset="0"/>
            </a:rPr>
            <a:t>Easy access to both students and professors.</a:t>
          </a:r>
          <a:endParaRPr lang="en-US" dirty="0">
            <a:solidFill>
              <a:schemeClr val="bg1"/>
            </a:solidFill>
            <a:latin typeface="Times New Roman" panose="02020603050405020304" pitchFamily="18" charset="0"/>
            <a:cs typeface="Times New Roman" panose="02020603050405020304" pitchFamily="18" charset="0"/>
          </a:endParaRPr>
        </a:p>
      </dgm:t>
    </dgm:pt>
    <dgm:pt modelId="{2CB1A020-C920-4C13-98CD-F8C896EC444E}" type="parTrans" cxnId="{E70901CE-8379-4141-9E61-2B304BB88E86}">
      <dgm:prSet/>
      <dgm:spPr/>
      <dgm:t>
        <a:bodyPr/>
        <a:lstStyle/>
        <a:p>
          <a:endParaRPr lang="en-US"/>
        </a:p>
      </dgm:t>
    </dgm:pt>
    <dgm:pt modelId="{0250ED83-CF20-4213-8C04-34FB1964B981}" type="sibTrans" cxnId="{E70901CE-8379-4141-9E61-2B304BB88E86}">
      <dgm:prSet/>
      <dgm:spPr/>
      <dgm:t>
        <a:bodyPr/>
        <a:lstStyle/>
        <a:p>
          <a:endParaRPr lang="en-US"/>
        </a:p>
      </dgm:t>
    </dgm:pt>
    <dgm:pt modelId="{6995A5A4-CB16-430C-93A4-9EFC95E12315}" type="pres">
      <dgm:prSet presAssocID="{1899CF6B-C63A-4597-8761-069BC8938FD8}" presName="linear" presStyleCnt="0">
        <dgm:presLayoutVars>
          <dgm:animLvl val="lvl"/>
          <dgm:resizeHandles val="exact"/>
        </dgm:presLayoutVars>
      </dgm:prSet>
      <dgm:spPr/>
    </dgm:pt>
    <dgm:pt modelId="{B66A173A-56BB-4BF3-8F5D-E3758378251E}" type="pres">
      <dgm:prSet presAssocID="{7D4EB614-BA49-432A-8171-80D578AC5420}" presName="parentText" presStyleLbl="node1" presStyleIdx="0" presStyleCnt="4">
        <dgm:presLayoutVars>
          <dgm:chMax val="0"/>
          <dgm:bulletEnabled val="1"/>
        </dgm:presLayoutVars>
      </dgm:prSet>
      <dgm:spPr/>
    </dgm:pt>
    <dgm:pt modelId="{C945BBC8-16B1-432B-90F0-289E86D80945}" type="pres">
      <dgm:prSet presAssocID="{3597290B-56B5-418B-BA17-0413DF16A965}" presName="spacer" presStyleCnt="0"/>
      <dgm:spPr/>
    </dgm:pt>
    <dgm:pt modelId="{21936E95-FE71-494E-814D-4424E32AF56C}" type="pres">
      <dgm:prSet presAssocID="{A8541B6B-A323-4B3A-87CE-B6ECD76FB42A}" presName="parentText" presStyleLbl="node1" presStyleIdx="1" presStyleCnt="4">
        <dgm:presLayoutVars>
          <dgm:chMax val="0"/>
          <dgm:bulletEnabled val="1"/>
        </dgm:presLayoutVars>
      </dgm:prSet>
      <dgm:spPr/>
    </dgm:pt>
    <dgm:pt modelId="{72BDCA6B-266A-409F-9C36-12DD57905A4B}" type="pres">
      <dgm:prSet presAssocID="{923DD64F-98B6-4381-A9F1-7274B0657F7B}" presName="spacer" presStyleCnt="0"/>
      <dgm:spPr/>
    </dgm:pt>
    <dgm:pt modelId="{DFBFCF62-797C-4E89-AE89-99506CDD962D}" type="pres">
      <dgm:prSet presAssocID="{878D9BF9-27F0-4FB8-8DBD-2DAF7624C3F3}" presName="parentText" presStyleLbl="node1" presStyleIdx="2" presStyleCnt="4">
        <dgm:presLayoutVars>
          <dgm:chMax val="0"/>
          <dgm:bulletEnabled val="1"/>
        </dgm:presLayoutVars>
      </dgm:prSet>
      <dgm:spPr/>
    </dgm:pt>
    <dgm:pt modelId="{32A37597-3B4B-435E-8920-021DF210E96F}" type="pres">
      <dgm:prSet presAssocID="{1A0B7FE6-2AB5-465B-8EC0-48A3DBFB8496}" presName="spacer" presStyleCnt="0"/>
      <dgm:spPr/>
    </dgm:pt>
    <dgm:pt modelId="{06387173-DAE0-4334-A428-919E5B6271D2}" type="pres">
      <dgm:prSet presAssocID="{3B36CC8C-2E75-4B62-86E9-E6E4BB95396E}" presName="parentText" presStyleLbl="node1" presStyleIdx="3" presStyleCnt="4">
        <dgm:presLayoutVars>
          <dgm:chMax val="0"/>
          <dgm:bulletEnabled val="1"/>
        </dgm:presLayoutVars>
      </dgm:prSet>
      <dgm:spPr/>
    </dgm:pt>
  </dgm:ptLst>
  <dgm:cxnLst>
    <dgm:cxn modelId="{D029113E-ED92-446A-B7E0-BB03D14BDBA3}" type="presOf" srcId="{7D4EB614-BA49-432A-8171-80D578AC5420}" destId="{B66A173A-56BB-4BF3-8F5D-E3758378251E}" srcOrd="0" destOrd="0" presId="urn:microsoft.com/office/officeart/2005/8/layout/vList2"/>
    <dgm:cxn modelId="{DB415F46-B917-4941-B74B-2A7E6CE8D272}" type="presOf" srcId="{3B36CC8C-2E75-4B62-86E9-E6E4BB95396E}" destId="{06387173-DAE0-4334-A428-919E5B6271D2}" srcOrd="0" destOrd="0" presId="urn:microsoft.com/office/officeart/2005/8/layout/vList2"/>
    <dgm:cxn modelId="{1BB76882-59D9-47DF-A594-C13F7DFE2E5C}" srcId="{1899CF6B-C63A-4597-8761-069BC8938FD8}" destId="{878D9BF9-27F0-4FB8-8DBD-2DAF7624C3F3}" srcOrd="2" destOrd="0" parTransId="{CB2757CC-3B9C-46B2-8540-4969DF42E703}" sibTransId="{1A0B7FE6-2AB5-465B-8EC0-48A3DBFB8496}"/>
    <dgm:cxn modelId="{E9B968A2-24D7-45C0-9071-7D51D407AB6C}" type="presOf" srcId="{A8541B6B-A323-4B3A-87CE-B6ECD76FB42A}" destId="{21936E95-FE71-494E-814D-4424E32AF56C}" srcOrd="0" destOrd="0" presId="urn:microsoft.com/office/officeart/2005/8/layout/vList2"/>
    <dgm:cxn modelId="{1D2D53C2-EF68-4E9A-B075-10C42E934AB3}" srcId="{1899CF6B-C63A-4597-8761-069BC8938FD8}" destId="{A8541B6B-A323-4B3A-87CE-B6ECD76FB42A}" srcOrd="1" destOrd="0" parTransId="{554D9414-D609-43CE-9685-9EC90BEE5143}" sibTransId="{923DD64F-98B6-4381-A9F1-7274B0657F7B}"/>
    <dgm:cxn modelId="{6CA631C8-CD29-4260-8676-46B733A9E5A9}" srcId="{1899CF6B-C63A-4597-8761-069BC8938FD8}" destId="{7D4EB614-BA49-432A-8171-80D578AC5420}" srcOrd="0" destOrd="0" parTransId="{2367417B-CB2E-40C3-8E84-0533FD780257}" sibTransId="{3597290B-56B5-418B-BA17-0413DF16A965}"/>
    <dgm:cxn modelId="{E70901CE-8379-4141-9E61-2B304BB88E86}" srcId="{1899CF6B-C63A-4597-8761-069BC8938FD8}" destId="{3B36CC8C-2E75-4B62-86E9-E6E4BB95396E}" srcOrd="3" destOrd="0" parTransId="{2CB1A020-C920-4C13-98CD-F8C896EC444E}" sibTransId="{0250ED83-CF20-4213-8C04-34FB1964B981}"/>
    <dgm:cxn modelId="{6A177DED-6EA0-4EF8-9E1F-1DBC48C3FE30}" type="presOf" srcId="{878D9BF9-27F0-4FB8-8DBD-2DAF7624C3F3}" destId="{DFBFCF62-797C-4E89-AE89-99506CDD962D}" srcOrd="0" destOrd="0" presId="urn:microsoft.com/office/officeart/2005/8/layout/vList2"/>
    <dgm:cxn modelId="{145D14F9-DCA0-4762-97C3-48F0610E6030}" type="presOf" srcId="{1899CF6B-C63A-4597-8761-069BC8938FD8}" destId="{6995A5A4-CB16-430C-93A4-9EFC95E12315}" srcOrd="0" destOrd="0" presId="urn:microsoft.com/office/officeart/2005/8/layout/vList2"/>
    <dgm:cxn modelId="{17C012D6-AC96-451E-B2D3-44A02B2175B9}" type="presParOf" srcId="{6995A5A4-CB16-430C-93A4-9EFC95E12315}" destId="{B66A173A-56BB-4BF3-8F5D-E3758378251E}" srcOrd="0" destOrd="0" presId="urn:microsoft.com/office/officeart/2005/8/layout/vList2"/>
    <dgm:cxn modelId="{19B7822E-3893-4F00-9190-121F12289167}" type="presParOf" srcId="{6995A5A4-CB16-430C-93A4-9EFC95E12315}" destId="{C945BBC8-16B1-432B-90F0-289E86D80945}" srcOrd="1" destOrd="0" presId="urn:microsoft.com/office/officeart/2005/8/layout/vList2"/>
    <dgm:cxn modelId="{A5BB8B0A-13B7-44A2-A1C9-BBE12756D693}" type="presParOf" srcId="{6995A5A4-CB16-430C-93A4-9EFC95E12315}" destId="{21936E95-FE71-494E-814D-4424E32AF56C}" srcOrd="2" destOrd="0" presId="urn:microsoft.com/office/officeart/2005/8/layout/vList2"/>
    <dgm:cxn modelId="{7B941A33-5F5B-4D0C-8955-E14B5286EC54}" type="presParOf" srcId="{6995A5A4-CB16-430C-93A4-9EFC95E12315}" destId="{72BDCA6B-266A-409F-9C36-12DD57905A4B}" srcOrd="3" destOrd="0" presId="urn:microsoft.com/office/officeart/2005/8/layout/vList2"/>
    <dgm:cxn modelId="{22F255EF-8EF7-407A-83D4-F06D50FBA08D}" type="presParOf" srcId="{6995A5A4-CB16-430C-93A4-9EFC95E12315}" destId="{DFBFCF62-797C-4E89-AE89-99506CDD962D}" srcOrd="4" destOrd="0" presId="urn:microsoft.com/office/officeart/2005/8/layout/vList2"/>
    <dgm:cxn modelId="{15BCC5F2-7604-420C-A673-AF32E42AF056}" type="presParOf" srcId="{6995A5A4-CB16-430C-93A4-9EFC95E12315}" destId="{32A37597-3B4B-435E-8920-021DF210E96F}" srcOrd="5" destOrd="0" presId="urn:microsoft.com/office/officeart/2005/8/layout/vList2"/>
    <dgm:cxn modelId="{A1501DF9-1EF0-4687-9CB2-2267FBCF3AA9}" type="presParOf" srcId="{6995A5A4-CB16-430C-93A4-9EFC95E12315}" destId="{06387173-DAE0-4334-A428-919E5B6271D2}"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66A173A-56BB-4BF3-8F5D-E3758378251E}">
      <dsp:nvSpPr>
        <dsp:cNvPr id="0" name=""/>
        <dsp:cNvSpPr/>
      </dsp:nvSpPr>
      <dsp:spPr>
        <a:xfrm>
          <a:off x="0" y="141912"/>
          <a:ext cx="4885203" cy="135720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b="0" kern="1200" dirty="0">
              <a:solidFill>
                <a:schemeClr val="tx1"/>
              </a:solidFill>
              <a:latin typeface="Times New Roman" panose="02020603050405020304" pitchFamily="18" charset="0"/>
              <a:cs typeface="Times New Roman" panose="02020603050405020304" pitchFamily="18" charset="0"/>
            </a:rPr>
            <a:t>Being a student I felt that it is good to have a course website which gives a way to find out answers for several questions based on opinions of all the students in the class.</a:t>
          </a:r>
          <a:endParaRPr lang="en-US" sz="2000" kern="1200" dirty="0">
            <a:solidFill>
              <a:schemeClr val="tx1"/>
            </a:solidFill>
            <a:latin typeface="Times New Roman" panose="02020603050405020304" pitchFamily="18" charset="0"/>
            <a:cs typeface="Times New Roman" panose="02020603050405020304" pitchFamily="18" charset="0"/>
          </a:endParaRPr>
        </a:p>
      </dsp:txBody>
      <dsp:txXfrm>
        <a:off x="66253" y="208165"/>
        <a:ext cx="4752697" cy="1224694"/>
      </dsp:txXfrm>
    </dsp:sp>
    <dsp:sp modelId="{21936E95-FE71-494E-814D-4424E32AF56C}">
      <dsp:nvSpPr>
        <dsp:cNvPr id="0" name=""/>
        <dsp:cNvSpPr/>
      </dsp:nvSpPr>
      <dsp:spPr>
        <a:xfrm>
          <a:off x="0" y="1556712"/>
          <a:ext cx="4885203" cy="1357200"/>
        </a:xfrm>
        <a:prstGeom prst="roundRect">
          <a:avLst/>
        </a:prstGeom>
        <a:solidFill>
          <a:schemeClr val="accent5">
            <a:hueOff val="1085675"/>
            <a:satOff val="3732"/>
            <a:lumOff val="-1790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b="0" kern="1200" dirty="0">
              <a:solidFill>
                <a:schemeClr val="tx1"/>
              </a:solidFill>
              <a:latin typeface="Times New Roman" panose="02020603050405020304" pitchFamily="18" charset="0"/>
              <a:cs typeface="Times New Roman" panose="02020603050405020304" pitchFamily="18" charset="0"/>
            </a:rPr>
            <a:t>This is useful to get a clarity on the course concepts.</a:t>
          </a:r>
          <a:endParaRPr lang="en-US" sz="2000" kern="1200" dirty="0">
            <a:solidFill>
              <a:schemeClr val="tx1"/>
            </a:solidFill>
            <a:latin typeface="Times New Roman" panose="02020603050405020304" pitchFamily="18" charset="0"/>
            <a:cs typeface="Times New Roman" panose="02020603050405020304" pitchFamily="18" charset="0"/>
          </a:endParaRPr>
        </a:p>
      </dsp:txBody>
      <dsp:txXfrm>
        <a:off x="66253" y="1622965"/>
        <a:ext cx="4752697" cy="1224694"/>
      </dsp:txXfrm>
    </dsp:sp>
    <dsp:sp modelId="{DFBFCF62-797C-4E89-AE89-99506CDD962D}">
      <dsp:nvSpPr>
        <dsp:cNvPr id="0" name=""/>
        <dsp:cNvSpPr/>
      </dsp:nvSpPr>
      <dsp:spPr>
        <a:xfrm>
          <a:off x="0" y="2971513"/>
          <a:ext cx="4885203" cy="1357200"/>
        </a:xfrm>
        <a:prstGeom prst="roundRect">
          <a:avLst/>
        </a:prstGeom>
        <a:solidFill>
          <a:schemeClr val="accent5">
            <a:hueOff val="2171351"/>
            <a:satOff val="7464"/>
            <a:lumOff val="-3581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b="0" kern="1200" dirty="0">
              <a:solidFill>
                <a:schemeClr val="tx1"/>
              </a:solidFill>
              <a:latin typeface="Times New Roman" panose="02020603050405020304" pitchFamily="18" charset="0"/>
              <a:cs typeface="Times New Roman" panose="02020603050405020304" pitchFamily="18" charset="0"/>
            </a:rPr>
            <a:t>Professors will know where the students stand in the class.</a:t>
          </a:r>
          <a:endParaRPr lang="en-US" sz="2000" kern="1200" dirty="0">
            <a:solidFill>
              <a:schemeClr val="tx1"/>
            </a:solidFill>
            <a:latin typeface="Times New Roman" panose="02020603050405020304" pitchFamily="18" charset="0"/>
            <a:cs typeface="Times New Roman" panose="02020603050405020304" pitchFamily="18" charset="0"/>
          </a:endParaRPr>
        </a:p>
      </dsp:txBody>
      <dsp:txXfrm>
        <a:off x="66253" y="3037766"/>
        <a:ext cx="4752697" cy="1224694"/>
      </dsp:txXfrm>
    </dsp:sp>
    <dsp:sp modelId="{06387173-DAE0-4334-A428-919E5B6271D2}">
      <dsp:nvSpPr>
        <dsp:cNvPr id="0" name=""/>
        <dsp:cNvSpPr/>
      </dsp:nvSpPr>
      <dsp:spPr>
        <a:xfrm>
          <a:off x="0" y="4386313"/>
          <a:ext cx="4885203" cy="1357200"/>
        </a:xfrm>
        <a:prstGeom prst="roundRect">
          <a:avLst/>
        </a:prstGeom>
        <a:solidFill>
          <a:schemeClr val="accent5">
            <a:hueOff val="3257026"/>
            <a:satOff val="11196"/>
            <a:lumOff val="-5372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b="0" kern="1200" dirty="0">
              <a:solidFill>
                <a:schemeClr val="bg1"/>
              </a:solidFill>
              <a:latin typeface="Times New Roman" panose="02020603050405020304" pitchFamily="18" charset="0"/>
              <a:cs typeface="Times New Roman" panose="02020603050405020304" pitchFamily="18" charset="0"/>
            </a:rPr>
            <a:t>Easy access to both students and professors.</a:t>
          </a:r>
          <a:endParaRPr lang="en-US" sz="2000" kern="1200" dirty="0">
            <a:solidFill>
              <a:schemeClr val="bg1"/>
            </a:solidFill>
            <a:latin typeface="Times New Roman" panose="02020603050405020304" pitchFamily="18" charset="0"/>
            <a:cs typeface="Times New Roman" panose="02020603050405020304" pitchFamily="18" charset="0"/>
          </a:endParaRPr>
        </a:p>
      </dsp:txBody>
      <dsp:txXfrm>
        <a:off x="66253" y="4452566"/>
        <a:ext cx="4752697" cy="1224694"/>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058" name="Rectangle 2">
            <a:extLst>
              <a:ext uri="{FF2B5EF4-FFF2-40B4-BE49-F238E27FC236}">
                <a16:creationId xmlns:a16="http://schemas.microsoft.com/office/drawing/2014/main" id="{2508E747-7A2B-4C8E-A079-E2D4F1B1E266}"/>
              </a:ext>
            </a:extLst>
          </p:cNvPr>
          <p:cNvSpPr>
            <a:spLocks noGrp="1" noChangeArrowheads="1"/>
          </p:cNvSpPr>
          <p:nvPr>
            <p:ph type="hdr" sz="quarter"/>
          </p:nvPr>
        </p:nvSpPr>
        <p:spPr bwMode="auto">
          <a:xfrm>
            <a:off x="0" y="0"/>
            <a:ext cx="3055938" cy="46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ltLang="en-US"/>
          </a:p>
        </p:txBody>
      </p:sp>
      <p:sp>
        <p:nvSpPr>
          <p:cNvPr id="45059" name="Rectangle 3">
            <a:extLst>
              <a:ext uri="{FF2B5EF4-FFF2-40B4-BE49-F238E27FC236}">
                <a16:creationId xmlns:a16="http://schemas.microsoft.com/office/drawing/2014/main" id="{41ABB7DF-BBEB-470E-8F33-0F9339A83297}"/>
              </a:ext>
            </a:extLst>
          </p:cNvPr>
          <p:cNvSpPr>
            <a:spLocks noGrp="1" noChangeArrowheads="1"/>
          </p:cNvSpPr>
          <p:nvPr>
            <p:ph type="dt" sz="quarter" idx="1"/>
          </p:nvPr>
        </p:nvSpPr>
        <p:spPr bwMode="auto">
          <a:xfrm>
            <a:off x="3995738" y="0"/>
            <a:ext cx="3055937" cy="46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en-US"/>
          </a:p>
        </p:txBody>
      </p:sp>
      <p:sp>
        <p:nvSpPr>
          <p:cNvPr id="45060" name="Rectangle 4">
            <a:extLst>
              <a:ext uri="{FF2B5EF4-FFF2-40B4-BE49-F238E27FC236}">
                <a16:creationId xmlns:a16="http://schemas.microsoft.com/office/drawing/2014/main" id="{397C5EDD-BB81-4A16-8789-3145C83A3DE2}"/>
              </a:ext>
            </a:extLst>
          </p:cNvPr>
          <p:cNvSpPr>
            <a:spLocks noGrp="1" noChangeArrowheads="1"/>
          </p:cNvSpPr>
          <p:nvPr>
            <p:ph type="ftr" sz="quarter" idx="2"/>
          </p:nvPr>
        </p:nvSpPr>
        <p:spPr bwMode="auto">
          <a:xfrm>
            <a:off x="0" y="8886825"/>
            <a:ext cx="3055938" cy="46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ltLang="en-US"/>
          </a:p>
        </p:txBody>
      </p:sp>
      <p:sp>
        <p:nvSpPr>
          <p:cNvPr id="45061" name="Rectangle 5">
            <a:extLst>
              <a:ext uri="{FF2B5EF4-FFF2-40B4-BE49-F238E27FC236}">
                <a16:creationId xmlns:a16="http://schemas.microsoft.com/office/drawing/2014/main" id="{6D779FFB-6A57-4B1D-A1DD-F03B62F8DC71}"/>
              </a:ext>
            </a:extLst>
          </p:cNvPr>
          <p:cNvSpPr>
            <a:spLocks noGrp="1" noChangeArrowheads="1"/>
          </p:cNvSpPr>
          <p:nvPr>
            <p:ph type="sldNum" sz="quarter" idx="3"/>
          </p:nvPr>
        </p:nvSpPr>
        <p:spPr bwMode="auto">
          <a:xfrm>
            <a:off x="3995738" y="8886825"/>
            <a:ext cx="3055937" cy="46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7C3216F8-02F3-42FB-8D7C-59F2F73FB64D}" type="slidenum">
              <a:rPr lang="en-US" altLang="en-US"/>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B1C1ABF4-D724-47BF-A539-57B51B365009}"/>
              </a:ext>
            </a:extLst>
          </p:cNvPr>
          <p:cNvSpPr>
            <a:spLocks noGrp="1" noChangeArrowheads="1"/>
          </p:cNvSpPr>
          <p:nvPr>
            <p:ph type="hdr" sz="quarter"/>
          </p:nvPr>
        </p:nvSpPr>
        <p:spPr bwMode="auto">
          <a:xfrm>
            <a:off x="0" y="0"/>
            <a:ext cx="3055938" cy="46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763" tIns="46881" rIns="93763" bIns="46881" numCol="1" anchor="t" anchorCtr="0" compatLnSpc="1">
            <a:prstTxWarp prst="textNoShape">
              <a:avLst/>
            </a:prstTxWarp>
          </a:bodyPr>
          <a:lstStyle>
            <a:lvl1pPr defTabSz="938213">
              <a:defRPr sz="1200"/>
            </a:lvl1pPr>
          </a:lstStyle>
          <a:p>
            <a:endParaRPr lang="en-US" altLang="en-US"/>
          </a:p>
        </p:txBody>
      </p:sp>
      <p:sp>
        <p:nvSpPr>
          <p:cNvPr id="3075" name="Rectangle 3">
            <a:extLst>
              <a:ext uri="{FF2B5EF4-FFF2-40B4-BE49-F238E27FC236}">
                <a16:creationId xmlns:a16="http://schemas.microsoft.com/office/drawing/2014/main" id="{26F2F4F9-9A89-449F-8211-7D93AEA8DD78}"/>
              </a:ext>
            </a:extLst>
          </p:cNvPr>
          <p:cNvSpPr>
            <a:spLocks noGrp="1" noChangeArrowheads="1"/>
          </p:cNvSpPr>
          <p:nvPr>
            <p:ph type="dt" idx="1"/>
          </p:nvPr>
        </p:nvSpPr>
        <p:spPr bwMode="auto">
          <a:xfrm>
            <a:off x="3995738" y="0"/>
            <a:ext cx="3055937" cy="46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763" tIns="46881" rIns="93763" bIns="46881" numCol="1" anchor="t" anchorCtr="0" compatLnSpc="1">
            <a:prstTxWarp prst="textNoShape">
              <a:avLst/>
            </a:prstTxWarp>
          </a:bodyPr>
          <a:lstStyle>
            <a:lvl1pPr algn="r" defTabSz="938213">
              <a:defRPr sz="1200"/>
            </a:lvl1pPr>
          </a:lstStyle>
          <a:p>
            <a:endParaRPr lang="en-US" altLang="en-US"/>
          </a:p>
        </p:txBody>
      </p:sp>
      <p:sp>
        <p:nvSpPr>
          <p:cNvPr id="3076" name="Rectangle 4">
            <a:extLst>
              <a:ext uri="{FF2B5EF4-FFF2-40B4-BE49-F238E27FC236}">
                <a16:creationId xmlns:a16="http://schemas.microsoft.com/office/drawing/2014/main" id="{0E666B7E-D325-472F-939C-B4C38B96F47C}"/>
              </a:ext>
            </a:extLst>
          </p:cNvPr>
          <p:cNvSpPr>
            <a:spLocks noRot="1" noChangeArrowheads="1" noTextEdit="1"/>
          </p:cNvSpPr>
          <p:nvPr>
            <p:ph type="sldImg" idx="2"/>
          </p:nvPr>
        </p:nvSpPr>
        <p:spPr bwMode="auto">
          <a:xfrm>
            <a:off x="1187450" y="701675"/>
            <a:ext cx="4678363" cy="3508375"/>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a:extLst>
              <a:ext uri="{FF2B5EF4-FFF2-40B4-BE49-F238E27FC236}">
                <a16:creationId xmlns:a16="http://schemas.microsoft.com/office/drawing/2014/main" id="{EFE26CD0-2A01-49AD-9B80-E36B3D95574F}"/>
              </a:ext>
            </a:extLst>
          </p:cNvPr>
          <p:cNvSpPr>
            <a:spLocks noGrp="1" noChangeArrowheads="1"/>
          </p:cNvSpPr>
          <p:nvPr>
            <p:ph type="body" sz="quarter" idx="3"/>
          </p:nvPr>
        </p:nvSpPr>
        <p:spPr bwMode="auto">
          <a:xfrm>
            <a:off x="704850" y="4445000"/>
            <a:ext cx="5643563" cy="421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763" tIns="46881" rIns="93763" bIns="46881"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078" name="Rectangle 6">
            <a:extLst>
              <a:ext uri="{FF2B5EF4-FFF2-40B4-BE49-F238E27FC236}">
                <a16:creationId xmlns:a16="http://schemas.microsoft.com/office/drawing/2014/main" id="{D771657E-6E16-4F89-9652-6927273708CA}"/>
              </a:ext>
            </a:extLst>
          </p:cNvPr>
          <p:cNvSpPr>
            <a:spLocks noGrp="1" noChangeArrowheads="1"/>
          </p:cNvSpPr>
          <p:nvPr>
            <p:ph type="ftr" sz="quarter" idx="4"/>
          </p:nvPr>
        </p:nvSpPr>
        <p:spPr bwMode="auto">
          <a:xfrm>
            <a:off x="0" y="8886825"/>
            <a:ext cx="3055938" cy="46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763" tIns="46881" rIns="93763" bIns="46881" numCol="1" anchor="b" anchorCtr="0" compatLnSpc="1">
            <a:prstTxWarp prst="textNoShape">
              <a:avLst/>
            </a:prstTxWarp>
          </a:bodyPr>
          <a:lstStyle>
            <a:lvl1pPr defTabSz="938213">
              <a:defRPr sz="1200"/>
            </a:lvl1pPr>
          </a:lstStyle>
          <a:p>
            <a:endParaRPr lang="en-US" altLang="en-US"/>
          </a:p>
        </p:txBody>
      </p:sp>
      <p:sp>
        <p:nvSpPr>
          <p:cNvPr id="3079" name="Rectangle 7">
            <a:extLst>
              <a:ext uri="{FF2B5EF4-FFF2-40B4-BE49-F238E27FC236}">
                <a16:creationId xmlns:a16="http://schemas.microsoft.com/office/drawing/2014/main" id="{900EAEE4-4931-4F31-87F8-A7E8F7B23F8B}"/>
              </a:ext>
            </a:extLst>
          </p:cNvPr>
          <p:cNvSpPr>
            <a:spLocks noGrp="1" noChangeArrowheads="1"/>
          </p:cNvSpPr>
          <p:nvPr>
            <p:ph type="sldNum" sz="quarter" idx="5"/>
          </p:nvPr>
        </p:nvSpPr>
        <p:spPr bwMode="auto">
          <a:xfrm>
            <a:off x="3995738" y="8886825"/>
            <a:ext cx="3055937" cy="46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763" tIns="46881" rIns="93763" bIns="46881" numCol="1" anchor="b" anchorCtr="0" compatLnSpc="1">
            <a:prstTxWarp prst="textNoShape">
              <a:avLst/>
            </a:prstTxWarp>
          </a:bodyPr>
          <a:lstStyle>
            <a:lvl1pPr algn="r" defTabSz="938213">
              <a:defRPr sz="1200"/>
            </a:lvl1pPr>
          </a:lstStyle>
          <a:p>
            <a:fld id="{31C4ED8F-3CBA-41C6-998C-30C84B4CE496}"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BE961C83-F902-4D65-A1E1-1FD11B0EB78F}"/>
              </a:ext>
            </a:extLst>
          </p:cNvPr>
          <p:cNvSpPr>
            <a:spLocks noGrp="1" noChangeArrowheads="1"/>
          </p:cNvSpPr>
          <p:nvPr>
            <p:ph type="sldNum" sz="quarter" idx="5"/>
          </p:nvPr>
        </p:nvSpPr>
        <p:spPr>
          <a:ln/>
        </p:spPr>
        <p:txBody>
          <a:bodyPr/>
          <a:lstStyle/>
          <a:p>
            <a:fld id="{A511417D-CF18-4E01-926A-E232E33E880D}" type="slidenum">
              <a:rPr lang="en-US" altLang="en-US"/>
              <a:pPr/>
              <a:t>1</a:t>
            </a:fld>
            <a:endParaRPr lang="en-US" altLang="en-US"/>
          </a:p>
        </p:txBody>
      </p:sp>
      <p:sp>
        <p:nvSpPr>
          <p:cNvPr id="50178" name="Rectangle 2">
            <a:extLst>
              <a:ext uri="{FF2B5EF4-FFF2-40B4-BE49-F238E27FC236}">
                <a16:creationId xmlns:a16="http://schemas.microsoft.com/office/drawing/2014/main" id="{9AE2D16F-0888-41BA-9145-2F29CC2A4388}"/>
              </a:ext>
            </a:extLst>
          </p:cNvPr>
          <p:cNvSpPr>
            <a:spLocks noRot="1" noChangeArrowheads="1" noTextEdit="1"/>
          </p:cNvSpPr>
          <p:nvPr>
            <p:ph type="sldImg"/>
          </p:nvPr>
        </p:nvSpPr>
        <p:spPr>
          <a:ln/>
        </p:spPr>
      </p:sp>
      <p:sp>
        <p:nvSpPr>
          <p:cNvPr id="50179" name="Rectangle 3">
            <a:extLst>
              <a:ext uri="{FF2B5EF4-FFF2-40B4-BE49-F238E27FC236}">
                <a16:creationId xmlns:a16="http://schemas.microsoft.com/office/drawing/2014/main" id="{4BDCFDD6-5BB6-47B9-8EFC-8C06F20F376A}"/>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BC91F020-B812-4CDE-818F-D675E063B521}"/>
              </a:ext>
            </a:extLst>
          </p:cNvPr>
          <p:cNvSpPr>
            <a:spLocks noGrp="1" noChangeArrowheads="1"/>
          </p:cNvSpPr>
          <p:nvPr>
            <p:ph type="sldNum" sz="quarter" idx="5"/>
          </p:nvPr>
        </p:nvSpPr>
        <p:spPr>
          <a:ln/>
        </p:spPr>
        <p:txBody>
          <a:bodyPr/>
          <a:lstStyle/>
          <a:p>
            <a:fld id="{53727E19-0F9C-42AC-9605-417304D98875}" type="slidenum">
              <a:rPr lang="en-US" altLang="en-US"/>
              <a:pPr/>
              <a:t>2</a:t>
            </a:fld>
            <a:endParaRPr lang="en-US" altLang="en-US"/>
          </a:p>
        </p:txBody>
      </p:sp>
      <p:sp>
        <p:nvSpPr>
          <p:cNvPr id="52226" name="Rectangle 2">
            <a:extLst>
              <a:ext uri="{FF2B5EF4-FFF2-40B4-BE49-F238E27FC236}">
                <a16:creationId xmlns:a16="http://schemas.microsoft.com/office/drawing/2014/main" id="{03511EC2-D166-48EF-8AB2-BA865ABDEBE1}"/>
              </a:ext>
            </a:extLst>
          </p:cNvPr>
          <p:cNvSpPr>
            <a:spLocks noRot="1" noChangeArrowheads="1" noTextEdit="1"/>
          </p:cNvSpPr>
          <p:nvPr>
            <p:ph type="sldImg"/>
          </p:nvPr>
        </p:nvSpPr>
        <p:spPr>
          <a:ln/>
        </p:spPr>
      </p:sp>
      <p:sp>
        <p:nvSpPr>
          <p:cNvPr id="52227" name="Rectangle 3">
            <a:extLst>
              <a:ext uri="{FF2B5EF4-FFF2-40B4-BE49-F238E27FC236}">
                <a16:creationId xmlns:a16="http://schemas.microsoft.com/office/drawing/2014/main" id="{B434DDB0-FF11-4F3C-909D-2D9DC67A6E8C}"/>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34826" name="Picture 10" descr="Nevadareverse200 copy">
            <a:extLst>
              <a:ext uri="{FF2B5EF4-FFF2-40B4-BE49-F238E27FC236}">
                <a16:creationId xmlns:a16="http://schemas.microsoft.com/office/drawing/2014/main" id="{DC3EBE5A-C702-49D9-9FB5-04301BBD6AF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b="68889"/>
          <a:stretch>
            <a:fillRect/>
          </a:stretch>
        </p:blipFill>
        <p:spPr bwMode="auto">
          <a:xfrm>
            <a:off x="0" y="4724400"/>
            <a:ext cx="9144000" cy="2133600"/>
          </a:xfrm>
          <a:prstGeom prst="rect">
            <a:avLst/>
          </a:prstGeom>
          <a:noFill/>
          <a:extLst>
            <a:ext uri="{909E8E84-426E-40DD-AFC4-6F175D3DCCD1}">
              <a14:hiddenFill xmlns:a14="http://schemas.microsoft.com/office/drawing/2010/main">
                <a:solidFill>
                  <a:srgbClr val="FFFFFF"/>
                </a:solidFill>
              </a14:hiddenFill>
            </a:ext>
          </a:extLst>
        </p:spPr>
      </p:pic>
      <p:pic>
        <p:nvPicPr>
          <p:cNvPr id="34825" name="Picture 9" descr="Nevadareverse200 copy">
            <a:extLst>
              <a:ext uri="{FF2B5EF4-FFF2-40B4-BE49-F238E27FC236}">
                <a16:creationId xmlns:a16="http://schemas.microsoft.com/office/drawing/2014/main" id="{E8B1D019-0ED6-47E8-B6BA-398FAF724BC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t="18889"/>
          <a:stretch>
            <a:fillRect/>
          </a:stretch>
        </p:blipFill>
        <p:spPr bwMode="auto">
          <a:xfrm>
            <a:off x="0" y="0"/>
            <a:ext cx="9144000" cy="5562600"/>
          </a:xfrm>
          <a:prstGeom prst="rect">
            <a:avLst/>
          </a:prstGeom>
          <a:noFill/>
          <a:extLst>
            <a:ext uri="{909E8E84-426E-40DD-AFC4-6F175D3DCCD1}">
              <a14:hiddenFill xmlns:a14="http://schemas.microsoft.com/office/drawing/2010/main">
                <a:solidFill>
                  <a:srgbClr val="FFFFFF"/>
                </a:solidFill>
              </a14:hiddenFill>
            </a:ext>
          </a:extLst>
        </p:spPr>
      </p:pic>
      <p:sp>
        <p:nvSpPr>
          <p:cNvPr id="34819" name="Rectangle 2">
            <a:extLst>
              <a:ext uri="{FF2B5EF4-FFF2-40B4-BE49-F238E27FC236}">
                <a16:creationId xmlns:a16="http://schemas.microsoft.com/office/drawing/2014/main" id="{495F1816-4982-49BD-9A4E-8CD9EBF5545F}"/>
              </a:ext>
            </a:extLst>
          </p:cNvPr>
          <p:cNvSpPr>
            <a:spLocks noGrp="1" noChangeArrowheads="1"/>
          </p:cNvSpPr>
          <p:nvPr>
            <p:ph type="ctrTitle"/>
          </p:nvPr>
        </p:nvSpPr>
        <p:spPr>
          <a:xfrm>
            <a:off x="636588" y="4267200"/>
            <a:ext cx="7848600" cy="1295400"/>
          </a:xfrm>
        </p:spPr>
        <p:txBody>
          <a:bodyPr/>
          <a:lstStyle>
            <a:lvl1pPr>
              <a:defRPr sz="3800">
                <a:solidFill>
                  <a:schemeClr val="bg1"/>
                </a:solidFill>
              </a:defRPr>
            </a:lvl1pPr>
          </a:lstStyle>
          <a:p>
            <a:pPr lvl="0"/>
            <a:r>
              <a:rPr lang="en-US" altLang="en-US" noProof="0"/>
              <a:t>Click to edit Master title style</a:t>
            </a:r>
          </a:p>
        </p:txBody>
      </p:sp>
      <p:sp>
        <p:nvSpPr>
          <p:cNvPr id="34820" name="Rectangle 3">
            <a:extLst>
              <a:ext uri="{FF2B5EF4-FFF2-40B4-BE49-F238E27FC236}">
                <a16:creationId xmlns:a16="http://schemas.microsoft.com/office/drawing/2014/main" id="{9A00BD2F-53B8-4B79-9EE1-E0B36A6A9D39}"/>
              </a:ext>
            </a:extLst>
          </p:cNvPr>
          <p:cNvSpPr>
            <a:spLocks noGrp="1" noChangeArrowheads="1"/>
          </p:cNvSpPr>
          <p:nvPr>
            <p:ph type="subTitle" idx="1"/>
          </p:nvPr>
        </p:nvSpPr>
        <p:spPr>
          <a:xfrm>
            <a:off x="1371600" y="5715000"/>
            <a:ext cx="6400800" cy="914400"/>
          </a:xfrm>
        </p:spPr>
        <p:txBody>
          <a:bodyPr/>
          <a:lstStyle>
            <a:lvl1pPr marL="0" indent="0" algn="ctr">
              <a:buFont typeface="Wingdings" panose="05000000000000000000" pitchFamily="2" charset="2"/>
              <a:buNone/>
              <a:defRPr>
                <a:solidFill>
                  <a:schemeClr val="bg1"/>
                </a:solidFill>
              </a:defRPr>
            </a:lvl1pPr>
          </a:lstStyle>
          <a:p>
            <a:pPr lvl="0"/>
            <a:r>
              <a:rPr lang="en-US" altLang="en-US" noProof="0"/>
              <a:t>Click to edit Master subtitle style</a:t>
            </a:r>
          </a:p>
        </p:txBody>
      </p:sp>
      <p:sp>
        <p:nvSpPr>
          <p:cNvPr id="6148" name="Rectangle 4">
            <a:extLst>
              <a:ext uri="{FF2B5EF4-FFF2-40B4-BE49-F238E27FC236}">
                <a16:creationId xmlns:a16="http://schemas.microsoft.com/office/drawing/2014/main" id="{A106B83E-F79B-46CC-812D-F175B29FF7C0}"/>
              </a:ext>
            </a:extLst>
          </p:cNvPr>
          <p:cNvSpPr>
            <a:spLocks noGrp="1" noChangeArrowheads="1"/>
          </p:cNvSpPr>
          <p:nvPr>
            <p:ph type="dt" sz="half" idx="2"/>
          </p:nvPr>
        </p:nvSpPr>
        <p:spPr/>
        <p:txBody>
          <a:bodyPr/>
          <a:lstStyle>
            <a:lvl1pPr>
              <a:defRPr sz="1400"/>
            </a:lvl1pPr>
          </a:lstStyle>
          <a:p>
            <a:pPr>
              <a:defRPr/>
            </a:pPr>
            <a:endParaRPr lang="en-US"/>
          </a:p>
        </p:txBody>
      </p:sp>
      <p:sp>
        <p:nvSpPr>
          <p:cNvPr id="6149" name="Rectangle 5">
            <a:extLst>
              <a:ext uri="{FF2B5EF4-FFF2-40B4-BE49-F238E27FC236}">
                <a16:creationId xmlns:a16="http://schemas.microsoft.com/office/drawing/2014/main" id="{7FA97BDD-262F-494D-8780-89BACD32F715}"/>
              </a:ext>
            </a:extLst>
          </p:cNvPr>
          <p:cNvSpPr>
            <a:spLocks noGrp="1" noChangeArrowheads="1"/>
          </p:cNvSpPr>
          <p:nvPr>
            <p:ph type="ftr" sz="quarter" idx="3"/>
          </p:nvPr>
        </p:nvSpPr>
        <p:spPr>
          <a:xfrm>
            <a:off x="3124200" y="6248400"/>
            <a:ext cx="2895600" cy="476250"/>
          </a:xfrm>
        </p:spPr>
        <p:txBody>
          <a:bodyPr/>
          <a:lstStyle>
            <a:lvl1pPr algn="ctr">
              <a:defRPr sz="1400"/>
            </a:lvl1pPr>
          </a:lstStyle>
          <a:p>
            <a:pPr>
              <a:defRPr/>
            </a:pPr>
            <a:endParaRPr lang="en-US"/>
          </a:p>
        </p:txBody>
      </p:sp>
      <p:sp>
        <p:nvSpPr>
          <p:cNvPr id="6150" name="Rectangle 6">
            <a:extLst>
              <a:ext uri="{FF2B5EF4-FFF2-40B4-BE49-F238E27FC236}">
                <a16:creationId xmlns:a16="http://schemas.microsoft.com/office/drawing/2014/main" id="{E1B5E79E-1F84-4A10-883C-9D64D2F2F3ED}"/>
              </a:ext>
            </a:extLst>
          </p:cNvPr>
          <p:cNvSpPr>
            <a:spLocks noGrp="1" noChangeArrowheads="1"/>
          </p:cNvSpPr>
          <p:nvPr>
            <p:ph type="sldNum" sz="quarter" idx="4"/>
          </p:nvPr>
        </p:nvSpPr>
        <p:spPr/>
        <p:txBody>
          <a:bodyPr/>
          <a:lstStyle>
            <a:lvl1pPr>
              <a:defRPr/>
            </a:lvl1pPr>
          </a:lstStyle>
          <a:p>
            <a:fld id="{58DB8DCA-015C-4685-89C8-A1A7414D8BF3}" type="slidenum">
              <a:rPr lang="en-US" altLang="en-US"/>
              <a:pPr/>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18142D-9000-4A28-AD9C-8713ADB34A0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D32E167-A955-4706-9B93-5D27AD1D580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3B3115-62F3-45E7-AC49-30C70860C2A3}"/>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8922BB70-7EC2-4481-A93E-DABD0FAA6354}"/>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78BE09F5-1D3F-4B24-B0FC-121E95D3BD6B}"/>
              </a:ext>
            </a:extLst>
          </p:cNvPr>
          <p:cNvSpPr>
            <a:spLocks noGrp="1"/>
          </p:cNvSpPr>
          <p:nvPr>
            <p:ph type="sldNum" sz="quarter" idx="12"/>
          </p:nvPr>
        </p:nvSpPr>
        <p:spPr/>
        <p:txBody>
          <a:bodyPr/>
          <a:lstStyle>
            <a:lvl1pPr>
              <a:defRPr/>
            </a:lvl1pPr>
          </a:lstStyle>
          <a:p>
            <a:fld id="{4B264175-69BD-41D1-AEBA-B0BA24E0BCD3}" type="slidenum">
              <a:rPr lang="en-US" altLang="en-US"/>
              <a:pPr/>
              <a:t>‹#›</a:t>
            </a:fld>
            <a:endParaRPr lang="en-US" altLang="en-US"/>
          </a:p>
        </p:txBody>
      </p:sp>
    </p:spTree>
    <p:extLst>
      <p:ext uri="{BB962C8B-B14F-4D97-AF65-F5344CB8AC3E}">
        <p14:creationId xmlns:p14="http://schemas.microsoft.com/office/powerpoint/2010/main" val="33548326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1FC025A-6E2B-4E4F-A55B-87FD0F49E9A5}"/>
              </a:ext>
            </a:extLst>
          </p:cNvPr>
          <p:cNvSpPr>
            <a:spLocks noGrp="1"/>
          </p:cNvSpPr>
          <p:nvPr>
            <p:ph type="title" orient="vert"/>
          </p:nvPr>
        </p:nvSpPr>
        <p:spPr>
          <a:xfrm>
            <a:off x="6705600" y="381000"/>
            <a:ext cx="2133600" cy="5745163"/>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CC536EF-6381-45C2-B91F-5325CAFFA7F5}"/>
              </a:ext>
            </a:extLst>
          </p:cNvPr>
          <p:cNvSpPr>
            <a:spLocks noGrp="1"/>
          </p:cNvSpPr>
          <p:nvPr>
            <p:ph type="body" orient="vert" idx="1"/>
          </p:nvPr>
        </p:nvSpPr>
        <p:spPr>
          <a:xfrm>
            <a:off x="304800" y="381000"/>
            <a:ext cx="6248400" cy="57451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C01EBAA-3FFC-4CF0-99EC-89BFC3981F63}"/>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3B2643F7-D677-46F4-9C25-844D6AF68544}"/>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0B785CD2-9F59-432B-A7E0-446BA0BDFA7A}"/>
              </a:ext>
            </a:extLst>
          </p:cNvPr>
          <p:cNvSpPr>
            <a:spLocks noGrp="1"/>
          </p:cNvSpPr>
          <p:nvPr>
            <p:ph type="sldNum" sz="quarter" idx="12"/>
          </p:nvPr>
        </p:nvSpPr>
        <p:spPr/>
        <p:txBody>
          <a:bodyPr/>
          <a:lstStyle>
            <a:lvl1pPr>
              <a:defRPr/>
            </a:lvl1pPr>
          </a:lstStyle>
          <a:p>
            <a:fld id="{4B0B13CD-EBA5-406C-AB6E-9379AA7A5CDA}" type="slidenum">
              <a:rPr lang="en-US" altLang="en-US"/>
              <a:pPr/>
              <a:t>‹#›</a:t>
            </a:fld>
            <a:endParaRPr lang="en-US" altLang="en-US"/>
          </a:p>
        </p:txBody>
      </p:sp>
    </p:spTree>
    <p:extLst>
      <p:ext uri="{BB962C8B-B14F-4D97-AF65-F5344CB8AC3E}">
        <p14:creationId xmlns:p14="http://schemas.microsoft.com/office/powerpoint/2010/main" val="9231086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3FC9A-F6A3-424B-B00C-829F2513253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7F3A24A-4C02-435B-B9D6-F239067FB82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3D5331C-969F-4B16-9DD7-E04E106DB95A}"/>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53878A45-CED7-41E4-A456-47C0574DB866}"/>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F20C072B-52D8-4F27-93EB-C4C03F7D3B6C}"/>
              </a:ext>
            </a:extLst>
          </p:cNvPr>
          <p:cNvSpPr>
            <a:spLocks noGrp="1"/>
          </p:cNvSpPr>
          <p:nvPr>
            <p:ph type="sldNum" sz="quarter" idx="12"/>
          </p:nvPr>
        </p:nvSpPr>
        <p:spPr/>
        <p:txBody>
          <a:bodyPr/>
          <a:lstStyle>
            <a:lvl1pPr>
              <a:defRPr/>
            </a:lvl1pPr>
          </a:lstStyle>
          <a:p>
            <a:fld id="{E4522887-5A88-4F58-A469-99EE3610C78A}" type="slidenum">
              <a:rPr lang="en-US" altLang="en-US"/>
              <a:pPr/>
              <a:t>‹#›</a:t>
            </a:fld>
            <a:endParaRPr lang="en-US" altLang="en-US"/>
          </a:p>
        </p:txBody>
      </p:sp>
    </p:spTree>
    <p:extLst>
      <p:ext uri="{BB962C8B-B14F-4D97-AF65-F5344CB8AC3E}">
        <p14:creationId xmlns:p14="http://schemas.microsoft.com/office/powerpoint/2010/main" val="2134332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13F64-A589-4EDE-9AB2-4B0563616268}"/>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1DF22FB-E3BC-4F03-A94D-B5C14C60A480}"/>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5F8AA0E7-5D6C-4406-8C23-4217816D2A58}"/>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58E4CD79-F429-447D-A52A-1C77C04701A2}"/>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48CCACBE-DB0C-4D6F-BD13-45C16D1B27B5}"/>
              </a:ext>
            </a:extLst>
          </p:cNvPr>
          <p:cNvSpPr>
            <a:spLocks noGrp="1"/>
          </p:cNvSpPr>
          <p:nvPr>
            <p:ph type="sldNum" sz="quarter" idx="12"/>
          </p:nvPr>
        </p:nvSpPr>
        <p:spPr/>
        <p:txBody>
          <a:bodyPr/>
          <a:lstStyle>
            <a:lvl1pPr>
              <a:defRPr/>
            </a:lvl1pPr>
          </a:lstStyle>
          <a:p>
            <a:fld id="{897C62D6-30CA-4C4C-A32A-2D8C26243E13}" type="slidenum">
              <a:rPr lang="en-US" altLang="en-US"/>
              <a:pPr/>
              <a:t>‹#›</a:t>
            </a:fld>
            <a:endParaRPr lang="en-US" altLang="en-US"/>
          </a:p>
        </p:txBody>
      </p:sp>
    </p:spTree>
    <p:extLst>
      <p:ext uri="{BB962C8B-B14F-4D97-AF65-F5344CB8AC3E}">
        <p14:creationId xmlns:p14="http://schemas.microsoft.com/office/powerpoint/2010/main" val="5751219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64DF7F-F3CC-4566-B688-8C00E8FA988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7351AAD-24E0-4CB9-B4C6-0BDD973CEFCE}"/>
              </a:ext>
            </a:extLst>
          </p:cNvPr>
          <p:cNvSpPr>
            <a:spLocks noGrp="1"/>
          </p:cNvSpPr>
          <p:nvPr>
            <p:ph sz="half" idx="1"/>
          </p:nvPr>
        </p:nvSpPr>
        <p:spPr>
          <a:xfrm>
            <a:off x="304800" y="1447800"/>
            <a:ext cx="4191000" cy="46783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8181FC6-EABC-40AC-9172-B43693815C2F}"/>
              </a:ext>
            </a:extLst>
          </p:cNvPr>
          <p:cNvSpPr>
            <a:spLocks noGrp="1"/>
          </p:cNvSpPr>
          <p:nvPr>
            <p:ph sz="half" idx="2"/>
          </p:nvPr>
        </p:nvSpPr>
        <p:spPr>
          <a:xfrm>
            <a:off x="4648200" y="1447800"/>
            <a:ext cx="4191000" cy="46783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CE8C8C5-8FB3-4632-98FB-B2083B8B5D1F}"/>
              </a:ext>
            </a:extLst>
          </p:cNvPr>
          <p:cNvSpPr>
            <a:spLocks noGrp="1"/>
          </p:cNvSpPr>
          <p:nvPr>
            <p:ph type="dt" sz="half" idx="10"/>
          </p:nvPr>
        </p:nvSpPr>
        <p:spPr/>
        <p:txBody>
          <a:bodyPr/>
          <a:lstStyle>
            <a:lvl1pPr>
              <a:defRPr/>
            </a:lvl1pPr>
          </a:lstStyle>
          <a:p>
            <a:pPr>
              <a:defRPr/>
            </a:pPr>
            <a:endParaRPr lang="en-US"/>
          </a:p>
        </p:txBody>
      </p:sp>
      <p:sp>
        <p:nvSpPr>
          <p:cNvPr id="6" name="Footer Placeholder 5">
            <a:extLst>
              <a:ext uri="{FF2B5EF4-FFF2-40B4-BE49-F238E27FC236}">
                <a16:creationId xmlns:a16="http://schemas.microsoft.com/office/drawing/2014/main" id="{D00FAAA0-A057-4623-8E9A-67051CEB21C7}"/>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6">
            <a:extLst>
              <a:ext uri="{FF2B5EF4-FFF2-40B4-BE49-F238E27FC236}">
                <a16:creationId xmlns:a16="http://schemas.microsoft.com/office/drawing/2014/main" id="{34D3B1CA-58EE-4352-B0A1-FA8675C0C03B}"/>
              </a:ext>
            </a:extLst>
          </p:cNvPr>
          <p:cNvSpPr>
            <a:spLocks noGrp="1"/>
          </p:cNvSpPr>
          <p:nvPr>
            <p:ph type="sldNum" sz="quarter" idx="12"/>
          </p:nvPr>
        </p:nvSpPr>
        <p:spPr/>
        <p:txBody>
          <a:bodyPr/>
          <a:lstStyle>
            <a:lvl1pPr>
              <a:defRPr/>
            </a:lvl1pPr>
          </a:lstStyle>
          <a:p>
            <a:fld id="{2F346BCA-CCB0-4587-B4F1-42907AC6FA5C}" type="slidenum">
              <a:rPr lang="en-US" altLang="en-US"/>
              <a:pPr/>
              <a:t>‹#›</a:t>
            </a:fld>
            <a:endParaRPr lang="en-US" altLang="en-US"/>
          </a:p>
        </p:txBody>
      </p:sp>
    </p:spTree>
    <p:extLst>
      <p:ext uri="{BB962C8B-B14F-4D97-AF65-F5344CB8AC3E}">
        <p14:creationId xmlns:p14="http://schemas.microsoft.com/office/powerpoint/2010/main" val="3489990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991E95-1E44-456A-96DA-E293C2042A5B}"/>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8A1D8D1-6598-4903-A7D1-4E39F2534E88}"/>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C3E6618-2383-46F7-9115-93DB805D266F}"/>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B8C55D2-460A-4C58-8BCF-1EE0CC5B4CF5}"/>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FFF0FF1-02DF-4718-B37A-C83058CD1F96}"/>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EFD48B1-E1A6-4007-A799-18E2D040EC6F}"/>
              </a:ext>
            </a:extLst>
          </p:cNvPr>
          <p:cNvSpPr>
            <a:spLocks noGrp="1"/>
          </p:cNvSpPr>
          <p:nvPr>
            <p:ph type="dt" sz="half" idx="10"/>
          </p:nvPr>
        </p:nvSpPr>
        <p:spPr/>
        <p:txBody>
          <a:bodyPr/>
          <a:lstStyle>
            <a:lvl1pPr>
              <a:defRPr/>
            </a:lvl1pPr>
          </a:lstStyle>
          <a:p>
            <a:pPr>
              <a:defRPr/>
            </a:pPr>
            <a:endParaRPr lang="en-US"/>
          </a:p>
        </p:txBody>
      </p:sp>
      <p:sp>
        <p:nvSpPr>
          <p:cNvPr id="8" name="Footer Placeholder 7">
            <a:extLst>
              <a:ext uri="{FF2B5EF4-FFF2-40B4-BE49-F238E27FC236}">
                <a16:creationId xmlns:a16="http://schemas.microsoft.com/office/drawing/2014/main" id="{F84E8ED2-982C-41D2-A60E-1281E6C3CB46}"/>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8">
            <a:extLst>
              <a:ext uri="{FF2B5EF4-FFF2-40B4-BE49-F238E27FC236}">
                <a16:creationId xmlns:a16="http://schemas.microsoft.com/office/drawing/2014/main" id="{AD1515A4-B791-42F6-85E7-03FE6D30C2AE}"/>
              </a:ext>
            </a:extLst>
          </p:cNvPr>
          <p:cNvSpPr>
            <a:spLocks noGrp="1"/>
          </p:cNvSpPr>
          <p:nvPr>
            <p:ph type="sldNum" sz="quarter" idx="12"/>
          </p:nvPr>
        </p:nvSpPr>
        <p:spPr/>
        <p:txBody>
          <a:bodyPr/>
          <a:lstStyle>
            <a:lvl1pPr>
              <a:defRPr/>
            </a:lvl1pPr>
          </a:lstStyle>
          <a:p>
            <a:fld id="{318D293F-D633-4FEA-B945-4FCED900A862}" type="slidenum">
              <a:rPr lang="en-US" altLang="en-US"/>
              <a:pPr/>
              <a:t>‹#›</a:t>
            </a:fld>
            <a:endParaRPr lang="en-US" altLang="en-US"/>
          </a:p>
        </p:txBody>
      </p:sp>
    </p:spTree>
    <p:extLst>
      <p:ext uri="{BB962C8B-B14F-4D97-AF65-F5344CB8AC3E}">
        <p14:creationId xmlns:p14="http://schemas.microsoft.com/office/powerpoint/2010/main" val="34965073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6D2F61-4650-41BC-BA5B-BE79F91112E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27F80D4-EA20-454B-ADF2-737399DC5E0C}"/>
              </a:ext>
            </a:extLst>
          </p:cNvPr>
          <p:cNvSpPr>
            <a:spLocks noGrp="1"/>
          </p:cNvSpPr>
          <p:nvPr>
            <p:ph type="dt" sz="half" idx="10"/>
          </p:nvPr>
        </p:nvSpPr>
        <p:spPr/>
        <p:txBody>
          <a:bodyPr/>
          <a:lstStyle>
            <a:lvl1pPr>
              <a:defRPr/>
            </a:lvl1pPr>
          </a:lstStyle>
          <a:p>
            <a:pPr>
              <a:defRPr/>
            </a:pPr>
            <a:endParaRPr lang="en-US"/>
          </a:p>
        </p:txBody>
      </p:sp>
      <p:sp>
        <p:nvSpPr>
          <p:cNvPr id="4" name="Footer Placeholder 3">
            <a:extLst>
              <a:ext uri="{FF2B5EF4-FFF2-40B4-BE49-F238E27FC236}">
                <a16:creationId xmlns:a16="http://schemas.microsoft.com/office/drawing/2014/main" id="{05907398-2B42-4748-A450-27E5F4B178EC}"/>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4">
            <a:extLst>
              <a:ext uri="{FF2B5EF4-FFF2-40B4-BE49-F238E27FC236}">
                <a16:creationId xmlns:a16="http://schemas.microsoft.com/office/drawing/2014/main" id="{F25A1A9F-D110-435D-89E0-D8884A0D63B2}"/>
              </a:ext>
            </a:extLst>
          </p:cNvPr>
          <p:cNvSpPr>
            <a:spLocks noGrp="1"/>
          </p:cNvSpPr>
          <p:nvPr>
            <p:ph type="sldNum" sz="quarter" idx="12"/>
          </p:nvPr>
        </p:nvSpPr>
        <p:spPr/>
        <p:txBody>
          <a:bodyPr/>
          <a:lstStyle>
            <a:lvl1pPr>
              <a:defRPr/>
            </a:lvl1pPr>
          </a:lstStyle>
          <a:p>
            <a:fld id="{A1AF4EE8-1D63-43E2-911C-8DB521612A81}" type="slidenum">
              <a:rPr lang="en-US" altLang="en-US"/>
              <a:pPr/>
              <a:t>‹#›</a:t>
            </a:fld>
            <a:endParaRPr lang="en-US" altLang="en-US"/>
          </a:p>
        </p:txBody>
      </p:sp>
    </p:spTree>
    <p:extLst>
      <p:ext uri="{BB962C8B-B14F-4D97-AF65-F5344CB8AC3E}">
        <p14:creationId xmlns:p14="http://schemas.microsoft.com/office/powerpoint/2010/main" val="9175538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305979A-8873-4050-9D19-85E87817E8D4}"/>
              </a:ext>
            </a:extLst>
          </p:cNvPr>
          <p:cNvSpPr>
            <a:spLocks noGrp="1"/>
          </p:cNvSpPr>
          <p:nvPr>
            <p:ph type="dt" sz="half" idx="10"/>
          </p:nvPr>
        </p:nvSpPr>
        <p:spPr/>
        <p:txBody>
          <a:bodyPr/>
          <a:lstStyle>
            <a:lvl1pPr>
              <a:defRPr/>
            </a:lvl1pPr>
          </a:lstStyle>
          <a:p>
            <a:pPr>
              <a:defRPr/>
            </a:pPr>
            <a:endParaRPr lang="en-US"/>
          </a:p>
        </p:txBody>
      </p:sp>
      <p:sp>
        <p:nvSpPr>
          <p:cNvPr id="3" name="Footer Placeholder 2">
            <a:extLst>
              <a:ext uri="{FF2B5EF4-FFF2-40B4-BE49-F238E27FC236}">
                <a16:creationId xmlns:a16="http://schemas.microsoft.com/office/drawing/2014/main" id="{4E1E84F0-A4B5-45FC-A6F3-FD3CE30FFCEF}"/>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3">
            <a:extLst>
              <a:ext uri="{FF2B5EF4-FFF2-40B4-BE49-F238E27FC236}">
                <a16:creationId xmlns:a16="http://schemas.microsoft.com/office/drawing/2014/main" id="{863988D4-0374-4AAD-8883-B7A9355E1D45}"/>
              </a:ext>
            </a:extLst>
          </p:cNvPr>
          <p:cNvSpPr>
            <a:spLocks noGrp="1"/>
          </p:cNvSpPr>
          <p:nvPr>
            <p:ph type="sldNum" sz="quarter" idx="12"/>
          </p:nvPr>
        </p:nvSpPr>
        <p:spPr/>
        <p:txBody>
          <a:bodyPr/>
          <a:lstStyle>
            <a:lvl1pPr>
              <a:defRPr/>
            </a:lvl1pPr>
          </a:lstStyle>
          <a:p>
            <a:fld id="{5C7B9392-0ABB-49D0-92B3-4D7430C4D350}" type="slidenum">
              <a:rPr lang="en-US" altLang="en-US"/>
              <a:pPr/>
              <a:t>‹#›</a:t>
            </a:fld>
            <a:endParaRPr lang="en-US" altLang="en-US"/>
          </a:p>
        </p:txBody>
      </p:sp>
    </p:spTree>
    <p:extLst>
      <p:ext uri="{BB962C8B-B14F-4D97-AF65-F5344CB8AC3E}">
        <p14:creationId xmlns:p14="http://schemas.microsoft.com/office/powerpoint/2010/main" val="6704068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C869CD-772B-408A-AACE-EC6E15426ABE}"/>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168DBEC-7015-4E96-94AC-5CC6281EC911}"/>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AC4859D-1F3A-467C-833A-5F050FDD8A5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7AE7514-B8E4-40C4-BE70-8A0B5397E761}"/>
              </a:ext>
            </a:extLst>
          </p:cNvPr>
          <p:cNvSpPr>
            <a:spLocks noGrp="1"/>
          </p:cNvSpPr>
          <p:nvPr>
            <p:ph type="dt" sz="half" idx="10"/>
          </p:nvPr>
        </p:nvSpPr>
        <p:spPr/>
        <p:txBody>
          <a:bodyPr/>
          <a:lstStyle>
            <a:lvl1pPr>
              <a:defRPr/>
            </a:lvl1pPr>
          </a:lstStyle>
          <a:p>
            <a:pPr>
              <a:defRPr/>
            </a:pPr>
            <a:endParaRPr lang="en-US"/>
          </a:p>
        </p:txBody>
      </p:sp>
      <p:sp>
        <p:nvSpPr>
          <p:cNvPr id="6" name="Footer Placeholder 5">
            <a:extLst>
              <a:ext uri="{FF2B5EF4-FFF2-40B4-BE49-F238E27FC236}">
                <a16:creationId xmlns:a16="http://schemas.microsoft.com/office/drawing/2014/main" id="{739C695C-6BEE-462A-91C8-E7FB1C158C6F}"/>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6">
            <a:extLst>
              <a:ext uri="{FF2B5EF4-FFF2-40B4-BE49-F238E27FC236}">
                <a16:creationId xmlns:a16="http://schemas.microsoft.com/office/drawing/2014/main" id="{544C3C83-1B1B-4019-83ED-B509053D4FFA}"/>
              </a:ext>
            </a:extLst>
          </p:cNvPr>
          <p:cNvSpPr>
            <a:spLocks noGrp="1"/>
          </p:cNvSpPr>
          <p:nvPr>
            <p:ph type="sldNum" sz="quarter" idx="12"/>
          </p:nvPr>
        </p:nvSpPr>
        <p:spPr/>
        <p:txBody>
          <a:bodyPr/>
          <a:lstStyle>
            <a:lvl1pPr>
              <a:defRPr/>
            </a:lvl1pPr>
          </a:lstStyle>
          <a:p>
            <a:fld id="{A057B1D3-44A0-42B2-A51E-FBC4773AE937}" type="slidenum">
              <a:rPr lang="en-US" altLang="en-US"/>
              <a:pPr/>
              <a:t>‹#›</a:t>
            </a:fld>
            <a:endParaRPr lang="en-US" altLang="en-US"/>
          </a:p>
        </p:txBody>
      </p:sp>
    </p:spTree>
    <p:extLst>
      <p:ext uri="{BB962C8B-B14F-4D97-AF65-F5344CB8AC3E}">
        <p14:creationId xmlns:p14="http://schemas.microsoft.com/office/powerpoint/2010/main" val="1979962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4EDCC-B277-4C81-8D75-EB77DD3A37A7}"/>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D500C13-1E31-428D-8CBB-51906BBEEF6F}"/>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66F24FE6-00AB-40B3-B014-13E540A75340}"/>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045AEA0-5791-432B-A0CE-7B1848A8C46E}"/>
              </a:ext>
            </a:extLst>
          </p:cNvPr>
          <p:cNvSpPr>
            <a:spLocks noGrp="1"/>
          </p:cNvSpPr>
          <p:nvPr>
            <p:ph type="dt" sz="half" idx="10"/>
          </p:nvPr>
        </p:nvSpPr>
        <p:spPr/>
        <p:txBody>
          <a:bodyPr/>
          <a:lstStyle>
            <a:lvl1pPr>
              <a:defRPr/>
            </a:lvl1pPr>
          </a:lstStyle>
          <a:p>
            <a:pPr>
              <a:defRPr/>
            </a:pPr>
            <a:endParaRPr lang="en-US"/>
          </a:p>
        </p:txBody>
      </p:sp>
      <p:sp>
        <p:nvSpPr>
          <p:cNvPr id="6" name="Footer Placeholder 5">
            <a:extLst>
              <a:ext uri="{FF2B5EF4-FFF2-40B4-BE49-F238E27FC236}">
                <a16:creationId xmlns:a16="http://schemas.microsoft.com/office/drawing/2014/main" id="{11FFAE8A-5A9C-4BA0-95B2-2878D307CEC1}"/>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6">
            <a:extLst>
              <a:ext uri="{FF2B5EF4-FFF2-40B4-BE49-F238E27FC236}">
                <a16:creationId xmlns:a16="http://schemas.microsoft.com/office/drawing/2014/main" id="{9667274D-ECE9-4407-9446-9505FF2F3C11}"/>
              </a:ext>
            </a:extLst>
          </p:cNvPr>
          <p:cNvSpPr>
            <a:spLocks noGrp="1"/>
          </p:cNvSpPr>
          <p:nvPr>
            <p:ph type="sldNum" sz="quarter" idx="12"/>
          </p:nvPr>
        </p:nvSpPr>
        <p:spPr/>
        <p:txBody>
          <a:bodyPr/>
          <a:lstStyle>
            <a:lvl1pPr>
              <a:defRPr/>
            </a:lvl1pPr>
          </a:lstStyle>
          <a:p>
            <a:fld id="{3A7EFFA7-3C6B-4966-A5E9-5A8387DDACFC}" type="slidenum">
              <a:rPr lang="en-US" altLang="en-US"/>
              <a:pPr/>
              <a:t>‹#›</a:t>
            </a:fld>
            <a:endParaRPr lang="en-US" altLang="en-US"/>
          </a:p>
        </p:txBody>
      </p:sp>
    </p:spTree>
    <p:extLst>
      <p:ext uri="{BB962C8B-B14F-4D97-AF65-F5344CB8AC3E}">
        <p14:creationId xmlns:p14="http://schemas.microsoft.com/office/powerpoint/2010/main" val="20838746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2770" name="Picture 12" descr="new-u-2">
            <a:extLst>
              <a:ext uri="{FF2B5EF4-FFF2-40B4-BE49-F238E27FC236}">
                <a16:creationId xmlns:a16="http://schemas.microsoft.com/office/drawing/2014/main" id="{3E35BAED-B0EA-4BA2-BBE4-16B36A3D40F9}"/>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771" name="Rectangle 2">
            <a:extLst>
              <a:ext uri="{FF2B5EF4-FFF2-40B4-BE49-F238E27FC236}">
                <a16:creationId xmlns:a16="http://schemas.microsoft.com/office/drawing/2014/main" id="{555C0694-F264-4B54-B5BA-0C815AB03BFD}"/>
              </a:ext>
            </a:extLst>
          </p:cNvPr>
          <p:cNvSpPr>
            <a:spLocks noGrp="1" noChangeArrowheads="1"/>
          </p:cNvSpPr>
          <p:nvPr>
            <p:ph type="title"/>
          </p:nvPr>
        </p:nvSpPr>
        <p:spPr bwMode="auto">
          <a:xfrm>
            <a:off x="304800" y="381000"/>
            <a:ext cx="8534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2772" name="Rectangle 3">
            <a:extLst>
              <a:ext uri="{FF2B5EF4-FFF2-40B4-BE49-F238E27FC236}">
                <a16:creationId xmlns:a16="http://schemas.microsoft.com/office/drawing/2014/main" id="{774650BC-7BDF-431D-8671-1DE78926B1E6}"/>
              </a:ext>
            </a:extLst>
          </p:cNvPr>
          <p:cNvSpPr>
            <a:spLocks noGrp="1" noChangeArrowheads="1"/>
          </p:cNvSpPr>
          <p:nvPr>
            <p:ph type="body" idx="1"/>
          </p:nvPr>
        </p:nvSpPr>
        <p:spPr bwMode="auto">
          <a:xfrm>
            <a:off x="304800" y="1447800"/>
            <a:ext cx="8534400" cy="4678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6148" name="Rectangle 4">
            <a:extLst>
              <a:ext uri="{FF2B5EF4-FFF2-40B4-BE49-F238E27FC236}">
                <a16:creationId xmlns:a16="http://schemas.microsoft.com/office/drawing/2014/main" id="{1D7DBBA2-B5ED-4413-B756-4A3BE981A3E3}"/>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mn-lt"/>
                <a:cs typeface="+mn-cs"/>
              </a:defRPr>
            </a:lvl1pPr>
          </a:lstStyle>
          <a:p>
            <a:pPr>
              <a:defRPr/>
            </a:pPr>
            <a:endParaRPr lang="en-US"/>
          </a:p>
        </p:txBody>
      </p:sp>
      <p:sp>
        <p:nvSpPr>
          <p:cNvPr id="6149" name="Rectangle 5">
            <a:extLst>
              <a:ext uri="{FF2B5EF4-FFF2-40B4-BE49-F238E27FC236}">
                <a16:creationId xmlns:a16="http://schemas.microsoft.com/office/drawing/2014/main" id="{39C32DC8-F8A9-46AC-BB40-CA361CB2BC07}"/>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mn-lt"/>
                <a:cs typeface="+mn-cs"/>
              </a:defRPr>
            </a:lvl1pPr>
          </a:lstStyle>
          <a:p>
            <a:pPr>
              <a:defRPr/>
            </a:pPr>
            <a:endParaRPr lang="en-US"/>
          </a:p>
        </p:txBody>
      </p:sp>
      <p:sp>
        <p:nvSpPr>
          <p:cNvPr id="6150" name="Rectangle 6">
            <a:extLst>
              <a:ext uri="{FF2B5EF4-FFF2-40B4-BE49-F238E27FC236}">
                <a16:creationId xmlns:a16="http://schemas.microsoft.com/office/drawing/2014/main" id="{8DB49228-8372-4E7C-86BD-AA603A400D51}"/>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536E66E9-19CC-4C90-A31E-E9C7F6D32417}"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rtl="0" eaLnBrk="1" fontAlgn="base" hangingPunct="1">
        <a:lnSpc>
          <a:spcPct val="90000"/>
        </a:lnSpc>
        <a:spcBef>
          <a:spcPct val="0"/>
        </a:spcBef>
        <a:spcAft>
          <a:spcPct val="0"/>
        </a:spcAft>
        <a:defRPr sz="2800" b="1" kern="1200">
          <a:solidFill>
            <a:schemeClr val="tx2"/>
          </a:solidFill>
          <a:latin typeface="+mj-lt"/>
          <a:ea typeface="+mj-ea"/>
          <a:cs typeface="+mj-cs"/>
        </a:defRPr>
      </a:lvl1pPr>
      <a:lvl2pPr algn="ctr" rtl="0" eaLnBrk="1" fontAlgn="base" hangingPunct="1">
        <a:lnSpc>
          <a:spcPct val="90000"/>
        </a:lnSpc>
        <a:spcBef>
          <a:spcPct val="0"/>
        </a:spcBef>
        <a:spcAft>
          <a:spcPct val="0"/>
        </a:spcAft>
        <a:defRPr sz="2800" b="1">
          <a:solidFill>
            <a:schemeClr val="tx2"/>
          </a:solidFill>
          <a:latin typeface="Arial" panose="020B0604020202020204" pitchFamily="34" charset="0"/>
        </a:defRPr>
      </a:lvl2pPr>
      <a:lvl3pPr algn="ctr" rtl="0" eaLnBrk="1" fontAlgn="base" hangingPunct="1">
        <a:lnSpc>
          <a:spcPct val="90000"/>
        </a:lnSpc>
        <a:spcBef>
          <a:spcPct val="0"/>
        </a:spcBef>
        <a:spcAft>
          <a:spcPct val="0"/>
        </a:spcAft>
        <a:defRPr sz="2800" b="1">
          <a:solidFill>
            <a:schemeClr val="tx2"/>
          </a:solidFill>
          <a:latin typeface="Arial" panose="020B0604020202020204" pitchFamily="34" charset="0"/>
        </a:defRPr>
      </a:lvl3pPr>
      <a:lvl4pPr algn="ctr" rtl="0" eaLnBrk="1" fontAlgn="base" hangingPunct="1">
        <a:lnSpc>
          <a:spcPct val="90000"/>
        </a:lnSpc>
        <a:spcBef>
          <a:spcPct val="0"/>
        </a:spcBef>
        <a:spcAft>
          <a:spcPct val="0"/>
        </a:spcAft>
        <a:defRPr sz="2800" b="1">
          <a:solidFill>
            <a:schemeClr val="tx2"/>
          </a:solidFill>
          <a:latin typeface="Arial" panose="020B0604020202020204" pitchFamily="34" charset="0"/>
        </a:defRPr>
      </a:lvl4pPr>
      <a:lvl5pPr algn="ctr" rtl="0" eaLnBrk="1" fontAlgn="base" hangingPunct="1">
        <a:lnSpc>
          <a:spcPct val="90000"/>
        </a:lnSpc>
        <a:spcBef>
          <a:spcPct val="0"/>
        </a:spcBef>
        <a:spcAft>
          <a:spcPct val="0"/>
        </a:spcAft>
        <a:defRPr sz="2800" b="1">
          <a:solidFill>
            <a:schemeClr val="tx2"/>
          </a:solidFill>
          <a:latin typeface="Arial" panose="020B0604020202020204" pitchFamily="34" charset="0"/>
        </a:defRPr>
      </a:lvl5pPr>
      <a:lvl6pPr marL="457200" algn="ctr" rtl="0" eaLnBrk="1" fontAlgn="base" hangingPunct="1">
        <a:lnSpc>
          <a:spcPct val="90000"/>
        </a:lnSpc>
        <a:spcBef>
          <a:spcPct val="0"/>
        </a:spcBef>
        <a:spcAft>
          <a:spcPct val="0"/>
        </a:spcAft>
        <a:defRPr sz="2800" b="1">
          <a:solidFill>
            <a:schemeClr val="tx2"/>
          </a:solidFill>
          <a:latin typeface="Arial" panose="020B0604020202020204" pitchFamily="34" charset="0"/>
        </a:defRPr>
      </a:lvl6pPr>
      <a:lvl7pPr marL="914400" algn="ctr" rtl="0" eaLnBrk="1" fontAlgn="base" hangingPunct="1">
        <a:lnSpc>
          <a:spcPct val="90000"/>
        </a:lnSpc>
        <a:spcBef>
          <a:spcPct val="0"/>
        </a:spcBef>
        <a:spcAft>
          <a:spcPct val="0"/>
        </a:spcAft>
        <a:defRPr sz="2800" b="1">
          <a:solidFill>
            <a:schemeClr val="tx2"/>
          </a:solidFill>
          <a:latin typeface="Arial" panose="020B0604020202020204" pitchFamily="34" charset="0"/>
        </a:defRPr>
      </a:lvl7pPr>
      <a:lvl8pPr marL="1371600" algn="ctr" rtl="0" eaLnBrk="1" fontAlgn="base" hangingPunct="1">
        <a:lnSpc>
          <a:spcPct val="90000"/>
        </a:lnSpc>
        <a:spcBef>
          <a:spcPct val="0"/>
        </a:spcBef>
        <a:spcAft>
          <a:spcPct val="0"/>
        </a:spcAft>
        <a:defRPr sz="2800" b="1">
          <a:solidFill>
            <a:schemeClr val="tx2"/>
          </a:solidFill>
          <a:latin typeface="Arial" panose="020B0604020202020204" pitchFamily="34" charset="0"/>
        </a:defRPr>
      </a:lvl8pPr>
      <a:lvl9pPr marL="1828800" algn="ctr" rtl="0" eaLnBrk="1" fontAlgn="base" hangingPunct="1">
        <a:lnSpc>
          <a:spcPct val="90000"/>
        </a:lnSpc>
        <a:spcBef>
          <a:spcPct val="0"/>
        </a:spcBef>
        <a:spcAft>
          <a:spcPct val="0"/>
        </a:spcAft>
        <a:defRPr sz="2800" b="1">
          <a:solidFill>
            <a:schemeClr val="tx2"/>
          </a:solidFill>
          <a:latin typeface="Arial" panose="020B0604020202020204" pitchFamily="34" charset="0"/>
        </a:defRPr>
      </a:lvl9pPr>
    </p:titleStyle>
    <p:bodyStyle>
      <a:lvl1pPr marL="231775" indent="-231775" algn="l" rtl="0" eaLnBrk="1" fontAlgn="base" hangingPunct="1">
        <a:spcBef>
          <a:spcPct val="20000"/>
        </a:spcBef>
        <a:spcAft>
          <a:spcPct val="0"/>
        </a:spcAft>
        <a:buFont typeface="Wingdings" panose="05000000000000000000" pitchFamily="2" charset="2"/>
        <a:buChar char="§"/>
        <a:defRPr sz="2500" b="1"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4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0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518F0BD7-E11A-492B-A14C-F64CFF407914}"/>
              </a:ext>
            </a:extLst>
          </p:cNvPr>
          <p:cNvSpPr>
            <a:spLocks noGrp="1" noChangeArrowheads="1"/>
          </p:cNvSpPr>
          <p:nvPr>
            <p:ph type="ctrTitle"/>
          </p:nvPr>
        </p:nvSpPr>
        <p:spPr/>
        <p:txBody>
          <a:bodyPr/>
          <a:lstStyle/>
          <a:p>
            <a:r>
              <a:rPr lang="en-US" altLang="en-US" dirty="0">
                <a:solidFill>
                  <a:srgbClr val="FF0000"/>
                </a:solidFill>
              </a:rPr>
              <a:t>Course Hub</a:t>
            </a:r>
          </a:p>
        </p:txBody>
      </p:sp>
      <p:sp>
        <p:nvSpPr>
          <p:cNvPr id="49155" name="Rectangle 3">
            <a:extLst>
              <a:ext uri="{FF2B5EF4-FFF2-40B4-BE49-F238E27FC236}">
                <a16:creationId xmlns:a16="http://schemas.microsoft.com/office/drawing/2014/main" id="{DADC4FF8-D961-469E-A79E-7D7971C90378}"/>
              </a:ext>
            </a:extLst>
          </p:cNvPr>
          <p:cNvSpPr>
            <a:spLocks noGrp="1" noChangeArrowheads="1"/>
          </p:cNvSpPr>
          <p:nvPr>
            <p:ph type="subTitle" idx="1"/>
          </p:nvPr>
        </p:nvSpPr>
        <p:spPr>
          <a:xfrm>
            <a:off x="1371600" y="5410200"/>
            <a:ext cx="6400800" cy="914400"/>
          </a:xfrm>
        </p:spPr>
        <p:txBody>
          <a:bodyPr/>
          <a:lstStyle/>
          <a:p>
            <a:r>
              <a:rPr lang="en-US" altLang="en-US" dirty="0"/>
              <a:t>By </a:t>
            </a:r>
          </a:p>
          <a:p>
            <a:r>
              <a:rPr lang="en-US" altLang="en-US" dirty="0"/>
              <a:t>Mounica Santhapur</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9F1F4B-F66C-4227-BA46-549BB77A0442}"/>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Screenshots(</a:t>
            </a:r>
            <a:r>
              <a:rPr lang="en-US" dirty="0" err="1">
                <a:latin typeface="Times New Roman" panose="02020603050405020304" pitchFamily="18" charset="0"/>
                <a:cs typeface="Times New Roman" panose="02020603050405020304" pitchFamily="18" charset="0"/>
              </a:rPr>
              <a:t>contd</a:t>
            </a:r>
            <a:r>
              <a:rPr lang="en-US" dirty="0">
                <a:latin typeface="Times New Roman" panose="02020603050405020304" pitchFamily="18" charset="0"/>
                <a:cs typeface="Times New Roman" panose="02020603050405020304" pitchFamily="18" charset="0"/>
              </a:rPr>
              <a:t>…)</a:t>
            </a:r>
            <a:endParaRPr lang="en-US" dirty="0"/>
          </a:p>
        </p:txBody>
      </p:sp>
      <p:pic>
        <p:nvPicPr>
          <p:cNvPr id="4" name="Picture 3">
            <a:extLst>
              <a:ext uri="{FF2B5EF4-FFF2-40B4-BE49-F238E27FC236}">
                <a16:creationId xmlns:a16="http://schemas.microsoft.com/office/drawing/2014/main" id="{7F972D72-D2FD-4E2E-AAC6-68CFD573505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05000" y="1695450"/>
            <a:ext cx="5333999" cy="3867150"/>
          </a:xfrm>
          <a:prstGeom prst="rect">
            <a:avLst/>
          </a:prstGeom>
        </p:spPr>
      </p:pic>
    </p:spTree>
    <p:extLst>
      <p:ext uri="{BB962C8B-B14F-4D97-AF65-F5344CB8AC3E}">
        <p14:creationId xmlns:p14="http://schemas.microsoft.com/office/powerpoint/2010/main" val="16298134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6DFBB2-DE77-401D-BCC1-D50671B943E9}"/>
              </a:ext>
            </a:extLst>
          </p:cNvPr>
          <p:cNvSpPr>
            <a:spLocks noGrp="1"/>
          </p:cNvSpPr>
          <p:nvPr>
            <p:ph type="title"/>
          </p:nvPr>
        </p:nvSpPr>
        <p:spPr>
          <a:xfrm>
            <a:off x="840699" y="687480"/>
            <a:ext cx="5605629" cy="994172"/>
          </a:xfrm>
        </p:spPr>
        <p:txBody>
          <a:bodyPr>
            <a:normAutofit/>
          </a:bodyPr>
          <a:lstStyle/>
          <a:p>
            <a:r>
              <a:rPr lang="en-US" sz="3000" dirty="0">
                <a:latin typeface="Times New Roman" panose="02020603050405020304" pitchFamily="18" charset="0"/>
                <a:cs typeface="Times New Roman" panose="02020603050405020304" pitchFamily="18" charset="0"/>
              </a:rPr>
              <a:t>Languages used and Other Functionalities</a:t>
            </a:r>
          </a:p>
        </p:txBody>
      </p:sp>
      <p:sp>
        <p:nvSpPr>
          <p:cNvPr id="3" name="Content Placeholder 2">
            <a:extLst>
              <a:ext uri="{FF2B5EF4-FFF2-40B4-BE49-F238E27FC236}">
                <a16:creationId xmlns:a16="http://schemas.microsoft.com/office/drawing/2014/main" id="{458F7894-9F81-4FFF-B04A-99CFC737B902}"/>
              </a:ext>
            </a:extLst>
          </p:cNvPr>
          <p:cNvSpPr>
            <a:spLocks noGrp="1"/>
          </p:cNvSpPr>
          <p:nvPr>
            <p:ph idx="1"/>
          </p:nvPr>
        </p:nvSpPr>
        <p:spPr>
          <a:xfrm>
            <a:off x="852321" y="1600201"/>
            <a:ext cx="5033221" cy="4415970"/>
          </a:xfrm>
        </p:spPr>
        <p:txBody>
          <a:bodyPr anchor="ctr">
            <a:normAutofit/>
          </a:bodyPr>
          <a:lstStyle/>
          <a:p>
            <a:r>
              <a:rPr lang="en-US" sz="2100" b="0" dirty="0">
                <a:latin typeface="Times New Roman" panose="02020603050405020304" pitchFamily="18" charset="0"/>
                <a:cs typeface="Times New Roman" panose="02020603050405020304" pitchFamily="18" charset="0"/>
              </a:rPr>
              <a:t>HTML, CSS, JavaScript are being used to develop this website.</a:t>
            </a:r>
          </a:p>
          <a:p>
            <a:r>
              <a:rPr lang="en-US" sz="2100" b="0" dirty="0">
                <a:latin typeface="Times New Roman" panose="02020603050405020304" pitchFamily="18" charset="0"/>
                <a:cs typeface="Times New Roman" panose="02020603050405020304" pitchFamily="18" charset="0"/>
              </a:rPr>
              <a:t>Some of the other functionalities are :</a:t>
            </a:r>
          </a:p>
          <a:p>
            <a:pPr marL="0" indent="0">
              <a:buNone/>
            </a:pPr>
            <a:r>
              <a:rPr lang="en-US" sz="2100" b="0" dirty="0">
                <a:latin typeface="Times New Roman" panose="02020603050405020304" pitchFamily="18" charset="0"/>
                <a:cs typeface="Times New Roman" panose="02020603050405020304" pitchFamily="18" charset="0"/>
              </a:rPr>
              <a:t>    - Deadline reminder</a:t>
            </a:r>
          </a:p>
          <a:p>
            <a:pPr marL="0" indent="0">
              <a:buNone/>
            </a:pPr>
            <a:r>
              <a:rPr lang="en-US" sz="2100" b="0" dirty="0">
                <a:latin typeface="Times New Roman" panose="02020603050405020304" pitchFamily="18" charset="0"/>
                <a:cs typeface="Times New Roman" panose="02020603050405020304" pitchFamily="18" charset="0"/>
              </a:rPr>
              <a:t>    - professor’s access to some parts in the </a:t>
            </a:r>
          </a:p>
          <a:p>
            <a:pPr marL="0" indent="0">
              <a:buNone/>
            </a:pPr>
            <a:r>
              <a:rPr lang="en-US" sz="2100" b="0" dirty="0">
                <a:latin typeface="Times New Roman" panose="02020603050405020304" pitchFamily="18" charset="0"/>
                <a:cs typeface="Times New Roman" panose="02020603050405020304" pitchFamily="18" charset="0"/>
              </a:rPr>
              <a:t>      student section</a:t>
            </a:r>
          </a:p>
          <a:p>
            <a:pPr marL="0" indent="0">
              <a:buNone/>
            </a:pPr>
            <a:r>
              <a:rPr lang="en-US" sz="2100" b="0" dirty="0">
                <a:latin typeface="Times New Roman" panose="02020603050405020304" pitchFamily="18" charset="0"/>
                <a:cs typeface="Times New Roman" panose="02020603050405020304" pitchFamily="18" charset="0"/>
              </a:rPr>
              <a:t>    - Personalized performance graphs etc.</a:t>
            </a:r>
          </a:p>
        </p:txBody>
      </p:sp>
      <p:sp>
        <p:nvSpPr>
          <p:cNvPr id="10" name="Rectangle 9">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89435" y="0"/>
            <a:ext cx="1954565"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2" name="Oval 11">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29567" y="2369132"/>
            <a:ext cx="2119736" cy="2119736"/>
          </a:xfrm>
          <a:prstGeom prst="ellipse">
            <a:avLst/>
          </a:prstGeom>
          <a:solidFill>
            <a:srgbClr val="FFFFFF"/>
          </a:solid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7" name="Graphic 6" descr="Classroom">
            <a:extLst>
              <a:ext uri="{FF2B5EF4-FFF2-40B4-BE49-F238E27FC236}">
                <a16:creationId xmlns:a16="http://schemas.microsoft.com/office/drawing/2014/main" id="{B9862156-957D-4348-BFF8-06822494484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624964" y="2865141"/>
            <a:ext cx="1143455" cy="1143455"/>
          </a:xfrm>
          <a:prstGeom prst="rect">
            <a:avLst/>
          </a:prstGeom>
        </p:spPr>
      </p:pic>
    </p:spTree>
    <p:extLst>
      <p:ext uri="{BB962C8B-B14F-4D97-AF65-F5344CB8AC3E}">
        <p14:creationId xmlns:p14="http://schemas.microsoft.com/office/powerpoint/2010/main" val="35857510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1C0359-7227-4074-B623-1C4278B151A5}"/>
              </a:ext>
            </a:extLst>
          </p:cNvPr>
          <p:cNvSpPr>
            <a:spLocks noGrp="1"/>
          </p:cNvSpPr>
          <p:nvPr>
            <p:ph type="title"/>
          </p:nvPr>
        </p:nvSpPr>
        <p:spPr>
          <a:xfrm>
            <a:off x="720075" y="978102"/>
            <a:ext cx="7941325" cy="1062644"/>
          </a:xfrm>
        </p:spPr>
        <p:txBody>
          <a:bodyPr anchor="b">
            <a:normAutofit/>
          </a:bodyPr>
          <a:lstStyle/>
          <a:p>
            <a:pPr algn="l"/>
            <a:r>
              <a:rPr lang="en-US">
                <a:latin typeface="Times New Roman" panose="02020603050405020304" pitchFamily="18" charset="0"/>
                <a:cs typeface="Times New Roman" panose="02020603050405020304" pitchFamily="18" charset="0"/>
              </a:rPr>
              <a:t>Conclusion</a:t>
            </a:r>
          </a:p>
        </p:txBody>
      </p:sp>
      <p:cxnSp>
        <p:nvCxnSpPr>
          <p:cNvPr id="10" name="Straight Connector 9">
            <a:extLst>
              <a:ext uri="{FF2B5EF4-FFF2-40B4-BE49-F238E27FC236}">
                <a16:creationId xmlns:a16="http://schemas.microsoft.com/office/drawing/2014/main" id="{39B7FDC9-F0CE-43A7-9F2A-83DD09DC345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85718" y="2265037"/>
            <a:ext cx="7593759" cy="0"/>
          </a:xfrm>
          <a:prstGeom prst="line">
            <a:avLst/>
          </a:prstGeom>
          <a:ln w="15875">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pic>
        <p:nvPicPr>
          <p:cNvPr id="5" name="Picture 4">
            <a:extLst>
              <a:ext uri="{FF2B5EF4-FFF2-40B4-BE49-F238E27FC236}">
                <a16:creationId xmlns:a16="http://schemas.microsoft.com/office/drawing/2014/main" id="{86420F74-8FFC-40FD-93DE-6244A32152A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5517" y="2811104"/>
            <a:ext cx="2524860" cy="1413921"/>
          </a:xfrm>
          <a:prstGeom prst="rect">
            <a:avLst/>
          </a:prstGeom>
        </p:spPr>
      </p:pic>
      <p:sp>
        <p:nvSpPr>
          <p:cNvPr id="3" name="Content Placeholder 2">
            <a:extLst>
              <a:ext uri="{FF2B5EF4-FFF2-40B4-BE49-F238E27FC236}">
                <a16:creationId xmlns:a16="http://schemas.microsoft.com/office/drawing/2014/main" id="{374DA3ED-8AC2-4683-8E59-501D7B80CB9F}"/>
              </a:ext>
            </a:extLst>
          </p:cNvPr>
          <p:cNvSpPr>
            <a:spLocks noGrp="1"/>
          </p:cNvSpPr>
          <p:nvPr>
            <p:ph idx="1"/>
          </p:nvPr>
        </p:nvSpPr>
        <p:spPr>
          <a:xfrm>
            <a:off x="3716515" y="2682433"/>
            <a:ext cx="4711627" cy="3215749"/>
          </a:xfrm>
        </p:spPr>
        <p:txBody>
          <a:bodyPr>
            <a:normAutofit/>
          </a:bodyPr>
          <a:lstStyle/>
          <a:p>
            <a:r>
              <a:rPr lang="en-US" sz="2100" b="0">
                <a:latin typeface="Times New Roman" panose="02020603050405020304" pitchFamily="18" charset="0"/>
                <a:cs typeface="Times New Roman" panose="02020603050405020304" pitchFamily="18" charset="0"/>
              </a:rPr>
              <a:t>Introduced Course Hub website, explained how it is useful to students and professors.</a:t>
            </a:r>
          </a:p>
          <a:p>
            <a:r>
              <a:rPr lang="en-US" sz="2100" b="0">
                <a:latin typeface="Times New Roman" panose="02020603050405020304" pitchFamily="18" charset="0"/>
                <a:cs typeface="Times New Roman" panose="02020603050405020304" pitchFamily="18" charset="0"/>
              </a:rPr>
              <a:t>This is useful for student to student interactions in a class. </a:t>
            </a:r>
          </a:p>
        </p:txBody>
      </p:sp>
    </p:spTree>
    <p:extLst>
      <p:ext uri="{BB962C8B-B14F-4D97-AF65-F5344CB8AC3E}">
        <p14:creationId xmlns:p14="http://schemas.microsoft.com/office/powerpoint/2010/main" val="34308453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5BE3466-232B-498A-8C3A-384B7CE8CC2D}"/>
              </a:ext>
            </a:extLst>
          </p:cNvPr>
          <p:cNvSpPr>
            <a:spLocks noGrp="1"/>
          </p:cNvSpPr>
          <p:nvPr>
            <p:ph idx="1"/>
          </p:nvPr>
        </p:nvSpPr>
        <p:spPr/>
        <p:txBody>
          <a:bodyPr/>
          <a:lstStyle/>
          <a:p>
            <a:pPr marL="0" indent="0" algn="ctr">
              <a:buNone/>
            </a:pPr>
            <a:endParaRPr lang="en-US" sz="3600" dirty="0">
              <a:latin typeface="Times New Roman" panose="02020603050405020304" pitchFamily="18" charset="0"/>
              <a:cs typeface="Times New Roman" panose="02020603050405020304" pitchFamily="18" charset="0"/>
            </a:endParaRPr>
          </a:p>
          <a:p>
            <a:pPr marL="0" indent="0" algn="ctr">
              <a:buNone/>
            </a:pPr>
            <a:endParaRPr lang="en-US" sz="3600" dirty="0">
              <a:latin typeface="Times New Roman" panose="02020603050405020304" pitchFamily="18" charset="0"/>
              <a:cs typeface="Times New Roman" panose="02020603050405020304" pitchFamily="18" charset="0"/>
            </a:endParaRPr>
          </a:p>
          <a:p>
            <a:pPr marL="0" indent="0" algn="ctr">
              <a:buNone/>
            </a:pPr>
            <a:r>
              <a:rPr lang="en-US" sz="3600" dirty="0">
                <a:latin typeface="Times New Roman" panose="02020603050405020304" pitchFamily="18" charset="0"/>
                <a:cs typeface="Times New Roman" panose="02020603050405020304" pitchFamily="18" charset="0"/>
              </a:rPr>
              <a:t>Thank You !!</a:t>
            </a:r>
          </a:p>
          <a:p>
            <a:pPr marL="0" indent="0" algn="ctr">
              <a:buNone/>
            </a:pPr>
            <a:r>
              <a:rPr lang="en-US" sz="3600" dirty="0">
                <a:latin typeface="Times New Roman" panose="02020603050405020304" pitchFamily="18" charset="0"/>
                <a:cs typeface="Times New Roman" panose="02020603050405020304" pitchFamily="18" charset="0"/>
              </a:rPr>
              <a:t>Questions?</a:t>
            </a:r>
          </a:p>
        </p:txBody>
      </p:sp>
    </p:spTree>
    <p:extLst>
      <p:ext uri="{BB962C8B-B14F-4D97-AF65-F5344CB8AC3E}">
        <p14:creationId xmlns:p14="http://schemas.microsoft.com/office/powerpoint/2010/main" val="14460088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a:extLst>
              <a:ext uri="{FF2B5EF4-FFF2-40B4-BE49-F238E27FC236}">
                <a16:creationId xmlns:a16="http://schemas.microsoft.com/office/drawing/2014/main" id="{668925BC-0312-4C0B-91CA-0867469955BA}"/>
              </a:ext>
            </a:extLst>
          </p:cNvPr>
          <p:cNvSpPr>
            <a:spLocks noGrp="1" noChangeArrowheads="1"/>
          </p:cNvSpPr>
          <p:nvPr>
            <p:ph type="title"/>
          </p:nvPr>
        </p:nvSpPr>
        <p:spPr/>
        <p:txBody>
          <a:bodyPr/>
          <a:lstStyle/>
          <a:p>
            <a:r>
              <a:rPr lang="en-US" altLang="en-US" dirty="0">
                <a:latin typeface="Times New Roman" panose="02020603050405020304" pitchFamily="18" charset="0"/>
                <a:cs typeface="Times New Roman" panose="02020603050405020304" pitchFamily="18" charset="0"/>
              </a:rPr>
              <a:t>Overview</a:t>
            </a:r>
          </a:p>
        </p:txBody>
      </p:sp>
      <p:sp>
        <p:nvSpPr>
          <p:cNvPr id="51203" name="Rectangle 3">
            <a:extLst>
              <a:ext uri="{FF2B5EF4-FFF2-40B4-BE49-F238E27FC236}">
                <a16:creationId xmlns:a16="http://schemas.microsoft.com/office/drawing/2014/main" id="{65E44CD5-2333-4FD6-B25E-38C84ACF376C}"/>
              </a:ext>
            </a:extLst>
          </p:cNvPr>
          <p:cNvSpPr>
            <a:spLocks noGrp="1" noChangeArrowheads="1"/>
          </p:cNvSpPr>
          <p:nvPr>
            <p:ph type="body" idx="1"/>
          </p:nvPr>
        </p:nvSpPr>
        <p:spPr/>
        <p:txBody>
          <a:bodyPr/>
          <a:lstStyle/>
          <a:p>
            <a:r>
              <a:rPr lang="en-US" altLang="en-US" sz="2400" b="0" dirty="0">
                <a:latin typeface="Times New Roman" panose="02020603050405020304" pitchFamily="18" charset="0"/>
                <a:cs typeface="Times New Roman" panose="02020603050405020304" pitchFamily="18" charset="0"/>
              </a:rPr>
              <a:t>What is Course Hub?</a:t>
            </a:r>
          </a:p>
          <a:p>
            <a:r>
              <a:rPr lang="en-US" altLang="en-US" sz="2400" b="0" dirty="0">
                <a:latin typeface="Times New Roman" panose="02020603050405020304" pitchFamily="18" charset="0"/>
                <a:cs typeface="Times New Roman" panose="02020603050405020304" pitchFamily="18" charset="0"/>
              </a:rPr>
              <a:t>Why Course Hub?</a:t>
            </a:r>
          </a:p>
          <a:p>
            <a:r>
              <a:rPr lang="en-US" altLang="en-US" sz="2400" b="0" dirty="0">
                <a:latin typeface="Times New Roman" panose="02020603050405020304" pitchFamily="18" charset="0"/>
                <a:cs typeface="Times New Roman" panose="02020603050405020304" pitchFamily="18" charset="0"/>
              </a:rPr>
              <a:t>Functionalities</a:t>
            </a:r>
          </a:p>
          <a:p>
            <a:r>
              <a:rPr lang="en-US" altLang="en-US" sz="2400" b="0" dirty="0">
                <a:latin typeface="Times New Roman" panose="02020603050405020304" pitchFamily="18" charset="0"/>
                <a:cs typeface="Times New Roman" panose="02020603050405020304" pitchFamily="18" charset="0"/>
              </a:rPr>
              <a:t>Screenshots</a:t>
            </a:r>
          </a:p>
          <a:p>
            <a:r>
              <a:rPr lang="en-US" sz="2400" b="0" dirty="0">
                <a:latin typeface="Times New Roman" panose="02020603050405020304" pitchFamily="18" charset="0"/>
                <a:cs typeface="Times New Roman" panose="02020603050405020304" pitchFamily="18" charset="0"/>
              </a:rPr>
              <a:t>Languages used and Other Functionalities</a:t>
            </a:r>
          </a:p>
          <a:p>
            <a:r>
              <a:rPr lang="en-US" altLang="en-US" sz="2400" b="0" dirty="0">
                <a:latin typeface="Times New Roman" panose="02020603050405020304" pitchFamily="18" charset="0"/>
                <a:cs typeface="Times New Roman" panose="02020603050405020304" pitchFamily="18" charset="0"/>
              </a:rPr>
              <a:t>Conclusion</a:t>
            </a:r>
          </a:p>
          <a:p>
            <a:endParaRPr lang="en-US" altLang="en-US" sz="2400" b="0" dirty="0">
              <a:latin typeface="Times New Roman" panose="02020603050405020304" pitchFamily="18" charset="0"/>
              <a:cs typeface="Times New Roman" panose="02020603050405020304" pitchFamily="18" charset="0"/>
            </a:endParaRPr>
          </a:p>
          <a:p>
            <a:endParaRPr lang="en-US" altLang="en-US" sz="2400" b="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E34FE9D-EB24-4602-A33F-CF1F62D76463}"/>
              </a:ext>
            </a:extLst>
          </p:cNvPr>
          <p:cNvSpPr>
            <a:spLocks noGrp="1"/>
          </p:cNvSpPr>
          <p:nvPr>
            <p:ph idx="1"/>
          </p:nvPr>
        </p:nvSpPr>
        <p:spPr>
          <a:xfrm>
            <a:off x="304800" y="381000"/>
            <a:ext cx="8534400" cy="6096000"/>
          </a:xfrm>
        </p:spPr>
        <p:txBody>
          <a:bodyPr/>
          <a:lstStyle/>
          <a:p>
            <a:pPr marL="0" indent="0" algn="ctr">
              <a:buNone/>
            </a:pPr>
            <a:endParaRPr lang="en-US" dirty="0">
              <a:latin typeface="Times New Roman" panose="02020603050405020304" pitchFamily="18" charset="0"/>
              <a:cs typeface="Times New Roman" panose="02020603050405020304" pitchFamily="18" charset="0"/>
            </a:endParaRPr>
          </a:p>
          <a:p>
            <a:pPr marL="0" indent="0" algn="ctr">
              <a:buNone/>
            </a:pPr>
            <a:endParaRPr lang="en-US" dirty="0">
              <a:latin typeface="Times New Roman" panose="02020603050405020304" pitchFamily="18" charset="0"/>
              <a:cs typeface="Times New Roman" panose="02020603050405020304" pitchFamily="18" charset="0"/>
            </a:endParaRPr>
          </a:p>
          <a:p>
            <a:pPr marL="0" indent="0" algn="ctr">
              <a:buNone/>
            </a:pPr>
            <a:endParaRPr lang="en-US" dirty="0">
              <a:latin typeface="Times New Roman" panose="02020603050405020304" pitchFamily="18" charset="0"/>
              <a:cs typeface="Times New Roman" panose="02020603050405020304" pitchFamily="18" charset="0"/>
            </a:endParaRPr>
          </a:p>
          <a:p>
            <a:pPr marL="0" indent="0" algn="ctr">
              <a:buNone/>
            </a:pPr>
            <a:endParaRPr lang="en-US" dirty="0">
              <a:latin typeface="Times New Roman" panose="02020603050405020304" pitchFamily="18" charset="0"/>
              <a:cs typeface="Times New Roman" panose="02020603050405020304" pitchFamily="18" charset="0"/>
            </a:endParaRPr>
          </a:p>
          <a:p>
            <a:pPr marL="0" indent="0" algn="ctr">
              <a:buNone/>
            </a:pPr>
            <a:endParaRPr lang="en-US" sz="3200" dirty="0">
              <a:latin typeface="Times New Roman" panose="02020603050405020304" pitchFamily="18" charset="0"/>
              <a:cs typeface="Times New Roman" panose="02020603050405020304" pitchFamily="18" charset="0"/>
            </a:endParaRPr>
          </a:p>
          <a:p>
            <a:pPr marL="0" indent="0" algn="ctr">
              <a:buNone/>
            </a:pPr>
            <a:r>
              <a:rPr lang="en-US" sz="3200"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latin typeface="Times New Roman" panose="02020603050405020304" pitchFamily="18" charset="0"/>
                <a:cs typeface="Times New Roman" panose="02020603050405020304" pitchFamily="18" charset="0"/>
              </a:rPr>
              <a:t>What do you like?</a:t>
            </a:r>
          </a:p>
        </p:txBody>
      </p:sp>
    </p:spTree>
    <p:extLst>
      <p:ext uri="{BB962C8B-B14F-4D97-AF65-F5344CB8AC3E}">
        <p14:creationId xmlns:p14="http://schemas.microsoft.com/office/powerpoint/2010/main" val="409932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E3A616-EF79-49A5-8406-410EEBD62E2A}"/>
              </a:ext>
            </a:extLst>
          </p:cNvPr>
          <p:cNvSpPr>
            <a:spLocks noGrp="1"/>
          </p:cNvSpPr>
          <p:nvPr>
            <p:ph type="title"/>
          </p:nvPr>
        </p:nvSpPr>
        <p:spPr>
          <a:xfrm>
            <a:off x="840699" y="687480"/>
            <a:ext cx="5605629" cy="994172"/>
          </a:xfrm>
        </p:spPr>
        <p:txBody>
          <a:bodyPr>
            <a:normAutofit/>
          </a:bodyPr>
          <a:lstStyle/>
          <a:p>
            <a:r>
              <a:rPr lang="en-US" sz="3850">
                <a:latin typeface="Times New Roman" panose="02020603050405020304" pitchFamily="18" charset="0"/>
                <a:cs typeface="Times New Roman" panose="02020603050405020304" pitchFamily="18" charset="0"/>
              </a:rPr>
              <a:t>What is Course Hub?</a:t>
            </a:r>
          </a:p>
        </p:txBody>
      </p:sp>
      <p:sp>
        <p:nvSpPr>
          <p:cNvPr id="3" name="Content Placeholder 2">
            <a:extLst>
              <a:ext uri="{FF2B5EF4-FFF2-40B4-BE49-F238E27FC236}">
                <a16:creationId xmlns:a16="http://schemas.microsoft.com/office/drawing/2014/main" id="{E6CE5CBC-EB25-4F89-B586-52F0665C8D34}"/>
              </a:ext>
            </a:extLst>
          </p:cNvPr>
          <p:cNvSpPr>
            <a:spLocks noGrp="1"/>
          </p:cNvSpPr>
          <p:nvPr>
            <p:ph idx="1"/>
          </p:nvPr>
        </p:nvSpPr>
        <p:spPr>
          <a:xfrm>
            <a:off x="852321" y="2227943"/>
            <a:ext cx="5033221" cy="3788227"/>
          </a:xfrm>
        </p:spPr>
        <p:txBody>
          <a:bodyPr anchor="ctr">
            <a:normAutofit/>
          </a:bodyPr>
          <a:lstStyle/>
          <a:p>
            <a:pPr>
              <a:lnSpc>
                <a:spcPct val="90000"/>
              </a:lnSpc>
            </a:pPr>
            <a:r>
              <a:rPr lang="en-US" sz="1800" b="0">
                <a:latin typeface="Times New Roman" panose="02020603050405020304" pitchFamily="18" charset="0"/>
                <a:cs typeface="Times New Roman" panose="02020603050405020304" pitchFamily="18" charset="0"/>
              </a:rPr>
              <a:t>‘Course Hub’ is a website where both students and instructors have access to it. </a:t>
            </a:r>
          </a:p>
          <a:p>
            <a:pPr>
              <a:lnSpc>
                <a:spcPct val="90000"/>
              </a:lnSpc>
            </a:pPr>
            <a:r>
              <a:rPr lang="en-US" sz="1800" b="0">
                <a:latin typeface="Times New Roman" panose="02020603050405020304" pitchFamily="18" charset="0"/>
                <a:cs typeface="Times New Roman" panose="02020603050405020304" pitchFamily="18" charset="0"/>
              </a:rPr>
              <a:t>In this the instructor can upload course related material like assignments, lecture slides and notes, related videos, papers etc. </a:t>
            </a:r>
          </a:p>
          <a:p>
            <a:pPr>
              <a:lnSpc>
                <a:spcPct val="90000"/>
              </a:lnSpc>
            </a:pPr>
            <a:r>
              <a:rPr lang="en-US" sz="1800" b="0">
                <a:latin typeface="Times New Roman" panose="02020603050405020304" pitchFamily="18" charset="0"/>
                <a:cs typeface="Times New Roman" panose="02020603050405020304" pitchFamily="18" charset="0"/>
              </a:rPr>
              <a:t>Students can upload the answers for the exams, assignments and also answers for some questions which are not answered by the instructor, discuss some new and innovative ideas etc. so that everyone in the class can verify their mistakes and learn from it.</a:t>
            </a:r>
          </a:p>
          <a:p>
            <a:pPr>
              <a:lnSpc>
                <a:spcPct val="90000"/>
              </a:lnSpc>
            </a:pPr>
            <a:r>
              <a:rPr lang="en-US" sz="1800" b="0">
                <a:latin typeface="Times New Roman" panose="02020603050405020304" pitchFamily="18" charset="0"/>
                <a:cs typeface="Times New Roman" panose="02020603050405020304" pitchFamily="18" charset="0"/>
              </a:rPr>
              <a:t>This is a webpage which is confined to the localhost (For example UNR) of a university or a school. </a:t>
            </a:r>
          </a:p>
        </p:txBody>
      </p:sp>
      <p:sp>
        <p:nvSpPr>
          <p:cNvPr id="14" name="Rectangle 9">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89435" y="0"/>
            <a:ext cx="1954565" cy="6858000"/>
          </a:xfrm>
          <a:prstGeom prst="rect">
            <a:avLst/>
          </a:prstGeom>
          <a:solidFill>
            <a:srgbClr val="ADAD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5" name="Oval 11">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29567" y="2369132"/>
            <a:ext cx="2119736" cy="2119736"/>
          </a:xfrm>
          <a:prstGeom prst="ellipse">
            <a:avLst/>
          </a:prstGeom>
          <a:solidFill>
            <a:srgbClr val="FFFFFF"/>
          </a:solidFill>
          <a:ln w="22225">
            <a:solidFill>
              <a:srgbClr val="E3E31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5" name="Picture 4">
            <a:extLst>
              <a:ext uri="{FF2B5EF4-FFF2-40B4-BE49-F238E27FC236}">
                <a16:creationId xmlns:a16="http://schemas.microsoft.com/office/drawing/2014/main" id="{401AED73-F792-456A-A32D-EC205EC0260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65356" y="3027320"/>
            <a:ext cx="1462672" cy="819096"/>
          </a:xfrm>
          <a:prstGeom prst="rect">
            <a:avLst/>
          </a:prstGeom>
        </p:spPr>
      </p:pic>
    </p:spTree>
    <p:extLst>
      <p:ext uri="{BB962C8B-B14F-4D97-AF65-F5344CB8AC3E}">
        <p14:creationId xmlns:p14="http://schemas.microsoft.com/office/powerpoint/2010/main" val="21281621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3072" y="470925"/>
            <a:ext cx="3285756"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B0A00BE-A716-4280-B437-5352766B6516}"/>
              </a:ext>
            </a:extLst>
          </p:cNvPr>
          <p:cNvSpPr>
            <a:spLocks noGrp="1"/>
          </p:cNvSpPr>
          <p:nvPr>
            <p:ph type="title"/>
          </p:nvPr>
        </p:nvSpPr>
        <p:spPr>
          <a:xfrm>
            <a:off x="647271" y="1012004"/>
            <a:ext cx="2562119" cy="4795408"/>
          </a:xfrm>
        </p:spPr>
        <p:txBody>
          <a:bodyPr>
            <a:normAutofit/>
          </a:bodyPr>
          <a:lstStyle/>
          <a:p>
            <a:r>
              <a:rPr lang="en-US">
                <a:solidFill>
                  <a:srgbClr val="FFFFFF"/>
                </a:solidFill>
                <a:latin typeface="Times New Roman" panose="02020603050405020304" pitchFamily="18" charset="0"/>
                <a:cs typeface="Times New Roman" panose="02020603050405020304" pitchFamily="18" charset="0"/>
              </a:rPr>
              <a:t>Why Course Hub?</a:t>
            </a:r>
          </a:p>
        </p:txBody>
      </p:sp>
      <p:graphicFrame>
        <p:nvGraphicFramePr>
          <p:cNvPr id="5" name="Content Placeholder 2">
            <a:extLst>
              <a:ext uri="{FF2B5EF4-FFF2-40B4-BE49-F238E27FC236}">
                <a16:creationId xmlns:a16="http://schemas.microsoft.com/office/drawing/2014/main" id="{5F685FB5-A01C-4B3A-87CC-5319CF222362}"/>
              </a:ext>
            </a:extLst>
          </p:cNvPr>
          <p:cNvGraphicFramePr>
            <a:graphicFrameLocks noGrp="1"/>
          </p:cNvGraphicFramePr>
          <p:nvPr>
            <p:ph idx="1"/>
            <p:extLst>
              <p:ext uri="{D42A27DB-BD31-4B8C-83A1-F6EECF244321}">
                <p14:modId xmlns:p14="http://schemas.microsoft.com/office/powerpoint/2010/main" val="3269687517"/>
              </p:ext>
            </p:extLst>
          </p:nvPr>
        </p:nvGraphicFramePr>
        <p:xfrm>
          <a:off x="3895725" y="470924"/>
          <a:ext cx="4885203"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452839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80654C-15E9-44BB-A1EB-2235165B622B}"/>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Functionalities</a:t>
            </a:r>
          </a:p>
        </p:txBody>
      </p:sp>
      <p:sp>
        <p:nvSpPr>
          <p:cNvPr id="3" name="Content Placeholder 2">
            <a:extLst>
              <a:ext uri="{FF2B5EF4-FFF2-40B4-BE49-F238E27FC236}">
                <a16:creationId xmlns:a16="http://schemas.microsoft.com/office/drawing/2014/main" id="{29B1FF0F-4513-45B6-BDA2-4930AAAA1EEA}"/>
              </a:ext>
            </a:extLst>
          </p:cNvPr>
          <p:cNvSpPr>
            <a:spLocks noGrp="1"/>
          </p:cNvSpPr>
          <p:nvPr>
            <p:ph idx="1"/>
          </p:nvPr>
        </p:nvSpPr>
        <p:spPr/>
        <p:txBody>
          <a:bodyPr/>
          <a:lstStyle/>
          <a:p>
            <a:r>
              <a:rPr lang="en-US" sz="2000" b="0" dirty="0">
                <a:latin typeface="Times New Roman" panose="02020603050405020304" pitchFamily="18" charset="0"/>
                <a:cs typeface="Times New Roman" panose="02020603050405020304" pitchFamily="18" charset="0"/>
              </a:rPr>
              <a:t>Main Menu</a:t>
            </a:r>
          </a:p>
          <a:p>
            <a:r>
              <a:rPr lang="en-US" sz="2000" b="0" dirty="0">
                <a:latin typeface="Times New Roman" panose="02020603050405020304" pitchFamily="18" charset="0"/>
                <a:cs typeface="Times New Roman" panose="02020603050405020304" pitchFamily="18" charset="0"/>
              </a:rPr>
              <a:t>Login</a:t>
            </a:r>
          </a:p>
          <a:p>
            <a:r>
              <a:rPr lang="en-US" sz="2000" b="0" dirty="0">
                <a:latin typeface="Times New Roman" panose="02020603050405020304" pitchFamily="18" charset="0"/>
                <a:cs typeface="Times New Roman" panose="02020603050405020304" pitchFamily="18" charset="0"/>
              </a:rPr>
              <a:t>Student Section</a:t>
            </a:r>
          </a:p>
          <a:p>
            <a:pPr marL="0" indent="0">
              <a:buNone/>
            </a:pPr>
            <a:r>
              <a:rPr lang="en-US" sz="2000" b="0" dirty="0">
                <a:latin typeface="Times New Roman" panose="02020603050405020304" pitchFamily="18" charset="0"/>
                <a:cs typeface="Times New Roman" panose="02020603050405020304" pitchFamily="18" charset="0"/>
              </a:rPr>
              <a:t>    - class discussion</a:t>
            </a:r>
          </a:p>
          <a:p>
            <a:pPr marL="0" indent="0">
              <a:buNone/>
            </a:pPr>
            <a:r>
              <a:rPr lang="en-US" sz="2000" b="0" dirty="0">
                <a:latin typeface="Times New Roman" panose="02020603050405020304" pitchFamily="18" charset="0"/>
                <a:cs typeface="Times New Roman" panose="02020603050405020304" pitchFamily="18" charset="0"/>
              </a:rPr>
              <a:t>       - Notes</a:t>
            </a:r>
          </a:p>
          <a:p>
            <a:pPr marL="0" indent="0">
              <a:buNone/>
            </a:pPr>
            <a:r>
              <a:rPr lang="en-US" sz="2000" b="0" dirty="0">
                <a:latin typeface="Times New Roman" panose="02020603050405020304" pitchFamily="18" charset="0"/>
                <a:cs typeface="Times New Roman" panose="02020603050405020304" pitchFamily="18" charset="0"/>
              </a:rPr>
              <a:t>    - Project discussion</a:t>
            </a:r>
          </a:p>
          <a:p>
            <a:pPr marL="0" indent="0">
              <a:buNone/>
            </a:pPr>
            <a:r>
              <a:rPr lang="en-US" sz="2000" b="0" dirty="0">
                <a:latin typeface="Times New Roman" panose="02020603050405020304" pitchFamily="18" charset="0"/>
                <a:cs typeface="Times New Roman" panose="02020603050405020304" pitchFamily="18" charset="0"/>
              </a:rPr>
              <a:t>    - files upload</a:t>
            </a:r>
          </a:p>
          <a:p>
            <a:r>
              <a:rPr lang="en-US" sz="2000" b="0" dirty="0">
                <a:latin typeface="Times New Roman" panose="02020603050405020304" pitchFamily="18" charset="0"/>
                <a:cs typeface="Times New Roman" panose="02020603050405020304" pitchFamily="18" charset="0"/>
              </a:rPr>
              <a:t>Professor’s Section</a:t>
            </a:r>
          </a:p>
          <a:p>
            <a:pPr marL="0" indent="0">
              <a:buNone/>
            </a:pPr>
            <a:r>
              <a:rPr lang="en-US" sz="2000" b="0" dirty="0">
                <a:latin typeface="Times New Roman" panose="02020603050405020304" pitchFamily="18" charset="0"/>
                <a:cs typeface="Times New Roman" panose="02020603050405020304" pitchFamily="18" charset="0"/>
              </a:rPr>
              <a:t>    - Student discussion</a:t>
            </a:r>
          </a:p>
          <a:p>
            <a:pPr marL="0" indent="0">
              <a:buNone/>
            </a:pPr>
            <a:r>
              <a:rPr lang="en-US" sz="2000" b="0" dirty="0">
                <a:latin typeface="Times New Roman" panose="02020603050405020304" pitchFamily="18" charset="0"/>
                <a:cs typeface="Times New Roman" panose="02020603050405020304" pitchFamily="18" charset="0"/>
              </a:rPr>
              <a:t>    - Quiz</a:t>
            </a:r>
          </a:p>
          <a:p>
            <a:pPr marL="0" indent="0">
              <a:buNone/>
            </a:pPr>
            <a:r>
              <a:rPr lang="en-US" sz="2000" b="0" dirty="0">
                <a:latin typeface="Times New Roman" panose="02020603050405020304" pitchFamily="18" charset="0"/>
                <a:cs typeface="Times New Roman" panose="02020603050405020304" pitchFamily="18" charset="0"/>
              </a:rPr>
              <a:t>    - Upload files</a:t>
            </a:r>
          </a:p>
          <a:p>
            <a:endParaRPr lang="en-US" sz="2000" b="0" dirty="0">
              <a:latin typeface="Times New Roman" panose="02020603050405020304" pitchFamily="18" charset="0"/>
              <a:cs typeface="Times New Roman" panose="02020603050405020304" pitchFamily="18" charset="0"/>
            </a:endParaRPr>
          </a:p>
          <a:p>
            <a:endParaRPr lang="en-US" sz="2000" b="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108146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0B6FA0-8A2C-4591-B2B7-85F5F81FDF56}"/>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Screenshots</a:t>
            </a:r>
          </a:p>
        </p:txBody>
      </p:sp>
      <p:pic>
        <p:nvPicPr>
          <p:cNvPr id="5" name="Content Placeholder 4">
            <a:extLst>
              <a:ext uri="{FF2B5EF4-FFF2-40B4-BE49-F238E27FC236}">
                <a16:creationId xmlns:a16="http://schemas.microsoft.com/office/drawing/2014/main" id="{9552EE14-2CC3-46E7-8FF4-674B9AFFD5A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447924" y="1974056"/>
            <a:ext cx="4486275" cy="3625850"/>
          </a:xfrm>
        </p:spPr>
      </p:pic>
    </p:spTree>
    <p:extLst>
      <p:ext uri="{BB962C8B-B14F-4D97-AF65-F5344CB8AC3E}">
        <p14:creationId xmlns:p14="http://schemas.microsoft.com/office/powerpoint/2010/main" val="19655162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7F9557-796E-47C1-9C89-C20072C67FBF}"/>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Screenshots(</a:t>
            </a:r>
            <a:r>
              <a:rPr lang="en-US" dirty="0" err="1">
                <a:latin typeface="Times New Roman" panose="02020603050405020304" pitchFamily="18" charset="0"/>
                <a:cs typeface="Times New Roman" panose="02020603050405020304" pitchFamily="18" charset="0"/>
              </a:rPr>
              <a:t>contd</a:t>
            </a:r>
            <a:r>
              <a:rPr lang="en-US" dirty="0">
                <a:latin typeface="Times New Roman" panose="02020603050405020304" pitchFamily="18" charset="0"/>
                <a:cs typeface="Times New Roman" panose="02020603050405020304" pitchFamily="18" charset="0"/>
              </a:rPr>
              <a:t>…)</a:t>
            </a:r>
            <a:endParaRPr lang="en-US" dirty="0"/>
          </a:p>
        </p:txBody>
      </p:sp>
      <p:pic>
        <p:nvPicPr>
          <p:cNvPr id="5" name="Content Placeholder 4">
            <a:extLst>
              <a:ext uri="{FF2B5EF4-FFF2-40B4-BE49-F238E27FC236}">
                <a16:creationId xmlns:a16="http://schemas.microsoft.com/office/drawing/2014/main" id="{6728192D-7942-4DC5-ADC3-9BC4520DB3C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92350" y="1942306"/>
            <a:ext cx="4559300" cy="3689350"/>
          </a:xfrm>
        </p:spPr>
      </p:pic>
    </p:spTree>
    <p:extLst>
      <p:ext uri="{BB962C8B-B14F-4D97-AF65-F5344CB8AC3E}">
        <p14:creationId xmlns:p14="http://schemas.microsoft.com/office/powerpoint/2010/main" val="8416941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B7D755-43C9-4B7F-A2B5-84FA5BCF7C9B}"/>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Screenshots(</a:t>
            </a:r>
            <a:r>
              <a:rPr lang="en-US" dirty="0" err="1">
                <a:latin typeface="Times New Roman" panose="02020603050405020304" pitchFamily="18" charset="0"/>
                <a:cs typeface="Times New Roman" panose="02020603050405020304" pitchFamily="18" charset="0"/>
              </a:rPr>
              <a:t>contd</a:t>
            </a:r>
            <a:r>
              <a:rPr lang="en-US" dirty="0">
                <a:latin typeface="Times New Roman" panose="02020603050405020304" pitchFamily="18" charset="0"/>
                <a:cs typeface="Times New Roman" panose="02020603050405020304" pitchFamily="18" charset="0"/>
              </a:rPr>
              <a:t>…)</a:t>
            </a:r>
            <a:endParaRPr lang="en-US" dirty="0"/>
          </a:p>
        </p:txBody>
      </p:sp>
      <p:pic>
        <p:nvPicPr>
          <p:cNvPr id="4" name="Picture 3">
            <a:extLst>
              <a:ext uri="{FF2B5EF4-FFF2-40B4-BE49-F238E27FC236}">
                <a16:creationId xmlns:a16="http://schemas.microsoft.com/office/drawing/2014/main" id="{2E05B35B-9F31-4D4F-AEE4-6BC18A653C0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78050" y="1314450"/>
            <a:ext cx="4787900" cy="4229100"/>
          </a:xfrm>
          <a:prstGeom prst="rect">
            <a:avLst/>
          </a:prstGeom>
        </p:spPr>
      </p:pic>
    </p:spTree>
    <p:extLst>
      <p:ext uri="{BB962C8B-B14F-4D97-AF65-F5344CB8AC3E}">
        <p14:creationId xmlns:p14="http://schemas.microsoft.com/office/powerpoint/2010/main" val="473567152"/>
      </p:ext>
    </p:extLst>
  </p:cSld>
  <p:clrMapOvr>
    <a:masterClrMapping/>
  </p:clrMapOvr>
</p:sld>
</file>

<file path=ppt/theme/theme1.xml><?xml version="1.0" encoding="utf-8"?>
<a:theme xmlns:a="http://schemas.openxmlformats.org/drawingml/2006/main" name="2_UNR-landscape">
  <a:themeElements>
    <a:clrScheme name="2_UNR-landscap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UNR-landscap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2_UNR-landscap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UNR-landscap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UNR-landscap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UNR-landscap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UNR-landscap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UNR-landscap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UNR-landscap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UNR-landscap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UNR-landscap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UNR-landscap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UNR-landscap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UNR-landscap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343</Words>
  <Application>Microsoft Office PowerPoint</Application>
  <PresentationFormat>On-screen Show (4:3)</PresentationFormat>
  <Paragraphs>58</Paragraphs>
  <Slides>13</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Wingdings</vt:lpstr>
      <vt:lpstr>2_UNR-landscape</vt:lpstr>
      <vt:lpstr>Course Hub</vt:lpstr>
      <vt:lpstr>Overview</vt:lpstr>
      <vt:lpstr>PowerPoint Presentation</vt:lpstr>
      <vt:lpstr>What is Course Hub?</vt:lpstr>
      <vt:lpstr>Why Course Hub?</vt:lpstr>
      <vt:lpstr>Functionalities</vt:lpstr>
      <vt:lpstr>Screenshots</vt:lpstr>
      <vt:lpstr>Screenshots(contd…)</vt:lpstr>
      <vt:lpstr>Screenshots(contd…)</vt:lpstr>
      <vt:lpstr>Screenshots(contd…)</vt:lpstr>
      <vt:lpstr>Languages used and Other Functionalities</vt:lpstr>
      <vt:lpstr>Conclusion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Course Hub</dc:title>
  <dc:creator>MOUNICA SANTHAPUR</dc:creator>
  <cp:lastModifiedBy>MOUNICA SANTHAPUR</cp:lastModifiedBy>
  <cp:revision>2</cp:revision>
  <dcterms:created xsi:type="dcterms:W3CDTF">2019-12-02T20:22:34Z</dcterms:created>
  <dcterms:modified xsi:type="dcterms:W3CDTF">2019-12-02T20:25:33Z</dcterms:modified>
</cp:coreProperties>
</file>