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3" r:id="rId3"/>
    <p:sldId id="257" r:id="rId4"/>
    <p:sldId id="264" r:id="rId5"/>
    <p:sldId id="258" r:id="rId6"/>
    <p:sldId id="259" r:id="rId7"/>
    <p:sldId id="265" r:id="rId8"/>
    <p:sldId id="273" r:id="rId9"/>
    <p:sldId id="266" r:id="rId10"/>
    <p:sldId id="267" r:id="rId11"/>
    <p:sldId id="268" r:id="rId12"/>
    <p:sldId id="274" r:id="rId13"/>
    <p:sldId id="269" r:id="rId14"/>
    <p:sldId id="270" r:id="rId15"/>
    <p:sldId id="275" r:id="rId16"/>
    <p:sldId id="276" r:id="rId17"/>
    <p:sldId id="26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7"/>
    <p:restoredTop sz="94637"/>
  </p:normalViewPr>
  <p:slideViewPr>
    <p:cSldViewPr snapToGrid="0" snapToObjects="1">
      <p:cViewPr>
        <p:scale>
          <a:sx n="66" d="100"/>
          <a:sy n="66" d="100"/>
        </p:scale>
        <p:origin x="1552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48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236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48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04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27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7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1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1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4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72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5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81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360351451?app_id=122963" TargetMode="External"/><Relationship Id="rId4" Type="http://schemas.openxmlformats.org/officeDocument/2006/relationships/hyperlink" Target="https://www.unr.edu/nevada-today/news/2019/cybersecurity-program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BD6C-0F4A-F349-AB58-D415A7397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/>
              <a:t>Cybex-p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Threat Intelligence 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97A6B-2F44-2546-A8B9-B5CDECFC5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T17- Adam Cassell</a:t>
            </a:r>
          </a:p>
        </p:txBody>
      </p:sp>
    </p:spTree>
    <p:extLst>
      <p:ext uri="{BB962C8B-B14F-4D97-AF65-F5344CB8AC3E}">
        <p14:creationId xmlns:p14="http://schemas.microsoft.com/office/powerpoint/2010/main" val="402931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80547"/>
            <a:ext cx="9905998" cy="938151"/>
          </a:xfrm>
        </p:spPr>
        <p:txBody>
          <a:bodyPr/>
          <a:lstStyle/>
          <a:p>
            <a:r>
              <a:rPr lang="en-US" dirty="0"/>
              <a:t>Feature 2 – Enrich an IP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304FDF7E-481E-5042-B3A9-00902EA3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618698"/>
            <a:ext cx="4394200" cy="3937000"/>
          </a:xfrm>
          <a:prstGeom prst="rect">
            <a:avLst/>
          </a:prstGeom>
        </p:spPr>
      </p:pic>
      <p:pic>
        <p:nvPicPr>
          <p:cNvPr id="10" name="Picture 9" descr="A picture containing clock, device&#10;&#10;Description automatically generated">
            <a:extLst>
              <a:ext uri="{FF2B5EF4-FFF2-40B4-BE49-F238E27FC236}">
                <a16:creationId xmlns:a16="http://schemas.microsoft.com/office/drawing/2014/main" id="{A3FC0639-10FA-C74B-9130-E5C7ACE6C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74" y="1618698"/>
            <a:ext cx="4394200" cy="3937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8FF6DB-3AB2-554A-8384-3D9B54E23A9E}"/>
              </a:ext>
            </a:extLst>
          </p:cNvPr>
          <p:cNvCxnSpPr>
            <a:stCxn id="6" idx="3"/>
          </p:cNvCxnSpPr>
          <p:nvPr/>
        </p:nvCxnSpPr>
        <p:spPr>
          <a:xfrm>
            <a:off x="5537201" y="3587198"/>
            <a:ext cx="1377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6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906180-6427-A746-8238-EED46C9A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022" y="1050587"/>
            <a:ext cx="9905998" cy="938151"/>
          </a:xfrm>
        </p:spPr>
        <p:txBody>
          <a:bodyPr/>
          <a:lstStyle/>
          <a:p>
            <a:r>
              <a:rPr lang="en-US" dirty="0"/>
              <a:t>Feature 3 – Run a macro</a:t>
            </a:r>
          </a:p>
        </p:txBody>
      </p:sp>
    </p:spTree>
    <p:extLst>
      <p:ext uri="{BB962C8B-B14F-4D97-AF65-F5344CB8AC3E}">
        <p14:creationId xmlns:p14="http://schemas.microsoft.com/office/powerpoint/2010/main" val="54980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62F4660-5AA3-7047-9A34-30091502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260" y="5919849"/>
            <a:ext cx="9905998" cy="938151"/>
          </a:xfrm>
        </p:spPr>
        <p:txBody>
          <a:bodyPr/>
          <a:lstStyle/>
          <a:p>
            <a:r>
              <a:rPr lang="en-US" dirty="0"/>
              <a:t>Feature 3 – Run a macro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006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7D7DA697-F52A-0947-BC2D-EA69A35F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44749"/>
            <a:ext cx="9905998" cy="938151"/>
          </a:xfrm>
        </p:spPr>
        <p:txBody>
          <a:bodyPr/>
          <a:lstStyle/>
          <a:p>
            <a:r>
              <a:rPr lang="en-US" dirty="0"/>
              <a:t>Feature 4 – Cybex Enrichment</a:t>
            </a:r>
          </a:p>
        </p:txBody>
      </p:sp>
    </p:spTree>
    <p:extLst>
      <p:ext uri="{BB962C8B-B14F-4D97-AF65-F5344CB8AC3E}">
        <p14:creationId xmlns:p14="http://schemas.microsoft.com/office/powerpoint/2010/main" val="37055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938151"/>
          </a:xfrm>
        </p:spPr>
        <p:txBody>
          <a:bodyPr/>
          <a:lstStyle/>
          <a:p>
            <a:r>
              <a:rPr lang="en-US" dirty="0"/>
              <a:t>Feature 5 – Focus on a node</a:t>
            </a:r>
          </a:p>
        </p:txBody>
      </p:sp>
      <p:pic>
        <p:nvPicPr>
          <p:cNvPr id="3" name="Online Media 2" descr="f5_focus.mov">
            <a:hlinkClick r:id="" action="ppaction://media"/>
            <a:extLst>
              <a:ext uri="{FF2B5EF4-FFF2-40B4-BE49-F238E27FC236}">
                <a16:creationId xmlns:a16="http://schemas.microsoft.com/office/drawing/2014/main" id="{B7156510-E56B-264F-ACAD-5E71DDA7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1" y="938151"/>
            <a:ext cx="9905998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5C4188E-18F0-4E41-A5A7-3922A7F4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3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device&#10;&#10;Description automatically generated">
            <a:extLst>
              <a:ext uri="{FF2B5EF4-FFF2-40B4-BE49-F238E27FC236}">
                <a16:creationId xmlns:a16="http://schemas.microsoft.com/office/drawing/2014/main" id="{8BA81D4F-8CD6-7C4B-8B9C-ADE9C7B7F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E9201-93F1-5A46-8C53-EB546E81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19523-27A4-8942-B8C4-D77C680F9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Cybex-P team </a:t>
            </a:r>
          </a:p>
          <a:p>
            <a:pPr lvl="1"/>
            <a:r>
              <a:rPr lang="en-US" sz="2800" dirty="0"/>
              <a:t>Validate and test backend platform</a:t>
            </a:r>
          </a:p>
          <a:p>
            <a:r>
              <a:rPr lang="en-US" sz="3200" b="1" dirty="0"/>
              <a:t>Researchers </a:t>
            </a:r>
          </a:p>
          <a:p>
            <a:pPr lvl="1"/>
            <a:r>
              <a:rPr lang="en-US" sz="2800" dirty="0"/>
              <a:t>Analyze relationships and trends</a:t>
            </a:r>
          </a:p>
          <a:p>
            <a:r>
              <a:rPr lang="en-US" sz="3200" b="1" dirty="0"/>
              <a:t>Cybersecurity engineers </a:t>
            </a:r>
            <a:r>
              <a:rPr lang="en-US" sz="3200" dirty="0"/>
              <a:t>(governments, businesses)</a:t>
            </a:r>
          </a:p>
          <a:p>
            <a:pPr lvl="1"/>
            <a:r>
              <a:rPr lang="en-US" sz="2800" dirty="0"/>
              <a:t>Identify the biggest threats to critical assets	</a:t>
            </a:r>
          </a:p>
        </p:txBody>
      </p:sp>
    </p:spTree>
    <p:extLst>
      <p:ext uri="{BB962C8B-B14F-4D97-AF65-F5344CB8AC3E}">
        <p14:creationId xmlns:p14="http://schemas.microsoft.com/office/powerpoint/2010/main" val="267876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8C51-2916-604C-A415-46FB7466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019AF-AD7D-9048-ADF7-2BE962C9A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457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ybersecurity Center at the University of Nevada, Reno">
            <a:hlinkClick r:id="" action="ppaction://media"/>
            <a:extLst>
              <a:ext uri="{FF2B5EF4-FFF2-40B4-BE49-F238E27FC236}">
                <a16:creationId xmlns:a16="http://schemas.microsoft.com/office/drawing/2014/main" id="{12B9591B-5E6E-504C-B66A-2566FD9B11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9100" y="709619"/>
            <a:ext cx="9653800" cy="5438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F1F99-1033-5945-AB44-B9DD0046FEF2}"/>
              </a:ext>
            </a:extLst>
          </p:cNvPr>
          <p:cNvSpPr/>
          <p:nvPr/>
        </p:nvSpPr>
        <p:spPr>
          <a:xfrm>
            <a:off x="2057749" y="6488668"/>
            <a:ext cx="7113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https://www.unr.edu/nevada-today/news/2019/cybersecurity-programs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6CDE9-0901-8446-B6C0-E1E417F0643D}"/>
              </a:ext>
            </a:extLst>
          </p:cNvPr>
          <p:cNvSpPr txBox="1"/>
          <p:nvPr/>
        </p:nvSpPr>
        <p:spPr>
          <a:xfrm>
            <a:off x="3136727" y="83367"/>
            <a:ext cx="591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State of Cybersecurity Research at UNR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F528F-AE7A-9240-9896-BF70DE77D062}"/>
              </a:ext>
            </a:extLst>
          </p:cNvPr>
          <p:cNvSpPr txBox="1"/>
          <p:nvPr/>
        </p:nvSpPr>
        <p:spPr>
          <a:xfrm>
            <a:off x="8834389" y="648866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(0:00 – 1:45)</a:t>
            </a:r>
          </a:p>
        </p:txBody>
      </p:sp>
    </p:spTree>
    <p:extLst>
      <p:ext uri="{BB962C8B-B14F-4D97-AF65-F5344CB8AC3E}">
        <p14:creationId xmlns:p14="http://schemas.microsoft.com/office/powerpoint/2010/main" val="34402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E16797-005A-E74D-A8C5-3C4B9D60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39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D3139-517D-A648-838F-AEB506E6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155" y="0"/>
            <a:ext cx="9905998" cy="147857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2968B-D90F-0D4C-8387-689E6623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155" y="1951125"/>
            <a:ext cx="9905999" cy="3541714"/>
          </a:xfrm>
        </p:spPr>
        <p:txBody>
          <a:bodyPr>
            <a:noAutofit/>
          </a:bodyPr>
          <a:lstStyle/>
          <a:p>
            <a:r>
              <a:rPr lang="en-US" sz="3200" dirty="0"/>
              <a:t>Why TI-Graph?</a:t>
            </a:r>
          </a:p>
          <a:p>
            <a:r>
              <a:rPr lang="en-US" sz="3200" dirty="0"/>
              <a:t>What is it?</a:t>
            </a:r>
          </a:p>
          <a:p>
            <a:r>
              <a:rPr lang="en-US" sz="3200" dirty="0"/>
              <a:t>Why me?</a:t>
            </a:r>
          </a:p>
          <a:p>
            <a:r>
              <a:rPr lang="en-US" sz="3200" dirty="0"/>
              <a:t>Features</a:t>
            </a:r>
          </a:p>
          <a:p>
            <a:r>
              <a:rPr lang="en-US" sz="3200" dirty="0"/>
              <a:t>Who benefits?</a:t>
            </a:r>
          </a:p>
          <a:p>
            <a:r>
              <a:rPr lang="en-US" sz="3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3503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1E99-ED4A-D840-912E-05BDABD6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Cybex TI-Graph?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11A6-1850-EE49-93CA-E95B6BA18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The world needs a centralized platform for </a:t>
            </a:r>
            <a:r>
              <a:rPr lang="en-US" sz="2800" b="1" u="sng" dirty="0"/>
              <a:t>cybersecurity research and information exchange</a:t>
            </a:r>
          </a:p>
          <a:p>
            <a:pPr lvl="1"/>
            <a:r>
              <a:rPr lang="en-US" sz="2400" dirty="0"/>
              <a:t>Cybex-P is the proposed solution</a:t>
            </a:r>
          </a:p>
          <a:p>
            <a:pPr lvl="1"/>
            <a:r>
              <a:rPr lang="en-US" sz="2400" dirty="0"/>
              <a:t>Led by Dr. Sengupta</a:t>
            </a:r>
          </a:p>
          <a:p>
            <a:r>
              <a:rPr lang="en-US" sz="2800" dirty="0"/>
              <a:t>Cybex-P requires a front-end interface for researchers and analysts</a:t>
            </a:r>
          </a:p>
          <a:p>
            <a:pPr lvl="1"/>
            <a:r>
              <a:rPr lang="en-US" sz="2400" dirty="0"/>
              <a:t>Cybex-P </a:t>
            </a:r>
            <a:r>
              <a:rPr lang="en-US" sz="2400" b="1" u="sng" dirty="0"/>
              <a:t>Threat Intelligence Graph</a:t>
            </a:r>
            <a:r>
              <a:rPr lang="en-US" sz="2400" dirty="0"/>
              <a:t> (TI-Graph) is the answer!</a:t>
            </a:r>
          </a:p>
        </p:txBody>
      </p:sp>
    </p:spTree>
    <p:extLst>
      <p:ext uri="{BB962C8B-B14F-4D97-AF65-F5344CB8AC3E}">
        <p14:creationId xmlns:p14="http://schemas.microsoft.com/office/powerpoint/2010/main" val="261923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3FA4-E8BB-5D43-9F58-320BE46C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Cybex-p threat intelligence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FBD5E-3421-A148-BCD8-7C43612AF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/>
              <a:t>Front-end web application </a:t>
            </a:r>
            <a:r>
              <a:rPr lang="en-US" sz="2800" dirty="0"/>
              <a:t>for the Cybex-P platform</a:t>
            </a:r>
          </a:p>
          <a:p>
            <a:r>
              <a:rPr lang="en-US" sz="2800" dirty="0"/>
              <a:t>User can view </a:t>
            </a:r>
            <a:r>
              <a:rPr lang="en-US" sz="2800" b="1" u="sng" dirty="0"/>
              <a:t>Indicators of Compromise (IOCs) </a:t>
            </a:r>
          </a:p>
          <a:p>
            <a:pPr lvl="1"/>
            <a:r>
              <a:rPr lang="en-US" sz="2400" dirty="0"/>
              <a:t>Graph-based view</a:t>
            </a:r>
          </a:p>
          <a:p>
            <a:r>
              <a:rPr lang="en-US" sz="2800" dirty="0"/>
              <a:t>View network entities, their relationships, and attributes</a:t>
            </a:r>
          </a:p>
          <a:p>
            <a:pPr lvl="1"/>
            <a:r>
              <a:rPr lang="en-US" sz="2400" dirty="0"/>
              <a:t>Cybex-P database provides cybersecurity context</a:t>
            </a:r>
          </a:p>
        </p:txBody>
      </p:sp>
    </p:spTree>
    <p:extLst>
      <p:ext uri="{BB962C8B-B14F-4D97-AF65-F5344CB8AC3E}">
        <p14:creationId xmlns:p14="http://schemas.microsoft.com/office/powerpoint/2010/main" val="123719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4BD5-7226-5640-977B-6232BDDA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am I doing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B7062-999F-DB4D-9960-CEFFE2FF6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Opens the door for future HCI research opportunities on this project</a:t>
            </a:r>
          </a:p>
          <a:p>
            <a:r>
              <a:rPr lang="en-US" sz="3200" dirty="0"/>
              <a:t>Gain exposure to new web technologies</a:t>
            </a:r>
          </a:p>
          <a:p>
            <a:r>
              <a:rPr lang="en-US" sz="3200" dirty="0"/>
              <a:t>Improve React development skillset</a:t>
            </a:r>
          </a:p>
          <a:p>
            <a:r>
              <a:rPr lang="en-US" sz="3200" dirty="0"/>
              <a:t>Explore graph and data visualization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18572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74CF-E078-CB4F-A2F8-CE66F5E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061" y="3012667"/>
            <a:ext cx="9403877" cy="832665"/>
          </a:xfrm>
        </p:spPr>
        <p:txBody>
          <a:bodyPr>
            <a:normAutofit/>
          </a:bodyPr>
          <a:lstStyle/>
          <a:p>
            <a:r>
              <a:rPr lang="en-US" sz="4800" dirty="0"/>
              <a:t>Feature DEMO</a:t>
            </a:r>
          </a:p>
        </p:txBody>
      </p:sp>
    </p:spTree>
    <p:extLst>
      <p:ext uri="{BB962C8B-B14F-4D97-AF65-F5344CB8AC3E}">
        <p14:creationId xmlns:p14="http://schemas.microsoft.com/office/powerpoint/2010/main" val="41487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5B5D1F-76F6-FB49-A91F-416BCE03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3"/>
            <a:ext cx="12192000" cy="6849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920240"/>
            <a:ext cx="9905998" cy="938151"/>
          </a:xfrm>
        </p:spPr>
        <p:txBody>
          <a:bodyPr/>
          <a:lstStyle/>
          <a:p>
            <a:r>
              <a:rPr lang="en-US" dirty="0"/>
              <a:t>Start View</a:t>
            </a:r>
          </a:p>
        </p:txBody>
      </p:sp>
    </p:spTree>
    <p:extLst>
      <p:ext uri="{BB962C8B-B14F-4D97-AF65-F5344CB8AC3E}">
        <p14:creationId xmlns:p14="http://schemas.microsoft.com/office/powerpoint/2010/main" val="145847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9B63F677-81CB-D548-B093-BA9DF0F2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66"/>
            <a:ext cx="12191999" cy="6964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8C13EF-270A-6F46-B6CC-A7016E00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361872"/>
            <a:ext cx="9905998" cy="938151"/>
          </a:xfrm>
        </p:spPr>
        <p:txBody>
          <a:bodyPr/>
          <a:lstStyle/>
          <a:p>
            <a:r>
              <a:rPr lang="en-US" dirty="0"/>
              <a:t>Feature 1- Choose an IP to investigate</a:t>
            </a:r>
          </a:p>
        </p:txBody>
      </p:sp>
    </p:spTree>
    <p:extLst>
      <p:ext uri="{BB962C8B-B14F-4D97-AF65-F5344CB8AC3E}">
        <p14:creationId xmlns:p14="http://schemas.microsoft.com/office/powerpoint/2010/main" val="3747995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252</Words>
  <Application>Microsoft Macintosh PowerPoint</Application>
  <PresentationFormat>Widescreen</PresentationFormat>
  <Paragraphs>46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Tw Cen MT</vt:lpstr>
      <vt:lpstr>Circuit</vt:lpstr>
      <vt:lpstr>Cybex-p  Threat Intelligence Graph</vt:lpstr>
      <vt:lpstr>PowerPoint Presentation</vt:lpstr>
      <vt:lpstr>Agenda</vt:lpstr>
      <vt:lpstr>Why Do we need Cybex TI-Graph?</vt:lpstr>
      <vt:lpstr>What is the Cybex-p threat intelligence graph?</vt:lpstr>
      <vt:lpstr>why am I doing it?</vt:lpstr>
      <vt:lpstr>Feature DEMO</vt:lpstr>
      <vt:lpstr>Start View</vt:lpstr>
      <vt:lpstr>Feature 1- Choose an IP to investigate</vt:lpstr>
      <vt:lpstr>Feature 2 – Enrich an IP</vt:lpstr>
      <vt:lpstr>Feature 3 – Run a macro</vt:lpstr>
      <vt:lpstr>Feature 3 – Run a macro (Cont)</vt:lpstr>
      <vt:lpstr>Feature 4 – Cybex Enrichment</vt:lpstr>
      <vt:lpstr>Feature 5 – Focus on a node</vt:lpstr>
      <vt:lpstr>PowerPoint Presentation</vt:lpstr>
      <vt:lpstr>PowerPoint Presentation</vt:lpstr>
      <vt:lpstr>Who is this for?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Cybex-p  Threat Intelligence Graph</dc:title>
  <dc:creator>Adam Cassell</dc:creator>
  <cp:lastModifiedBy>Adam Cassell</cp:lastModifiedBy>
  <cp:revision>27</cp:revision>
  <dcterms:created xsi:type="dcterms:W3CDTF">2019-12-02T03:23:41Z</dcterms:created>
  <dcterms:modified xsi:type="dcterms:W3CDTF">2019-12-02T20:53:06Z</dcterms:modified>
</cp:coreProperties>
</file>