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 snapToGrid="0">
      <p:cViewPr varScale="1">
        <p:scale>
          <a:sx n="86" d="100"/>
          <a:sy n="86" d="100"/>
        </p:scale>
        <p:origin x="5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4D00F3-C2EC-4768-B3E5-33B4F9F0B6F5}" type="datetimeFigureOut">
              <a:rPr lang="en-US" smtClean="0"/>
              <a:t>11/25/2019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7ECE31-1EA4-4190-90E9-89CA2FBA3A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7671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New paradigm for design and development for narratives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7ECE31-1EA4-4190-90E9-89CA2FBA3A6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5109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Our reality changes, so to should fictional worlds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7ECE31-1EA4-4190-90E9-89CA2FBA3A6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8582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Examples of changes based on states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7ECE31-1EA4-4190-90E9-89CA2FBA3A6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6755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Adventurer tries to save a town from bandits.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7ECE31-1EA4-4190-90E9-89CA2FBA3A6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2364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89341A6A-38BE-442E-82F3-11DDEB2EEE69}" type="datetimeFigureOut">
              <a:rPr lang="en-US" smtClean="0"/>
              <a:t>11/25/2019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CC9E8631-BA73-4AFD-BE4B-20636D2936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3442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41A6A-38BE-442E-82F3-11DDEB2EEE69}" type="datetimeFigureOut">
              <a:rPr lang="en-US" smtClean="0"/>
              <a:t>11/25/2019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E8631-BA73-4AFD-BE4B-20636D2936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1775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41A6A-38BE-442E-82F3-11DDEB2EEE69}" type="datetimeFigureOut">
              <a:rPr lang="en-US" smtClean="0"/>
              <a:t>11/25/2019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E8631-BA73-4AFD-BE4B-20636D2936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7054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41A6A-38BE-442E-82F3-11DDEB2EEE69}" type="datetimeFigureOut">
              <a:rPr lang="en-US" smtClean="0"/>
              <a:t>11/25/2019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E8631-BA73-4AFD-BE4B-20636D293654}" type="slidenum">
              <a:rPr lang="en-US" smtClean="0"/>
              <a:t>‹#›</a:t>
            </a:fld>
            <a:endParaRPr lang="en-US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370109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41A6A-38BE-442E-82F3-11DDEB2EEE69}" type="datetimeFigureOut">
              <a:rPr lang="en-US" smtClean="0"/>
              <a:t>11/25/2019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E8631-BA73-4AFD-BE4B-20636D2936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3333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41A6A-38BE-442E-82F3-11DDEB2EEE69}" type="datetimeFigureOut">
              <a:rPr lang="en-US" smtClean="0"/>
              <a:t>11/25/2019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E8631-BA73-4AFD-BE4B-20636D2936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49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41A6A-38BE-442E-82F3-11DDEB2EEE69}" type="datetimeFigureOut">
              <a:rPr lang="en-US" smtClean="0"/>
              <a:t>11/25/2019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E8631-BA73-4AFD-BE4B-20636D2936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1580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41A6A-38BE-442E-82F3-11DDEB2EEE69}" type="datetimeFigureOut">
              <a:rPr lang="en-US" smtClean="0"/>
              <a:t>11/25/2019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E8631-BA73-4AFD-BE4B-20636D2936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9842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41A6A-38BE-442E-82F3-11DDEB2EEE69}" type="datetimeFigureOut">
              <a:rPr lang="en-US" smtClean="0"/>
              <a:t>11/25/2019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E8631-BA73-4AFD-BE4B-20636D2936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1532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41A6A-38BE-442E-82F3-11DDEB2EEE69}" type="datetimeFigureOut">
              <a:rPr lang="en-US" smtClean="0"/>
              <a:t>11/25/2019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E8631-BA73-4AFD-BE4B-20636D2936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9594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41A6A-38BE-442E-82F3-11DDEB2EEE69}" type="datetimeFigureOut">
              <a:rPr lang="en-US" smtClean="0"/>
              <a:t>11/25/2019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E8631-BA73-4AFD-BE4B-20636D2936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4713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41A6A-38BE-442E-82F3-11DDEB2EEE69}" type="datetimeFigureOut">
              <a:rPr lang="en-US" smtClean="0"/>
              <a:t>11/25/2019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E8631-BA73-4AFD-BE4B-20636D2936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6181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41A6A-38BE-442E-82F3-11DDEB2EEE69}" type="datetimeFigureOut">
              <a:rPr lang="en-US" smtClean="0"/>
              <a:t>11/25/2019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E8631-BA73-4AFD-BE4B-20636D2936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0231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41A6A-38BE-442E-82F3-11DDEB2EEE69}" type="datetimeFigureOut">
              <a:rPr lang="en-US" smtClean="0"/>
              <a:t>11/25/2019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E8631-BA73-4AFD-BE4B-20636D2936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8570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41A6A-38BE-442E-82F3-11DDEB2EEE69}" type="datetimeFigureOut">
              <a:rPr lang="en-US" smtClean="0"/>
              <a:t>11/25/2019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E8631-BA73-4AFD-BE4B-20636D2936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2687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41A6A-38BE-442E-82F3-11DDEB2EEE69}" type="datetimeFigureOut">
              <a:rPr lang="en-US" smtClean="0"/>
              <a:t>11/25/2019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E8631-BA73-4AFD-BE4B-20636D2936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4191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41A6A-38BE-442E-82F3-11DDEB2EEE69}" type="datetimeFigureOut">
              <a:rPr lang="en-US" smtClean="0"/>
              <a:t>11/25/2019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E8631-BA73-4AFD-BE4B-20636D2936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0409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341A6A-38BE-442E-82F3-11DDEB2EEE69}" type="datetimeFigureOut">
              <a:rPr lang="en-US" smtClean="0"/>
              <a:t>11/25/2019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9E8631-BA73-4AFD-BE4B-20636D2936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22540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  <p:sldLayoutId id="2147483701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_tvvgRvxbWI?start=30&amp;feature=oembed" TargetMode="Externa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C7464B-BC56-411E-BF73-B8B976E1DAB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IWPS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DBF7C2D-18BD-4DC4-8AE2-101C59B6790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CS 620 Project</a:t>
            </a:r>
          </a:p>
          <a:p>
            <a:r>
              <a:rPr lang="en-US" sz="3200" dirty="0"/>
              <a:t>By: Hudson Lynam</a:t>
            </a:r>
          </a:p>
        </p:txBody>
      </p:sp>
    </p:spTree>
    <p:extLst>
      <p:ext uri="{BB962C8B-B14F-4D97-AF65-F5344CB8AC3E}">
        <p14:creationId xmlns:p14="http://schemas.microsoft.com/office/powerpoint/2010/main" val="29039738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AAE87D-3773-46F4-8FA2-98D698F28E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I Chose this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D6027B-3209-4D75-B950-4F3869DCF6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Love fictional worlds that make sense</a:t>
            </a:r>
          </a:p>
          <a:p>
            <a:r>
              <a:rPr lang="en-US" sz="2800" dirty="0"/>
              <a:t>Emergent narratives emphasize player choice</a:t>
            </a:r>
          </a:p>
          <a:p>
            <a:r>
              <a:rPr lang="en-US" sz="2800" dirty="0"/>
              <a:t>Requires planning, but could reduce development work in long term</a:t>
            </a:r>
          </a:p>
        </p:txBody>
      </p:sp>
    </p:spTree>
    <p:extLst>
      <p:ext uri="{BB962C8B-B14F-4D97-AF65-F5344CB8AC3E}">
        <p14:creationId xmlns:p14="http://schemas.microsoft.com/office/powerpoint/2010/main" val="27997114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D9F508-B8CF-4619-8B34-598FC86B97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7172" y="2607116"/>
            <a:ext cx="9905998" cy="1478570"/>
          </a:xfrm>
        </p:spPr>
        <p:txBody>
          <a:bodyPr/>
          <a:lstStyle/>
          <a:p>
            <a:r>
              <a:rPr lang="en-US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38764230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F86B8E-D4DD-43D5-BDBD-E8B9160F6D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it?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C9A00A-ED67-4720-846C-39AAA8FF3B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Immersive World Progressive System (IWPS)</a:t>
            </a:r>
          </a:p>
          <a:p>
            <a:r>
              <a:rPr lang="en-US" sz="3200" dirty="0"/>
              <a:t>A New Paradigm</a:t>
            </a:r>
          </a:p>
          <a:p>
            <a:r>
              <a:rPr lang="en-US" sz="3200" dirty="0"/>
              <a:t>Enhances narrative experiences through increased immersion</a:t>
            </a:r>
          </a:p>
          <a:p>
            <a:r>
              <a:rPr lang="en-US" sz="3200" dirty="0"/>
              <a:t>How?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9755973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F86B8E-D4DD-43D5-BDBD-E8B9160F6D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does it work?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C9A00A-ED67-4720-846C-39AAA8FF3B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3966" y="1658143"/>
            <a:ext cx="9905999" cy="3541714"/>
          </a:xfrm>
        </p:spPr>
        <p:txBody>
          <a:bodyPr>
            <a:normAutofit/>
          </a:bodyPr>
          <a:lstStyle/>
          <a:p>
            <a:r>
              <a:rPr lang="en-US" sz="3200" dirty="0"/>
              <a:t>Changes elements of fictional worlds over time</a:t>
            </a:r>
          </a:p>
          <a:p>
            <a:r>
              <a:rPr lang="en-US" sz="3200" dirty="0"/>
              <a:t>Allows for emergent narratives</a:t>
            </a:r>
          </a:p>
          <a:p>
            <a:pPr marL="0" indent="0">
              <a:buNone/>
            </a:pPr>
            <a:endParaRPr lang="en-US" sz="3200" dirty="0"/>
          </a:p>
        </p:txBody>
      </p:sp>
      <p:pic>
        <p:nvPicPr>
          <p:cNvPr id="4" name="Online Media 3" title="Games as Lit. 101 - Emergent Narrative">
            <a:hlinkClick r:id="" action="ppaction://media"/>
            <a:extLst>
              <a:ext uri="{FF2B5EF4-FFF2-40B4-BE49-F238E27FC236}">
                <a16:creationId xmlns:a16="http://schemas.microsoft.com/office/drawing/2014/main" id="{8289B527-B36D-4C69-B75F-500F70975022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368492" y="3136713"/>
            <a:ext cx="6096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7070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F86B8E-D4DD-43D5-BDBD-E8B9160F6D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Does IT Work? --</a:t>
            </a:r>
            <a:r>
              <a:rPr lang="en-US" dirty="0" err="1"/>
              <a:t>Con’t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C9A00A-ED67-4720-846C-39AAA8FF3B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2249486"/>
            <a:ext cx="9905999" cy="4293357"/>
          </a:xfrm>
        </p:spPr>
        <p:txBody>
          <a:bodyPr>
            <a:normAutofit lnSpcReduction="10000"/>
          </a:bodyPr>
          <a:lstStyle/>
          <a:p>
            <a:r>
              <a:rPr lang="en-US" sz="3200" dirty="0"/>
              <a:t>3 basic parts to the system: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800" dirty="0"/>
              <a:t>Elements (Fairy Town, John the Merchant, Fire Nation)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800" dirty="0"/>
              <a:t>States (Happy, Prosperous, Unhappy, Threatened)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800" dirty="0"/>
              <a:t>Variables (Income, Security Level)</a:t>
            </a:r>
          </a:p>
          <a:p>
            <a:r>
              <a:rPr lang="en-US" sz="3200" dirty="0"/>
              <a:t>Elements have at least two States and one Variable associated with them</a:t>
            </a:r>
          </a:p>
          <a:p>
            <a:r>
              <a:rPr lang="en-US" sz="3200" dirty="0"/>
              <a:t>Variables can affect other variables—Variable Links</a:t>
            </a:r>
          </a:p>
        </p:txBody>
      </p:sp>
    </p:spTree>
    <p:extLst>
      <p:ext uri="{BB962C8B-B14F-4D97-AF65-F5344CB8AC3E}">
        <p14:creationId xmlns:p14="http://schemas.microsoft.com/office/powerpoint/2010/main" val="138095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F86B8E-D4DD-43D5-BDBD-E8B9160F6D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Scenario: Adventurer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573506F-BEC2-4A1B-918C-BD1D8EFDEB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8129" y="2249488"/>
            <a:ext cx="5312568" cy="3541712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D0B32DE-0829-41A8-A01D-3C7744CB7F42}"/>
              </a:ext>
            </a:extLst>
          </p:cNvPr>
          <p:cNvSpPr txBox="1"/>
          <p:nvPr/>
        </p:nvSpPr>
        <p:spPr>
          <a:xfrm>
            <a:off x="4509856" y="5807761"/>
            <a:ext cx="4998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We’ve got to save the town!</a:t>
            </a:r>
          </a:p>
        </p:txBody>
      </p:sp>
    </p:spTree>
    <p:extLst>
      <p:ext uri="{BB962C8B-B14F-4D97-AF65-F5344CB8AC3E}">
        <p14:creationId xmlns:p14="http://schemas.microsoft.com/office/powerpoint/2010/main" val="13143007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5BD58D-2A4C-4CC0-B089-2E6498B00A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Scenario: Adventurer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783B25-BDA7-4E37-98A7-415CE27169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Town (Element) has a low Security Level (Variable) which drew bandits to it (Threatened State)</a:t>
            </a:r>
          </a:p>
          <a:p>
            <a:r>
              <a:rPr lang="en-US" dirty="0"/>
              <a:t>Adventurers/Players/Hero eliminates the bandits which increases the Security Level, which is linked to the Income variable</a:t>
            </a:r>
          </a:p>
          <a:p>
            <a:r>
              <a:rPr lang="en-US" dirty="0"/>
              <a:t>Time passes, the Town’s State updates to Happy and Prosperous based on Variable values (Income increases too due to Variable Link)</a:t>
            </a:r>
          </a:p>
        </p:txBody>
      </p:sp>
    </p:spTree>
    <p:extLst>
      <p:ext uri="{BB962C8B-B14F-4D97-AF65-F5344CB8AC3E}">
        <p14:creationId xmlns:p14="http://schemas.microsoft.com/office/powerpoint/2010/main" val="10133621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1A6CDC-A003-49A5-A0FA-BF0C24BF6F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Target Users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C60414-E586-4A30-8370-41D94AF405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Video Game Developers (Prototyping Narratives, Embedding)</a:t>
            </a:r>
          </a:p>
          <a:p>
            <a:r>
              <a:rPr lang="en-US" sz="2800" dirty="0"/>
              <a:t>Writers (Time-Skips, Testing Narrative Fidelity)</a:t>
            </a:r>
          </a:p>
          <a:p>
            <a:r>
              <a:rPr lang="en-US" sz="2800" dirty="0"/>
              <a:t>Dungeon/Game Masters (Managing Elements, Simulating Time Passage)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94089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050B3B-D3F9-4050-A1CC-62305450EB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Implementation Details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A6C367C-B085-4575-B81C-5C0E5AE9D9F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411" y="3240191"/>
            <a:ext cx="9906000" cy="2741839"/>
          </a:xfr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F627DCB6-5414-4773-955A-CE44F217DD2D}"/>
              </a:ext>
            </a:extLst>
          </p:cNvPr>
          <p:cNvSpPr txBox="1">
            <a:spLocks/>
          </p:cNvSpPr>
          <p:nvPr/>
        </p:nvSpPr>
        <p:spPr>
          <a:xfrm>
            <a:off x="1141412" y="198315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Python</a:t>
            </a:r>
          </a:p>
          <a:p>
            <a:r>
              <a:rPr lang="en-US"/>
              <a:t>Tkinter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DFE8969-13F0-450E-A9D5-12E25822CDF7}"/>
              </a:ext>
            </a:extLst>
          </p:cNvPr>
          <p:cNvSpPr txBox="1"/>
          <p:nvPr/>
        </p:nvSpPr>
        <p:spPr>
          <a:xfrm>
            <a:off x="1141410" y="5982030"/>
            <a:ext cx="35244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Main GUI Display</a:t>
            </a:r>
          </a:p>
        </p:txBody>
      </p:sp>
    </p:spTree>
    <p:extLst>
      <p:ext uri="{BB962C8B-B14F-4D97-AF65-F5344CB8AC3E}">
        <p14:creationId xmlns:p14="http://schemas.microsoft.com/office/powerpoint/2010/main" val="39222821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B3D721-AD8B-418B-95EE-D603C57356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Implementation Details—</a:t>
            </a:r>
            <a:r>
              <a:rPr lang="en-US" dirty="0" err="1"/>
              <a:t>Con’t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12244C8-F445-45B4-A039-F499CE6058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734" y="2249488"/>
            <a:ext cx="4111358" cy="3541712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BCB732A-B806-4EBB-869A-77A1975DFE3E}"/>
              </a:ext>
            </a:extLst>
          </p:cNvPr>
          <p:cNvSpPr txBox="1"/>
          <p:nvPr/>
        </p:nvSpPr>
        <p:spPr>
          <a:xfrm>
            <a:off x="4384963" y="5825191"/>
            <a:ext cx="3986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Adding New Variable Link Display</a:t>
            </a:r>
          </a:p>
        </p:txBody>
      </p:sp>
    </p:spTree>
    <p:extLst>
      <p:ext uri="{BB962C8B-B14F-4D97-AF65-F5344CB8AC3E}">
        <p14:creationId xmlns:p14="http://schemas.microsoft.com/office/powerpoint/2010/main" val="24000195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TM04033919[[fn=Circuit]]</Template>
  <TotalTime>707</TotalTime>
  <Words>300</Words>
  <Application>Microsoft Office PowerPoint</Application>
  <PresentationFormat>Widescreen</PresentationFormat>
  <Paragraphs>47</Paragraphs>
  <Slides>11</Slides>
  <Notes>4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Tw Cen MT</vt:lpstr>
      <vt:lpstr>Circuit</vt:lpstr>
      <vt:lpstr>IWPS</vt:lpstr>
      <vt:lpstr>What Is it?</vt:lpstr>
      <vt:lpstr>How does it work?</vt:lpstr>
      <vt:lpstr>How Does IT Work? --Con’t</vt:lpstr>
      <vt:lpstr>Scenario: Adventurer</vt:lpstr>
      <vt:lpstr>Scenario: Adventurer</vt:lpstr>
      <vt:lpstr>Target Users</vt:lpstr>
      <vt:lpstr>Implementation Details</vt:lpstr>
      <vt:lpstr>Implementation Details—Con’t</vt:lpstr>
      <vt:lpstr>Why I Chose this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Hello,</dc:title>
  <dc:creator>Hudson Lynam</dc:creator>
  <cp:lastModifiedBy>Hudson Lynam</cp:lastModifiedBy>
  <cp:revision>35</cp:revision>
  <dcterms:created xsi:type="dcterms:W3CDTF">2019-08-27T02:32:51Z</dcterms:created>
  <dcterms:modified xsi:type="dcterms:W3CDTF">2019-11-25T21:18:36Z</dcterms:modified>
</cp:coreProperties>
</file>