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 showSpecialPlsOnTitleSld="0">
  <p:sldMasterIdLst>
    <p:sldMasterId id="214748365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</p:sldIdLst>
  <p:sldSz cy="5143500" cx="9144000"/>
  <p:notesSz cx="6858000" cy="9144000"/>
  <p:embeddedFontLst>
    <p:embeddedFont>
      <p:font typeface="Caveat"/>
      <p:regular r:id="rId21"/>
      <p:bold r:id="rId22"/>
    </p:embeddedFont>
    <p:embeddedFont>
      <p:font typeface="Lora"/>
      <p:regular r:id="rId23"/>
      <p:bold r:id="rId24"/>
      <p:italic r:id="rId25"/>
      <p:boldItalic r:id="rId26"/>
    </p:embeddedFont>
    <p:embeddedFont>
      <p:font typeface="Quattrocento Sans"/>
      <p:regular r:id="rId27"/>
      <p:bold r:id="rId28"/>
      <p:italic r:id="rId29"/>
      <p:boldItalic r:id="rId3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font" Target="fonts/Caveat-bold.fntdata"/><Relationship Id="rId21" Type="http://schemas.openxmlformats.org/officeDocument/2006/relationships/font" Target="fonts/Caveat-regular.fntdata"/><Relationship Id="rId24" Type="http://schemas.openxmlformats.org/officeDocument/2006/relationships/font" Target="fonts/Lora-bold.fntdata"/><Relationship Id="rId23" Type="http://schemas.openxmlformats.org/officeDocument/2006/relationships/font" Target="fonts/Lora-regular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font" Target="fonts/Lora-boldItalic.fntdata"/><Relationship Id="rId25" Type="http://schemas.openxmlformats.org/officeDocument/2006/relationships/font" Target="fonts/Lora-italic.fntdata"/><Relationship Id="rId28" Type="http://schemas.openxmlformats.org/officeDocument/2006/relationships/font" Target="fonts/QuattrocentoSans-bold.fntdata"/><Relationship Id="rId27" Type="http://schemas.openxmlformats.org/officeDocument/2006/relationships/font" Target="fonts/QuattrocentoSans-regular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font" Target="fonts/QuattrocentoSans-italic.fntdata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0" Type="http://schemas.openxmlformats.org/officeDocument/2006/relationships/font" Target="fonts/QuattrocentoSans-boldItalic.fntdata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youtube.com/watch?v=fIhzv143opk" TargetMode="Externa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youtube.com/watch?v=fIhzv143opk" TargetMode="Externa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35f391192_0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35f391192_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7a775b144b_0_6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7a775b144b_0_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6bf5bd4554_0_12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6bf5bd4554_0_1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70a6d31410_0_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70a6d31410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6bf5bd4554_0_11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" name="Google Shape;228;g6bf5bd4554_0_1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35f391192_07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" name="Google Shape;242;g35f391192_0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6bf5bd4554_0_9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1" name="Google Shape;261;g6bf5bd4554_0_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g35ed75ccf_02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3" name="Google Shape;273;g35ed75ccf_0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3606f1c2d_3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3606f1c2d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486260edaf_0_2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486260edaf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6bf5bd4554_0_5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6bf5bd4554_0_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6bf5bd4554_0_4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6bf5bd4554_0_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6bf5bd4554_0_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6bf5bd4554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6bf5bd4554_0_1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6bf5bd4554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2"/>
              </a:rPr>
              <a:t>https://www.youtube.com/watch?v=fIhzv143opk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6bf5bd4554_0_2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6bf5bd4554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2"/>
              </a:rPr>
              <a:t>https://www.youtube.com/watch?v=fIhzv143opk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7a6dbdebfb_0_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7a6dbdebfb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996630" y="2003888"/>
            <a:ext cx="45237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cxnSp>
        <p:nvCxnSpPr>
          <p:cNvPr id="11" name="Google Shape;11;p2"/>
          <p:cNvCxnSpPr/>
          <p:nvPr/>
        </p:nvCxnSpPr>
        <p:spPr>
          <a:xfrm>
            <a:off x="-6025" y="3676512"/>
            <a:ext cx="9162000" cy="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2" name="Google Shape;12;p2"/>
          <p:cNvSpPr/>
          <p:nvPr/>
        </p:nvSpPr>
        <p:spPr>
          <a:xfrm>
            <a:off x="1117950" y="3393000"/>
            <a:ext cx="567000" cy="567000"/>
          </a:xfrm>
          <a:prstGeom prst="ellipse">
            <a:avLst/>
          </a:prstGeom>
          <a:solidFill>
            <a:srgbClr val="FFCD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letely blank">
  <p:cSld name="BLANK_1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1"/>
          <p:cNvSpPr txBox="1"/>
          <p:nvPr>
            <p:ph idx="12" type="sldNum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ubtitle">
  <p:cSld name="TITLE_1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idx="1" type="subTitle"/>
          </p:nvPr>
        </p:nvSpPr>
        <p:spPr>
          <a:xfrm>
            <a:off x="2022300" y="2815923"/>
            <a:ext cx="55914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highlight>
                  <a:srgbClr val="FFCD00"/>
                </a:highlight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  <a:highlight>
                  <a:srgbClr val="FFCD00"/>
                </a:highlight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  <a:highlight>
                  <a:srgbClr val="FFCD00"/>
                </a:highlight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  <a:highlight>
                  <a:srgbClr val="FFCD00"/>
                </a:highlight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  <a:highlight>
                  <a:srgbClr val="FFCD00"/>
                </a:highlight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  <a:highlight>
                  <a:srgbClr val="FFCD00"/>
                </a:highlight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  <a:highlight>
                  <a:srgbClr val="FFCD00"/>
                </a:highlight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  <a:highlight>
                  <a:srgbClr val="FFCD00"/>
                </a:highlight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  <a:highlight>
                  <a:srgbClr val="FFCD00"/>
                </a:highlight>
              </a:defRPr>
            </a:lvl9pPr>
          </a:lstStyle>
          <a:p/>
        </p:txBody>
      </p:sp>
      <p:cxnSp>
        <p:nvCxnSpPr>
          <p:cNvPr id="15" name="Google Shape;15;p3"/>
          <p:cNvCxnSpPr/>
          <p:nvPr/>
        </p:nvCxnSpPr>
        <p:spPr>
          <a:xfrm>
            <a:off x="-6025" y="2571762"/>
            <a:ext cx="1984500" cy="0"/>
          </a:xfrm>
          <a:prstGeom prst="straightConnector1">
            <a:avLst/>
          </a:prstGeom>
          <a:noFill/>
          <a:ln cap="flat" cmpd="sng" w="9525">
            <a:solidFill>
              <a:srgbClr val="CCCCCC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6" name="Google Shape;16;p3"/>
          <p:cNvSpPr/>
          <p:nvPr/>
        </p:nvSpPr>
        <p:spPr>
          <a:xfrm>
            <a:off x="1117950" y="2288250"/>
            <a:ext cx="567000" cy="567000"/>
          </a:xfrm>
          <a:prstGeom prst="ellipse">
            <a:avLst/>
          </a:prstGeom>
          <a:solidFill>
            <a:srgbClr val="FFCD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" name="Google Shape;17;p3"/>
          <p:cNvSpPr txBox="1"/>
          <p:nvPr>
            <p:ph type="ctrTitle"/>
          </p:nvPr>
        </p:nvSpPr>
        <p:spPr>
          <a:xfrm>
            <a:off x="2022225" y="1693523"/>
            <a:ext cx="37878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cxnSp>
        <p:nvCxnSpPr>
          <p:cNvPr id="18" name="Google Shape;18;p3"/>
          <p:cNvCxnSpPr/>
          <p:nvPr/>
        </p:nvCxnSpPr>
        <p:spPr>
          <a:xfrm>
            <a:off x="5898975" y="2571750"/>
            <a:ext cx="3251100" cy="0"/>
          </a:xfrm>
          <a:prstGeom prst="straightConnector1">
            <a:avLst/>
          </a:prstGeom>
          <a:noFill/>
          <a:ln cap="flat" cmpd="sng" w="9525">
            <a:solidFill>
              <a:srgbClr val="CCCCCC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Quote">
  <p:cSld name="TITLE_1_1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idx="1" type="body"/>
          </p:nvPr>
        </p:nvSpPr>
        <p:spPr>
          <a:xfrm>
            <a:off x="2105050" y="2238000"/>
            <a:ext cx="4933800" cy="819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indent="-381000" lvl="0" marL="457200" rtl="0" algn="ctr">
              <a:spcBef>
                <a:spcPts val="600"/>
              </a:spcBef>
              <a:spcAft>
                <a:spcPts val="0"/>
              </a:spcAft>
              <a:buSzPts val="2400"/>
              <a:buFont typeface="Lora"/>
              <a:buChar char="◉"/>
              <a:defRPr i="1" sz="2400">
                <a:latin typeface="Lora"/>
                <a:ea typeface="Lora"/>
                <a:cs typeface="Lora"/>
                <a:sym typeface="Lora"/>
              </a:defRPr>
            </a:lvl1pPr>
            <a:lvl2pPr indent="-355600" lvl="1" marL="914400" rtl="0" algn="ctr">
              <a:spcBef>
                <a:spcPts val="0"/>
              </a:spcBef>
              <a:spcAft>
                <a:spcPts val="0"/>
              </a:spcAft>
              <a:buSzPts val="2000"/>
              <a:buFont typeface="Lora"/>
              <a:buChar char="○"/>
              <a:defRPr i="1">
                <a:latin typeface="Lora"/>
                <a:ea typeface="Lora"/>
                <a:cs typeface="Lora"/>
                <a:sym typeface="Lora"/>
              </a:defRPr>
            </a:lvl2pPr>
            <a:lvl3pPr indent="-355600" lvl="2" marL="1371600" rtl="0" algn="ctr">
              <a:spcBef>
                <a:spcPts val="0"/>
              </a:spcBef>
              <a:spcAft>
                <a:spcPts val="0"/>
              </a:spcAft>
              <a:buSzPts val="2000"/>
              <a:buFont typeface="Lora"/>
              <a:buChar char="■"/>
              <a:defRPr i="1">
                <a:latin typeface="Lora"/>
                <a:ea typeface="Lora"/>
                <a:cs typeface="Lora"/>
                <a:sym typeface="Lora"/>
              </a:defRPr>
            </a:lvl3pPr>
            <a:lvl4pPr indent="-381000" lvl="3" marL="1828800" rtl="0" algn="ctr">
              <a:spcBef>
                <a:spcPts val="0"/>
              </a:spcBef>
              <a:spcAft>
                <a:spcPts val="0"/>
              </a:spcAft>
              <a:buSzPts val="2400"/>
              <a:buFont typeface="Lora"/>
              <a:buChar char="●"/>
              <a:defRPr i="1" sz="2400">
                <a:latin typeface="Lora"/>
                <a:ea typeface="Lora"/>
                <a:cs typeface="Lora"/>
                <a:sym typeface="Lora"/>
              </a:defRPr>
            </a:lvl4pPr>
            <a:lvl5pPr indent="-381000" lvl="4" marL="2286000" rtl="0" algn="ctr">
              <a:spcBef>
                <a:spcPts val="0"/>
              </a:spcBef>
              <a:spcAft>
                <a:spcPts val="0"/>
              </a:spcAft>
              <a:buSzPts val="2400"/>
              <a:buFont typeface="Lora"/>
              <a:buChar char="○"/>
              <a:defRPr i="1" sz="2400">
                <a:latin typeface="Lora"/>
                <a:ea typeface="Lora"/>
                <a:cs typeface="Lora"/>
                <a:sym typeface="Lora"/>
              </a:defRPr>
            </a:lvl5pPr>
            <a:lvl6pPr indent="-381000" lvl="5" marL="2743200" rtl="0" algn="ctr">
              <a:spcBef>
                <a:spcPts val="0"/>
              </a:spcBef>
              <a:spcAft>
                <a:spcPts val="0"/>
              </a:spcAft>
              <a:buSzPts val="2400"/>
              <a:buFont typeface="Lora"/>
              <a:buChar char="■"/>
              <a:defRPr i="1" sz="2400">
                <a:latin typeface="Lora"/>
                <a:ea typeface="Lora"/>
                <a:cs typeface="Lora"/>
                <a:sym typeface="Lora"/>
              </a:defRPr>
            </a:lvl6pPr>
            <a:lvl7pPr indent="-381000" lvl="6" marL="3200400" rtl="0" algn="ctr">
              <a:spcBef>
                <a:spcPts val="0"/>
              </a:spcBef>
              <a:spcAft>
                <a:spcPts val="0"/>
              </a:spcAft>
              <a:buSzPts val="2400"/>
              <a:buFont typeface="Lora"/>
              <a:buChar char="●"/>
              <a:defRPr i="1" sz="2400">
                <a:latin typeface="Lora"/>
                <a:ea typeface="Lora"/>
                <a:cs typeface="Lora"/>
                <a:sym typeface="Lora"/>
              </a:defRPr>
            </a:lvl7pPr>
            <a:lvl8pPr indent="-381000" lvl="7" marL="3657600" rtl="0" algn="ctr">
              <a:spcBef>
                <a:spcPts val="0"/>
              </a:spcBef>
              <a:spcAft>
                <a:spcPts val="0"/>
              </a:spcAft>
              <a:buSzPts val="2400"/>
              <a:buFont typeface="Lora"/>
              <a:buChar char="○"/>
              <a:defRPr i="1" sz="2400">
                <a:latin typeface="Lora"/>
                <a:ea typeface="Lora"/>
                <a:cs typeface="Lora"/>
                <a:sym typeface="Lora"/>
              </a:defRPr>
            </a:lvl8pPr>
            <a:lvl9pPr indent="-381000" lvl="8" marL="4114800" algn="ctr">
              <a:spcBef>
                <a:spcPts val="0"/>
              </a:spcBef>
              <a:spcAft>
                <a:spcPts val="0"/>
              </a:spcAft>
              <a:buSzPts val="2400"/>
              <a:buFont typeface="Lora"/>
              <a:buChar char="■"/>
              <a:defRPr i="1" sz="2400">
                <a:latin typeface="Lora"/>
                <a:ea typeface="Lora"/>
                <a:cs typeface="Lora"/>
                <a:sym typeface="Lora"/>
              </a:defRPr>
            </a:lvl9pPr>
          </a:lstStyle>
          <a:p/>
        </p:txBody>
      </p:sp>
      <p:cxnSp>
        <p:nvCxnSpPr>
          <p:cNvPr id="22" name="Google Shape;22;p4"/>
          <p:cNvCxnSpPr/>
          <p:nvPr/>
        </p:nvCxnSpPr>
        <p:spPr>
          <a:xfrm>
            <a:off x="4584075" y="3676500"/>
            <a:ext cx="0" cy="1480500"/>
          </a:xfrm>
          <a:prstGeom prst="straightConnector1">
            <a:avLst/>
          </a:prstGeom>
          <a:noFill/>
          <a:ln cap="flat" cmpd="sng" w="9525">
            <a:solidFill>
              <a:srgbClr val="CCCCCC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3" name="Google Shape;23;p4"/>
          <p:cNvSpPr/>
          <p:nvPr/>
        </p:nvSpPr>
        <p:spPr>
          <a:xfrm>
            <a:off x="4288500" y="3393000"/>
            <a:ext cx="567000" cy="567000"/>
          </a:xfrm>
          <a:prstGeom prst="ellipse">
            <a:avLst/>
          </a:prstGeom>
          <a:solidFill>
            <a:srgbClr val="FFCD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" name="Google Shape;24;p4"/>
          <p:cNvSpPr txBox="1"/>
          <p:nvPr/>
        </p:nvSpPr>
        <p:spPr>
          <a:xfrm>
            <a:off x="3593400" y="3412652"/>
            <a:ext cx="1957200" cy="65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latin typeface="Lora"/>
                <a:ea typeface="Lora"/>
                <a:cs typeface="Lora"/>
                <a:sym typeface="Lora"/>
              </a:rPr>
              <a:t>“</a:t>
            </a:r>
            <a:endParaRPr b="1" sz="3600"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25" name="Google Shape;25;p4"/>
          <p:cNvSpPr txBox="1"/>
          <p:nvPr>
            <p:ph idx="12" type="sldNum"/>
          </p:nvPr>
        </p:nvSpPr>
        <p:spPr>
          <a:xfrm>
            <a:off x="4297650" y="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buNone/>
              <a:defRPr>
                <a:latin typeface="Lora"/>
                <a:ea typeface="Lora"/>
                <a:cs typeface="Lora"/>
                <a:sym typeface="Lora"/>
              </a:defRPr>
            </a:lvl1pPr>
            <a:lvl2pPr lvl="1" rtl="0" algn="ctr">
              <a:buNone/>
              <a:defRPr>
                <a:latin typeface="Lora"/>
                <a:ea typeface="Lora"/>
                <a:cs typeface="Lora"/>
                <a:sym typeface="Lora"/>
              </a:defRPr>
            </a:lvl2pPr>
            <a:lvl3pPr lvl="2" rtl="0" algn="ctr">
              <a:buNone/>
              <a:defRPr>
                <a:latin typeface="Lora"/>
                <a:ea typeface="Lora"/>
                <a:cs typeface="Lora"/>
                <a:sym typeface="Lora"/>
              </a:defRPr>
            </a:lvl3pPr>
            <a:lvl4pPr lvl="3" rtl="0" algn="ctr">
              <a:buNone/>
              <a:defRPr>
                <a:latin typeface="Lora"/>
                <a:ea typeface="Lora"/>
                <a:cs typeface="Lora"/>
                <a:sym typeface="Lora"/>
              </a:defRPr>
            </a:lvl4pPr>
            <a:lvl5pPr lvl="4" rtl="0" algn="ctr">
              <a:buNone/>
              <a:defRPr>
                <a:latin typeface="Lora"/>
                <a:ea typeface="Lora"/>
                <a:cs typeface="Lora"/>
                <a:sym typeface="Lora"/>
              </a:defRPr>
            </a:lvl5pPr>
            <a:lvl6pPr lvl="5" rtl="0" algn="ctr">
              <a:buNone/>
              <a:defRPr>
                <a:latin typeface="Lora"/>
                <a:ea typeface="Lora"/>
                <a:cs typeface="Lora"/>
                <a:sym typeface="Lora"/>
              </a:defRPr>
            </a:lvl6pPr>
            <a:lvl7pPr lvl="6" rtl="0" algn="ctr">
              <a:buNone/>
              <a:defRPr>
                <a:latin typeface="Lora"/>
                <a:ea typeface="Lora"/>
                <a:cs typeface="Lora"/>
                <a:sym typeface="Lora"/>
              </a:defRPr>
            </a:lvl7pPr>
            <a:lvl8pPr lvl="7" rtl="0" algn="ctr">
              <a:buNone/>
              <a:defRPr>
                <a:latin typeface="Lora"/>
                <a:ea typeface="Lora"/>
                <a:cs typeface="Lora"/>
                <a:sym typeface="Lora"/>
              </a:defRPr>
            </a:lvl8pPr>
            <a:lvl9pPr lvl="8" rtl="0" algn="ctr">
              <a:buNone/>
              <a:defRPr>
                <a:latin typeface="Lora"/>
                <a:ea typeface="Lora"/>
                <a:cs typeface="Lora"/>
                <a:sym typeface="Lor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1 column" type="tx">
  <p:cSld name="TITLE_AND_BODY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Google Shape;27;p5"/>
          <p:cNvCxnSpPr/>
          <p:nvPr/>
        </p:nvCxnSpPr>
        <p:spPr>
          <a:xfrm>
            <a:off x="0" y="1131725"/>
            <a:ext cx="1375800" cy="0"/>
          </a:xfrm>
          <a:prstGeom prst="straightConnector1">
            <a:avLst/>
          </a:prstGeom>
          <a:noFill/>
          <a:ln cap="flat" cmpd="sng" w="9525">
            <a:solidFill>
              <a:srgbClr val="CCCCCC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8" name="Google Shape;28;p5"/>
          <p:cNvSpPr/>
          <p:nvPr/>
        </p:nvSpPr>
        <p:spPr>
          <a:xfrm>
            <a:off x="817475" y="928767"/>
            <a:ext cx="405900" cy="405900"/>
          </a:xfrm>
          <a:prstGeom prst="ellipse">
            <a:avLst/>
          </a:prstGeom>
          <a:solidFill>
            <a:srgbClr val="FFCD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" name="Google Shape;29;p5"/>
          <p:cNvSpPr txBox="1"/>
          <p:nvPr>
            <p:ph type="title"/>
          </p:nvPr>
        </p:nvSpPr>
        <p:spPr>
          <a:xfrm>
            <a:off x="1381250" y="922668"/>
            <a:ext cx="3878400" cy="43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b="1" sz="2000">
                <a:latin typeface="Lora"/>
                <a:ea typeface="Lora"/>
                <a:cs typeface="Lora"/>
                <a:sym typeface="Lor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b="1" sz="2000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b="1" sz="2000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b="1" sz="2000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b="1" sz="2000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b="1" sz="2000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b="1" sz="2000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b="1" sz="2000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b="1" sz="2000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9pPr>
          </a:lstStyle>
          <a:p/>
        </p:txBody>
      </p:sp>
      <p:sp>
        <p:nvSpPr>
          <p:cNvPr id="30" name="Google Shape;30;p5"/>
          <p:cNvSpPr txBox="1"/>
          <p:nvPr>
            <p:ph idx="1" type="body"/>
          </p:nvPr>
        </p:nvSpPr>
        <p:spPr>
          <a:xfrm>
            <a:off x="1381250" y="1616470"/>
            <a:ext cx="6809700" cy="311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rtl="0">
              <a:spcBef>
                <a:spcPts val="600"/>
              </a:spcBef>
              <a:spcAft>
                <a:spcPts val="0"/>
              </a:spcAft>
              <a:buClr>
                <a:srgbClr val="FFCD00"/>
              </a:buClr>
              <a:buSzPts val="2400"/>
              <a:buFont typeface="Quattrocento Sans"/>
              <a:buChar char="◉"/>
              <a:defRPr sz="2400"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indent="-355600" lvl="1" marL="914400" rtl="0"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2000"/>
              <a:buFont typeface="Quattrocento Sans"/>
              <a:buChar char="○"/>
              <a:defRPr sz="2000"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indent="-355600" lvl="2" marL="1371600" rtl="0"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2000"/>
              <a:buFont typeface="Quattrocento Sans"/>
              <a:buChar char="■"/>
              <a:defRPr sz="2000"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●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○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■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●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○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■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/>
        </p:txBody>
      </p:sp>
      <p:cxnSp>
        <p:nvCxnSpPr>
          <p:cNvPr id="31" name="Google Shape;31;p5"/>
          <p:cNvCxnSpPr/>
          <p:nvPr/>
        </p:nvCxnSpPr>
        <p:spPr>
          <a:xfrm>
            <a:off x="5265650" y="1131725"/>
            <a:ext cx="3878400" cy="0"/>
          </a:xfrm>
          <a:prstGeom prst="straightConnector1">
            <a:avLst/>
          </a:prstGeom>
          <a:noFill/>
          <a:ln cap="flat" cmpd="sng" w="9525">
            <a:solidFill>
              <a:srgbClr val="CCCCCC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2" name="Google Shape;32;p5"/>
          <p:cNvSpPr txBox="1"/>
          <p:nvPr>
            <p:ph idx="12" type="sldNum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2 columns" type="twoColTx">
  <p:cSld name="TITLE_AND_TWO_COLUMN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/>
          <p:nvPr>
            <p:ph type="title"/>
          </p:nvPr>
        </p:nvSpPr>
        <p:spPr>
          <a:xfrm>
            <a:off x="1381250" y="922668"/>
            <a:ext cx="3878400" cy="43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1" type="body"/>
          </p:nvPr>
        </p:nvSpPr>
        <p:spPr>
          <a:xfrm>
            <a:off x="1381250" y="1618700"/>
            <a:ext cx="3425400" cy="323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>
              <a:spcBef>
                <a:spcPts val="600"/>
              </a:spcBef>
              <a:spcAft>
                <a:spcPts val="0"/>
              </a:spcAft>
              <a:buSzPts val="2000"/>
              <a:buChar char="◉"/>
              <a:defRPr sz="2000"/>
            </a:lvl1pPr>
            <a:lvl2pPr indent="-355600" lvl="1" marL="91440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2pPr>
            <a:lvl3pPr indent="-355600" lvl="2" marL="137160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3pPr>
            <a:lvl4pPr indent="-355600" lvl="3" marL="18288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indent="-355600" lvl="4" marL="22860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indent="-355600" lvl="5" marL="27432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indent="-355600" lvl="6" marL="32004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indent="-355600" lvl="7" marL="3657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indent="-355600" lvl="8" marL="41148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/>
        </p:txBody>
      </p:sp>
      <p:sp>
        <p:nvSpPr>
          <p:cNvPr id="36" name="Google Shape;36;p6"/>
          <p:cNvSpPr txBox="1"/>
          <p:nvPr>
            <p:ph idx="2" type="body"/>
          </p:nvPr>
        </p:nvSpPr>
        <p:spPr>
          <a:xfrm>
            <a:off x="5012916" y="1618700"/>
            <a:ext cx="3425400" cy="323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>
              <a:spcBef>
                <a:spcPts val="600"/>
              </a:spcBef>
              <a:spcAft>
                <a:spcPts val="0"/>
              </a:spcAft>
              <a:buSzPts val="2000"/>
              <a:buChar char="◉"/>
              <a:defRPr sz="2000"/>
            </a:lvl1pPr>
            <a:lvl2pPr indent="-355600" lvl="1" marL="91440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2pPr>
            <a:lvl3pPr indent="-355600" lvl="2" marL="137160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3pPr>
            <a:lvl4pPr indent="-355600" lvl="3" marL="18288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indent="-355600" lvl="4" marL="22860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indent="-355600" lvl="5" marL="27432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indent="-355600" lvl="6" marL="32004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indent="-355600" lvl="7" marL="3657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indent="-355600" lvl="8" marL="41148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/>
        </p:txBody>
      </p:sp>
      <p:cxnSp>
        <p:nvCxnSpPr>
          <p:cNvPr id="37" name="Google Shape;37;p6"/>
          <p:cNvCxnSpPr/>
          <p:nvPr/>
        </p:nvCxnSpPr>
        <p:spPr>
          <a:xfrm>
            <a:off x="0" y="1131725"/>
            <a:ext cx="1375800" cy="0"/>
          </a:xfrm>
          <a:prstGeom prst="straightConnector1">
            <a:avLst/>
          </a:prstGeom>
          <a:noFill/>
          <a:ln cap="flat" cmpd="sng" w="9525">
            <a:solidFill>
              <a:srgbClr val="CCCCCC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8" name="Google Shape;38;p6"/>
          <p:cNvSpPr/>
          <p:nvPr/>
        </p:nvSpPr>
        <p:spPr>
          <a:xfrm>
            <a:off x="817475" y="928767"/>
            <a:ext cx="405900" cy="405900"/>
          </a:xfrm>
          <a:prstGeom prst="ellipse">
            <a:avLst/>
          </a:prstGeom>
          <a:solidFill>
            <a:srgbClr val="FFCD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39" name="Google Shape;39;p6"/>
          <p:cNvCxnSpPr/>
          <p:nvPr/>
        </p:nvCxnSpPr>
        <p:spPr>
          <a:xfrm>
            <a:off x="5265650" y="1131725"/>
            <a:ext cx="3878400" cy="0"/>
          </a:xfrm>
          <a:prstGeom prst="straightConnector1">
            <a:avLst/>
          </a:prstGeom>
          <a:noFill/>
          <a:ln cap="flat" cmpd="sng" w="9525">
            <a:solidFill>
              <a:srgbClr val="CCCCCC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0" name="Google Shape;40;p6"/>
          <p:cNvSpPr txBox="1"/>
          <p:nvPr>
            <p:ph idx="12" type="sldNum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3 columns">
  <p:cSld name="TITLE_AND_TWO_COLUMNS_1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7"/>
          <p:cNvSpPr txBox="1"/>
          <p:nvPr>
            <p:ph type="title"/>
          </p:nvPr>
        </p:nvSpPr>
        <p:spPr>
          <a:xfrm>
            <a:off x="1381250" y="922668"/>
            <a:ext cx="3878400" cy="43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  <p:sp>
        <p:nvSpPr>
          <p:cNvPr id="43" name="Google Shape;43;p7"/>
          <p:cNvSpPr txBox="1"/>
          <p:nvPr>
            <p:ph idx="1" type="body"/>
          </p:nvPr>
        </p:nvSpPr>
        <p:spPr>
          <a:xfrm>
            <a:off x="1381250" y="1651075"/>
            <a:ext cx="2334000" cy="312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◉"/>
              <a:defRPr sz="1800"/>
            </a:lvl1pPr>
            <a:lvl2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42900" lvl="2" marL="13716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44" name="Google Shape;44;p7"/>
          <p:cNvSpPr txBox="1"/>
          <p:nvPr>
            <p:ph idx="2" type="body"/>
          </p:nvPr>
        </p:nvSpPr>
        <p:spPr>
          <a:xfrm>
            <a:off x="3834912" y="1651075"/>
            <a:ext cx="2334000" cy="312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◉"/>
              <a:defRPr sz="1800"/>
            </a:lvl1pPr>
            <a:lvl2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42900" lvl="2" marL="13716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45" name="Google Shape;45;p7"/>
          <p:cNvSpPr txBox="1"/>
          <p:nvPr>
            <p:ph idx="3" type="body"/>
          </p:nvPr>
        </p:nvSpPr>
        <p:spPr>
          <a:xfrm>
            <a:off x="6288573" y="1651075"/>
            <a:ext cx="2334000" cy="312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◉"/>
              <a:defRPr sz="1800"/>
            </a:lvl1pPr>
            <a:lvl2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42900" lvl="2" marL="13716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cxnSp>
        <p:nvCxnSpPr>
          <p:cNvPr id="46" name="Google Shape;46;p7"/>
          <p:cNvCxnSpPr/>
          <p:nvPr/>
        </p:nvCxnSpPr>
        <p:spPr>
          <a:xfrm>
            <a:off x="0" y="1131725"/>
            <a:ext cx="1375800" cy="0"/>
          </a:xfrm>
          <a:prstGeom prst="straightConnector1">
            <a:avLst/>
          </a:prstGeom>
          <a:noFill/>
          <a:ln cap="flat" cmpd="sng" w="9525">
            <a:solidFill>
              <a:srgbClr val="CCCCCC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7" name="Google Shape;47;p7"/>
          <p:cNvSpPr/>
          <p:nvPr/>
        </p:nvSpPr>
        <p:spPr>
          <a:xfrm>
            <a:off x="817475" y="928767"/>
            <a:ext cx="405900" cy="405900"/>
          </a:xfrm>
          <a:prstGeom prst="ellipse">
            <a:avLst/>
          </a:prstGeom>
          <a:solidFill>
            <a:srgbClr val="FFCD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8" name="Google Shape;48;p7"/>
          <p:cNvCxnSpPr/>
          <p:nvPr/>
        </p:nvCxnSpPr>
        <p:spPr>
          <a:xfrm>
            <a:off x="5265650" y="1131725"/>
            <a:ext cx="3878400" cy="0"/>
          </a:xfrm>
          <a:prstGeom prst="straightConnector1">
            <a:avLst/>
          </a:prstGeom>
          <a:noFill/>
          <a:ln cap="flat" cmpd="sng" w="9525">
            <a:solidFill>
              <a:srgbClr val="CCCCCC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9" name="Google Shape;49;p7"/>
          <p:cNvSpPr txBox="1"/>
          <p:nvPr>
            <p:ph idx="12" type="sldNum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/>
          <p:nvPr>
            <p:ph type="title"/>
          </p:nvPr>
        </p:nvSpPr>
        <p:spPr>
          <a:xfrm>
            <a:off x="1381250" y="937125"/>
            <a:ext cx="3878400" cy="43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  <p:cxnSp>
        <p:nvCxnSpPr>
          <p:cNvPr id="52" name="Google Shape;52;p8"/>
          <p:cNvCxnSpPr/>
          <p:nvPr/>
        </p:nvCxnSpPr>
        <p:spPr>
          <a:xfrm>
            <a:off x="0" y="1131725"/>
            <a:ext cx="1375800" cy="0"/>
          </a:xfrm>
          <a:prstGeom prst="straightConnector1">
            <a:avLst/>
          </a:prstGeom>
          <a:noFill/>
          <a:ln cap="flat" cmpd="sng" w="9525">
            <a:solidFill>
              <a:srgbClr val="CCCCCC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53" name="Google Shape;53;p8"/>
          <p:cNvSpPr/>
          <p:nvPr/>
        </p:nvSpPr>
        <p:spPr>
          <a:xfrm>
            <a:off x="817475" y="928767"/>
            <a:ext cx="405900" cy="405900"/>
          </a:xfrm>
          <a:prstGeom prst="ellipse">
            <a:avLst/>
          </a:prstGeom>
          <a:solidFill>
            <a:srgbClr val="FFCD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54" name="Google Shape;54;p8"/>
          <p:cNvCxnSpPr/>
          <p:nvPr/>
        </p:nvCxnSpPr>
        <p:spPr>
          <a:xfrm>
            <a:off x="5265650" y="1131725"/>
            <a:ext cx="3878400" cy="0"/>
          </a:xfrm>
          <a:prstGeom prst="straightConnector1">
            <a:avLst/>
          </a:prstGeom>
          <a:noFill/>
          <a:ln cap="flat" cmpd="sng" w="9525">
            <a:solidFill>
              <a:srgbClr val="CCCCCC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55" name="Google Shape;55;p8"/>
          <p:cNvSpPr txBox="1"/>
          <p:nvPr>
            <p:ph idx="12" type="sldNum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9"/>
          <p:cNvSpPr txBox="1"/>
          <p:nvPr>
            <p:ph idx="1" type="body"/>
          </p:nvPr>
        </p:nvSpPr>
        <p:spPr>
          <a:xfrm>
            <a:off x="1990450" y="4037375"/>
            <a:ext cx="5163000" cy="519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indent="-228600" lvl="0" marL="457200" algn="ctr">
              <a:spcBef>
                <a:spcPts val="360"/>
              </a:spcBef>
              <a:spcAft>
                <a:spcPts val="0"/>
              </a:spcAft>
              <a:buSzPts val="1400"/>
              <a:buFont typeface="Lora"/>
              <a:buNone/>
              <a:defRPr i="1" sz="1400">
                <a:latin typeface="Lora"/>
                <a:ea typeface="Lora"/>
                <a:cs typeface="Lora"/>
                <a:sym typeface="Lora"/>
              </a:defRPr>
            </a:lvl1pPr>
          </a:lstStyle>
          <a:p/>
        </p:txBody>
      </p:sp>
      <p:cxnSp>
        <p:nvCxnSpPr>
          <p:cNvPr id="58" name="Google Shape;58;p9"/>
          <p:cNvCxnSpPr/>
          <p:nvPr/>
        </p:nvCxnSpPr>
        <p:spPr>
          <a:xfrm>
            <a:off x="-6025" y="4666129"/>
            <a:ext cx="9162000" cy="0"/>
          </a:xfrm>
          <a:prstGeom prst="straightConnector1">
            <a:avLst/>
          </a:prstGeom>
          <a:noFill/>
          <a:ln cap="flat" cmpd="sng" w="9525">
            <a:solidFill>
              <a:srgbClr val="CCCCCC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59" name="Google Shape;59;p9"/>
          <p:cNvSpPr/>
          <p:nvPr/>
        </p:nvSpPr>
        <p:spPr>
          <a:xfrm>
            <a:off x="4457400" y="4551496"/>
            <a:ext cx="229200" cy="229200"/>
          </a:xfrm>
          <a:prstGeom prst="ellipse">
            <a:avLst/>
          </a:prstGeom>
          <a:solidFill>
            <a:srgbClr val="FFCD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" name="Google Shape;60;p9"/>
          <p:cNvSpPr txBox="1"/>
          <p:nvPr>
            <p:ph idx="12" type="sldNum"/>
          </p:nvPr>
        </p:nvSpPr>
        <p:spPr>
          <a:xfrm>
            <a:off x="4297650" y="4780700"/>
            <a:ext cx="548700" cy="36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buNone/>
              <a:defRPr>
                <a:latin typeface="Lora"/>
                <a:ea typeface="Lora"/>
                <a:cs typeface="Lora"/>
                <a:sym typeface="Lora"/>
              </a:defRPr>
            </a:lvl1pPr>
            <a:lvl2pPr lvl="1" rtl="0" algn="ctr">
              <a:buNone/>
              <a:defRPr>
                <a:latin typeface="Lora"/>
                <a:ea typeface="Lora"/>
                <a:cs typeface="Lora"/>
                <a:sym typeface="Lora"/>
              </a:defRPr>
            </a:lvl2pPr>
            <a:lvl3pPr lvl="2" rtl="0" algn="ctr">
              <a:buNone/>
              <a:defRPr>
                <a:latin typeface="Lora"/>
                <a:ea typeface="Lora"/>
                <a:cs typeface="Lora"/>
                <a:sym typeface="Lora"/>
              </a:defRPr>
            </a:lvl3pPr>
            <a:lvl4pPr lvl="3" rtl="0" algn="ctr">
              <a:buNone/>
              <a:defRPr>
                <a:latin typeface="Lora"/>
                <a:ea typeface="Lora"/>
                <a:cs typeface="Lora"/>
                <a:sym typeface="Lora"/>
              </a:defRPr>
            </a:lvl4pPr>
            <a:lvl5pPr lvl="4" rtl="0" algn="ctr">
              <a:buNone/>
              <a:defRPr>
                <a:latin typeface="Lora"/>
                <a:ea typeface="Lora"/>
                <a:cs typeface="Lora"/>
                <a:sym typeface="Lora"/>
              </a:defRPr>
            </a:lvl5pPr>
            <a:lvl6pPr lvl="5" rtl="0" algn="ctr">
              <a:buNone/>
              <a:defRPr>
                <a:latin typeface="Lora"/>
                <a:ea typeface="Lora"/>
                <a:cs typeface="Lora"/>
                <a:sym typeface="Lora"/>
              </a:defRPr>
            </a:lvl6pPr>
            <a:lvl7pPr lvl="6" rtl="0" algn="ctr">
              <a:buNone/>
              <a:defRPr>
                <a:latin typeface="Lora"/>
                <a:ea typeface="Lora"/>
                <a:cs typeface="Lora"/>
                <a:sym typeface="Lora"/>
              </a:defRPr>
            </a:lvl7pPr>
            <a:lvl8pPr lvl="7" rtl="0" algn="ctr">
              <a:buNone/>
              <a:defRPr>
                <a:latin typeface="Lora"/>
                <a:ea typeface="Lora"/>
                <a:cs typeface="Lora"/>
                <a:sym typeface="Lora"/>
              </a:defRPr>
            </a:lvl8pPr>
            <a:lvl9pPr lvl="8" rtl="0" algn="ctr">
              <a:buNone/>
              <a:defRPr>
                <a:latin typeface="Lora"/>
                <a:ea typeface="Lora"/>
                <a:cs typeface="Lora"/>
                <a:sym typeface="Lor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2" name="Google Shape;62;p10"/>
          <p:cNvCxnSpPr/>
          <p:nvPr/>
        </p:nvCxnSpPr>
        <p:spPr>
          <a:xfrm>
            <a:off x="-6025" y="4513729"/>
            <a:ext cx="9162000" cy="0"/>
          </a:xfrm>
          <a:prstGeom prst="straightConnector1">
            <a:avLst/>
          </a:prstGeom>
          <a:noFill/>
          <a:ln cap="flat" cmpd="sng" w="9525">
            <a:solidFill>
              <a:srgbClr val="CCCCCC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63" name="Google Shape;63;p10"/>
          <p:cNvSpPr/>
          <p:nvPr/>
        </p:nvSpPr>
        <p:spPr>
          <a:xfrm>
            <a:off x="4293700" y="4235405"/>
            <a:ext cx="556500" cy="556500"/>
          </a:xfrm>
          <a:prstGeom prst="ellipse">
            <a:avLst/>
          </a:prstGeom>
          <a:solidFill>
            <a:srgbClr val="FFCD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" name="Google Shape;64;p10"/>
          <p:cNvSpPr txBox="1"/>
          <p:nvPr>
            <p:ph idx="12" type="sldNum"/>
          </p:nvPr>
        </p:nvSpPr>
        <p:spPr>
          <a:xfrm>
            <a:off x="4297650" y="4791900"/>
            <a:ext cx="548700" cy="351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buNone/>
              <a:defRPr>
                <a:latin typeface="Lora"/>
                <a:ea typeface="Lora"/>
                <a:cs typeface="Lora"/>
                <a:sym typeface="Lora"/>
              </a:defRPr>
            </a:lvl1pPr>
            <a:lvl2pPr lvl="1" rtl="0" algn="ctr">
              <a:buNone/>
              <a:defRPr>
                <a:latin typeface="Lora"/>
                <a:ea typeface="Lora"/>
                <a:cs typeface="Lora"/>
                <a:sym typeface="Lora"/>
              </a:defRPr>
            </a:lvl2pPr>
            <a:lvl3pPr lvl="2" rtl="0" algn="ctr">
              <a:buNone/>
              <a:defRPr>
                <a:latin typeface="Lora"/>
                <a:ea typeface="Lora"/>
                <a:cs typeface="Lora"/>
                <a:sym typeface="Lora"/>
              </a:defRPr>
            </a:lvl3pPr>
            <a:lvl4pPr lvl="3" rtl="0" algn="ctr">
              <a:buNone/>
              <a:defRPr>
                <a:latin typeface="Lora"/>
                <a:ea typeface="Lora"/>
                <a:cs typeface="Lora"/>
                <a:sym typeface="Lora"/>
              </a:defRPr>
            </a:lvl4pPr>
            <a:lvl5pPr lvl="4" rtl="0" algn="ctr">
              <a:buNone/>
              <a:defRPr>
                <a:latin typeface="Lora"/>
                <a:ea typeface="Lora"/>
                <a:cs typeface="Lora"/>
                <a:sym typeface="Lora"/>
              </a:defRPr>
            </a:lvl5pPr>
            <a:lvl6pPr lvl="5" rtl="0" algn="ctr">
              <a:buNone/>
              <a:defRPr>
                <a:latin typeface="Lora"/>
                <a:ea typeface="Lora"/>
                <a:cs typeface="Lora"/>
                <a:sym typeface="Lora"/>
              </a:defRPr>
            </a:lvl6pPr>
            <a:lvl7pPr lvl="6" rtl="0" algn="ctr">
              <a:buNone/>
              <a:defRPr>
                <a:latin typeface="Lora"/>
                <a:ea typeface="Lora"/>
                <a:cs typeface="Lora"/>
                <a:sym typeface="Lora"/>
              </a:defRPr>
            </a:lvl7pPr>
            <a:lvl8pPr lvl="7" rtl="0" algn="ctr">
              <a:buNone/>
              <a:defRPr>
                <a:latin typeface="Lora"/>
                <a:ea typeface="Lora"/>
                <a:cs typeface="Lora"/>
                <a:sym typeface="Lora"/>
              </a:defRPr>
            </a:lvl8pPr>
            <a:lvl9pPr lvl="8" rtl="0" algn="ctr">
              <a:buNone/>
              <a:defRPr>
                <a:latin typeface="Lora"/>
                <a:ea typeface="Lora"/>
                <a:cs typeface="Lora"/>
                <a:sym typeface="Lor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idx="1" type="body"/>
          </p:nvPr>
        </p:nvSpPr>
        <p:spPr>
          <a:xfrm>
            <a:off x="1381250" y="1616470"/>
            <a:ext cx="6809700" cy="311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>
              <a:spcBef>
                <a:spcPts val="600"/>
              </a:spcBef>
              <a:spcAft>
                <a:spcPts val="0"/>
              </a:spcAft>
              <a:buClr>
                <a:srgbClr val="FFCD00"/>
              </a:buClr>
              <a:buSzPts val="2400"/>
              <a:buFont typeface="Quattrocento Sans"/>
              <a:buChar char="◉"/>
              <a:defRPr sz="2400"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indent="-355600" lvl="1" marL="914400"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2000"/>
              <a:buFont typeface="Quattrocento Sans"/>
              <a:buChar char="○"/>
              <a:defRPr sz="2000"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indent="-355600" lvl="2" marL="1371600"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2000"/>
              <a:buFont typeface="Quattrocento Sans"/>
              <a:buChar char="■"/>
              <a:defRPr sz="2000"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●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○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■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●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○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■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type="title"/>
          </p:nvPr>
        </p:nvSpPr>
        <p:spPr>
          <a:xfrm>
            <a:off x="1381250" y="937117"/>
            <a:ext cx="6809700" cy="43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b="1" sz="2000">
                <a:latin typeface="Lora"/>
                <a:ea typeface="Lora"/>
                <a:cs typeface="Lora"/>
                <a:sym typeface="Lor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b="1" sz="2000">
                <a:latin typeface="Lora"/>
                <a:ea typeface="Lora"/>
                <a:cs typeface="Lora"/>
                <a:sym typeface="Lor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b="1" sz="2000">
                <a:latin typeface="Lora"/>
                <a:ea typeface="Lora"/>
                <a:cs typeface="Lora"/>
                <a:sym typeface="Lor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b="1" sz="2000">
                <a:latin typeface="Lora"/>
                <a:ea typeface="Lora"/>
                <a:cs typeface="Lora"/>
                <a:sym typeface="Lor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b="1" sz="2000">
                <a:latin typeface="Lora"/>
                <a:ea typeface="Lora"/>
                <a:cs typeface="Lora"/>
                <a:sym typeface="Lor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b="1" sz="2000">
                <a:latin typeface="Lora"/>
                <a:ea typeface="Lora"/>
                <a:cs typeface="Lora"/>
                <a:sym typeface="Lor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b="1" sz="2000">
                <a:latin typeface="Lora"/>
                <a:ea typeface="Lora"/>
                <a:cs typeface="Lora"/>
                <a:sym typeface="Lor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b="1" sz="2000">
                <a:latin typeface="Lora"/>
                <a:ea typeface="Lora"/>
                <a:cs typeface="Lora"/>
                <a:sym typeface="Lor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b="1" sz="2000">
                <a:latin typeface="Lora"/>
                <a:ea typeface="Lora"/>
                <a:cs typeface="Lora"/>
                <a:sym typeface="Lora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rgbClr val="1D1D1B"/>
                </a:solidFill>
                <a:latin typeface="Lora"/>
                <a:ea typeface="Lora"/>
                <a:cs typeface="Lora"/>
                <a:sym typeface="Lora"/>
              </a:defRPr>
            </a:lvl1pPr>
            <a:lvl2pPr lvl="1" algn="r">
              <a:buNone/>
              <a:defRPr sz="1000">
                <a:solidFill>
                  <a:srgbClr val="1D1D1B"/>
                </a:solidFill>
                <a:latin typeface="Lora"/>
                <a:ea typeface="Lora"/>
                <a:cs typeface="Lora"/>
                <a:sym typeface="Lora"/>
              </a:defRPr>
            </a:lvl2pPr>
            <a:lvl3pPr lvl="2" algn="r">
              <a:buNone/>
              <a:defRPr sz="1000">
                <a:solidFill>
                  <a:srgbClr val="1D1D1B"/>
                </a:solidFill>
                <a:latin typeface="Lora"/>
                <a:ea typeface="Lora"/>
                <a:cs typeface="Lora"/>
                <a:sym typeface="Lora"/>
              </a:defRPr>
            </a:lvl3pPr>
            <a:lvl4pPr lvl="3" algn="r">
              <a:buNone/>
              <a:defRPr sz="1000">
                <a:solidFill>
                  <a:srgbClr val="1D1D1B"/>
                </a:solidFill>
                <a:latin typeface="Lora"/>
                <a:ea typeface="Lora"/>
                <a:cs typeface="Lora"/>
                <a:sym typeface="Lora"/>
              </a:defRPr>
            </a:lvl4pPr>
            <a:lvl5pPr lvl="4" algn="r">
              <a:buNone/>
              <a:defRPr sz="1000">
                <a:solidFill>
                  <a:srgbClr val="1D1D1B"/>
                </a:solidFill>
                <a:latin typeface="Lora"/>
                <a:ea typeface="Lora"/>
                <a:cs typeface="Lora"/>
                <a:sym typeface="Lora"/>
              </a:defRPr>
            </a:lvl5pPr>
            <a:lvl6pPr lvl="5" algn="r">
              <a:buNone/>
              <a:defRPr sz="1000">
                <a:solidFill>
                  <a:srgbClr val="1D1D1B"/>
                </a:solidFill>
                <a:latin typeface="Lora"/>
                <a:ea typeface="Lora"/>
                <a:cs typeface="Lora"/>
                <a:sym typeface="Lora"/>
              </a:defRPr>
            </a:lvl6pPr>
            <a:lvl7pPr lvl="6" algn="r">
              <a:buNone/>
              <a:defRPr sz="1000">
                <a:solidFill>
                  <a:srgbClr val="1D1D1B"/>
                </a:solidFill>
                <a:latin typeface="Lora"/>
                <a:ea typeface="Lora"/>
                <a:cs typeface="Lora"/>
                <a:sym typeface="Lora"/>
              </a:defRPr>
            </a:lvl7pPr>
            <a:lvl8pPr lvl="7" algn="r">
              <a:buNone/>
              <a:defRPr sz="1000">
                <a:solidFill>
                  <a:srgbClr val="1D1D1B"/>
                </a:solidFill>
                <a:latin typeface="Lora"/>
                <a:ea typeface="Lora"/>
                <a:cs typeface="Lora"/>
                <a:sym typeface="Lora"/>
              </a:defRPr>
            </a:lvl8pPr>
            <a:lvl9pPr lvl="8" algn="r">
              <a:buNone/>
              <a:defRPr sz="1000">
                <a:solidFill>
                  <a:srgbClr val="1D1D1B"/>
                </a:solidFill>
                <a:latin typeface="Lora"/>
                <a:ea typeface="Lora"/>
                <a:cs typeface="Lora"/>
                <a:sym typeface="Lor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transition>
    <p:fade thruBlk="1"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0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6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jpg"/><Relationship Id="rId4" Type="http://schemas.openxmlformats.org/officeDocument/2006/relationships/image" Target="../media/image2.png"/><Relationship Id="rId5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Relationship Id="rId4" Type="http://schemas.openxmlformats.org/officeDocument/2006/relationships/image" Target="../media/image1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Relationship Id="rId3" Type="http://schemas.openxmlformats.org/officeDocument/2006/relationships/hyperlink" Target="http://www.youtube.com/watch?v=fIhzv143opk" TargetMode="External"/><Relationship Id="rId4" Type="http://schemas.openxmlformats.org/officeDocument/2006/relationships/image" Target="../media/image6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6.png"/><Relationship Id="rId4" Type="http://schemas.openxmlformats.org/officeDocument/2006/relationships/image" Target="../media/image1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5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2"/>
          <p:cNvSpPr txBox="1"/>
          <p:nvPr>
            <p:ph type="ctrTitle"/>
          </p:nvPr>
        </p:nvSpPr>
        <p:spPr>
          <a:xfrm>
            <a:off x="996625" y="1006125"/>
            <a:ext cx="6450000" cy="2157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Reading application: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highlight>
                  <a:srgbClr val="FFCD00"/>
                </a:highlight>
              </a:rPr>
              <a:t>Evereading </a:t>
            </a:r>
            <a:endParaRPr/>
          </a:p>
        </p:txBody>
      </p:sp>
      <p:grpSp>
        <p:nvGrpSpPr>
          <p:cNvPr id="72" name="Google Shape;72;p12"/>
          <p:cNvGrpSpPr/>
          <p:nvPr/>
        </p:nvGrpSpPr>
        <p:grpSpPr>
          <a:xfrm>
            <a:off x="1299165" y="3511424"/>
            <a:ext cx="215966" cy="342399"/>
            <a:chOff x="6718575" y="2318625"/>
            <a:chExt cx="256950" cy="407375"/>
          </a:xfrm>
        </p:grpSpPr>
        <p:sp>
          <p:nvSpPr>
            <p:cNvPr id="73" name="Google Shape;73;p12"/>
            <p:cNvSpPr/>
            <p:nvPr/>
          </p:nvSpPr>
          <p:spPr>
            <a:xfrm>
              <a:off x="6795900" y="2673600"/>
              <a:ext cx="102300" cy="22550"/>
            </a:xfrm>
            <a:custGeom>
              <a:rect b="b" l="l" r="r" t="t"/>
              <a:pathLst>
                <a:path extrusionOk="0" fill="none" h="902" w="4092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cap="rnd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" name="Google Shape;74;p12"/>
            <p:cNvSpPr/>
            <p:nvPr/>
          </p:nvSpPr>
          <p:spPr>
            <a:xfrm>
              <a:off x="6795900" y="2650475"/>
              <a:ext cx="102300" cy="22550"/>
            </a:xfrm>
            <a:custGeom>
              <a:rect b="b" l="l" r="r" t="t"/>
              <a:pathLst>
                <a:path extrusionOk="0" fill="none" h="902" w="4092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cap="rnd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" name="Google Shape;75;p12"/>
            <p:cNvSpPr/>
            <p:nvPr/>
          </p:nvSpPr>
          <p:spPr>
            <a:xfrm>
              <a:off x="6795900" y="2696125"/>
              <a:ext cx="102300" cy="29875"/>
            </a:xfrm>
            <a:custGeom>
              <a:rect b="b" l="l" r="r" t="t"/>
              <a:pathLst>
                <a:path extrusionOk="0" fill="none" h="1195" w="4092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cap="rnd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" name="Google Shape;76;p12"/>
            <p:cNvSpPr/>
            <p:nvPr/>
          </p:nvSpPr>
          <p:spPr>
            <a:xfrm>
              <a:off x="6784925" y="2459275"/>
              <a:ext cx="35350" cy="166875"/>
            </a:xfrm>
            <a:custGeom>
              <a:rect b="b" l="l" r="r" t="t"/>
              <a:pathLst>
                <a:path extrusionOk="0" fill="none" h="6675" w="1414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cap="rnd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" name="Google Shape;77;p12"/>
            <p:cNvSpPr/>
            <p:nvPr/>
          </p:nvSpPr>
          <p:spPr>
            <a:xfrm>
              <a:off x="6718575" y="2318625"/>
              <a:ext cx="256950" cy="307525"/>
            </a:xfrm>
            <a:custGeom>
              <a:rect b="b" l="l" r="r" t="t"/>
              <a:pathLst>
                <a:path extrusionOk="0" fill="none" h="12301" w="10278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cap="rnd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" name="Google Shape;78;p12"/>
            <p:cNvSpPr/>
            <p:nvPr/>
          </p:nvSpPr>
          <p:spPr>
            <a:xfrm>
              <a:off x="6873825" y="2459275"/>
              <a:ext cx="35350" cy="166875"/>
            </a:xfrm>
            <a:custGeom>
              <a:rect b="b" l="l" r="r" t="t"/>
              <a:pathLst>
                <a:path extrusionOk="0" fill="none" h="6675" w="1414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cap="rnd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" name="Google Shape;79;p12"/>
            <p:cNvSpPr/>
            <p:nvPr/>
          </p:nvSpPr>
          <p:spPr>
            <a:xfrm>
              <a:off x="6801975" y="2453200"/>
              <a:ext cx="90150" cy="19500"/>
            </a:xfrm>
            <a:custGeom>
              <a:rect b="b" l="l" r="r" t="t"/>
              <a:pathLst>
                <a:path extrusionOk="0" fill="none" h="780" w="3606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cap="rnd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" name="Google Shape;80;p12"/>
            <p:cNvSpPr/>
            <p:nvPr/>
          </p:nvSpPr>
          <p:spPr>
            <a:xfrm>
              <a:off x="6795900" y="2628550"/>
              <a:ext cx="102300" cy="25"/>
            </a:xfrm>
            <a:custGeom>
              <a:rect b="b" l="l" r="r" t="t"/>
              <a:pathLst>
                <a:path extrusionOk="0" fill="none" h="1" w="4092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cap="rnd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21"/>
          <p:cNvSpPr txBox="1"/>
          <p:nvPr>
            <p:ph type="title"/>
          </p:nvPr>
        </p:nvSpPr>
        <p:spPr>
          <a:xfrm>
            <a:off x="1305050" y="922675"/>
            <a:ext cx="4390500" cy="43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3000">
                <a:solidFill>
                  <a:schemeClr val="dk1"/>
                </a:solidFill>
              </a:rPr>
              <a:t>Evereading </a:t>
            </a:r>
            <a:r>
              <a:rPr lang="en">
                <a:solidFill>
                  <a:schemeClr val="dk1"/>
                </a:solidFill>
              </a:rPr>
              <a:t>- mockup</a:t>
            </a:r>
            <a:endParaRPr/>
          </a:p>
        </p:txBody>
      </p:sp>
      <p:grpSp>
        <p:nvGrpSpPr>
          <p:cNvPr id="189" name="Google Shape;189;p21"/>
          <p:cNvGrpSpPr/>
          <p:nvPr/>
        </p:nvGrpSpPr>
        <p:grpSpPr>
          <a:xfrm>
            <a:off x="916458" y="1019750"/>
            <a:ext cx="214625" cy="214625"/>
            <a:chOff x="2594050" y="1631825"/>
            <a:chExt cx="439625" cy="439625"/>
          </a:xfrm>
        </p:grpSpPr>
        <p:sp>
          <p:nvSpPr>
            <p:cNvPr id="190" name="Google Shape;190;p21"/>
            <p:cNvSpPr/>
            <p:nvPr/>
          </p:nvSpPr>
          <p:spPr>
            <a:xfrm>
              <a:off x="2594050" y="1883300"/>
              <a:ext cx="188175" cy="188150"/>
            </a:xfrm>
            <a:custGeom>
              <a:rect b="b" l="l" r="r" t="t"/>
              <a:pathLst>
                <a:path extrusionOk="0" fill="none" h="7526" w="7527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cap="rnd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" name="Google Shape;191;p21"/>
            <p:cNvSpPr/>
            <p:nvPr/>
          </p:nvSpPr>
          <p:spPr>
            <a:xfrm>
              <a:off x="2857700" y="1631825"/>
              <a:ext cx="175975" cy="176000"/>
            </a:xfrm>
            <a:custGeom>
              <a:rect b="b" l="l" r="r" t="t"/>
              <a:pathLst>
                <a:path extrusionOk="0" fill="none" h="7040" w="7039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cap="rnd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" name="Google Shape;192;p21"/>
            <p:cNvSpPr/>
            <p:nvPr/>
          </p:nvSpPr>
          <p:spPr>
            <a:xfrm>
              <a:off x="2662850" y="1699400"/>
              <a:ext cx="303250" cy="303250"/>
            </a:xfrm>
            <a:custGeom>
              <a:rect b="b" l="l" r="r" t="t"/>
              <a:pathLst>
                <a:path extrusionOk="0" fill="none" h="12130" w="1213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cap="rnd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" name="Google Shape;193;p21"/>
            <p:cNvSpPr/>
            <p:nvPr/>
          </p:nvSpPr>
          <p:spPr>
            <a:xfrm>
              <a:off x="2814912" y="1754062"/>
              <a:ext cx="49950" cy="49950"/>
            </a:xfrm>
            <a:custGeom>
              <a:rect b="b" l="l" r="r" t="t"/>
              <a:pathLst>
                <a:path extrusionOk="0" fill="none" h="1998" w="1998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cap="rnd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94" name="Google Shape;194;p21"/>
          <p:cNvSpPr txBox="1"/>
          <p:nvPr>
            <p:ph idx="12" type="sldNum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95" name="Google Shape;195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4312" y="1392900"/>
            <a:ext cx="5780276" cy="3668650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p21"/>
          <p:cNvSpPr txBox="1"/>
          <p:nvPr/>
        </p:nvSpPr>
        <p:spPr>
          <a:xfrm>
            <a:off x="6923550" y="1417475"/>
            <a:ext cx="1991100" cy="333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1800"/>
              <a:buFont typeface="Quattrocento Sans"/>
              <a:buChar char="●"/>
            </a:pPr>
            <a:r>
              <a:rPr lang="en" sz="1800">
                <a:solidFill>
                  <a:srgbClr val="CC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Reading view</a:t>
            </a:r>
            <a:endParaRPr sz="1800">
              <a:solidFill>
                <a:srgbClr val="CC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CC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1800"/>
              <a:buFont typeface="Quattrocento Sans"/>
              <a:buChar char="●"/>
            </a:pPr>
            <a:r>
              <a:rPr lang="en" sz="1800">
                <a:solidFill>
                  <a:srgbClr val="CC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Search</a:t>
            </a:r>
            <a:endParaRPr sz="1800">
              <a:solidFill>
                <a:srgbClr val="CC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CC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1800"/>
              <a:buFont typeface="Quattrocento Sans"/>
              <a:buChar char="●"/>
            </a:pPr>
            <a:r>
              <a:rPr lang="en" sz="1800">
                <a:solidFill>
                  <a:srgbClr val="CC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Folder</a:t>
            </a:r>
            <a:endParaRPr sz="1800">
              <a:solidFill>
                <a:srgbClr val="CC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97" name="Google Shape;197;p21"/>
          <p:cNvSpPr txBox="1"/>
          <p:nvPr/>
        </p:nvSpPr>
        <p:spPr>
          <a:xfrm>
            <a:off x="2511300" y="4669675"/>
            <a:ext cx="2466300" cy="21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98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Fig. 1  Reading view</a:t>
            </a:r>
            <a:endParaRPr>
              <a:solidFill>
                <a:srgbClr val="98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22"/>
          <p:cNvSpPr txBox="1"/>
          <p:nvPr>
            <p:ph type="title"/>
          </p:nvPr>
        </p:nvSpPr>
        <p:spPr>
          <a:xfrm>
            <a:off x="1305050" y="922675"/>
            <a:ext cx="4390500" cy="43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3000">
                <a:solidFill>
                  <a:schemeClr val="dk1"/>
                </a:solidFill>
              </a:rPr>
              <a:t>Evereading </a:t>
            </a:r>
            <a:r>
              <a:rPr lang="en">
                <a:solidFill>
                  <a:schemeClr val="dk1"/>
                </a:solidFill>
              </a:rPr>
              <a:t>- mockup</a:t>
            </a:r>
            <a:endParaRPr/>
          </a:p>
        </p:txBody>
      </p:sp>
      <p:grpSp>
        <p:nvGrpSpPr>
          <p:cNvPr id="203" name="Google Shape;203;p22"/>
          <p:cNvGrpSpPr/>
          <p:nvPr/>
        </p:nvGrpSpPr>
        <p:grpSpPr>
          <a:xfrm>
            <a:off x="916458" y="1019750"/>
            <a:ext cx="214625" cy="214625"/>
            <a:chOff x="2594050" y="1631825"/>
            <a:chExt cx="439625" cy="439625"/>
          </a:xfrm>
        </p:grpSpPr>
        <p:sp>
          <p:nvSpPr>
            <p:cNvPr id="204" name="Google Shape;204;p22"/>
            <p:cNvSpPr/>
            <p:nvPr/>
          </p:nvSpPr>
          <p:spPr>
            <a:xfrm>
              <a:off x="2594050" y="1883300"/>
              <a:ext cx="188175" cy="188150"/>
            </a:xfrm>
            <a:custGeom>
              <a:rect b="b" l="l" r="r" t="t"/>
              <a:pathLst>
                <a:path extrusionOk="0" fill="none" h="7526" w="7527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cap="rnd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" name="Google Shape;205;p22"/>
            <p:cNvSpPr/>
            <p:nvPr/>
          </p:nvSpPr>
          <p:spPr>
            <a:xfrm>
              <a:off x="2857700" y="1631825"/>
              <a:ext cx="175975" cy="176000"/>
            </a:xfrm>
            <a:custGeom>
              <a:rect b="b" l="l" r="r" t="t"/>
              <a:pathLst>
                <a:path extrusionOk="0" fill="none" h="7040" w="7039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cap="rnd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" name="Google Shape;206;p22"/>
            <p:cNvSpPr/>
            <p:nvPr/>
          </p:nvSpPr>
          <p:spPr>
            <a:xfrm>
              <a:off x="2662850" y="1699400"/>
              <a:ext cx="303250" cy="303250"/>
            </a:xfrm>
            <a:custGeom>
              <a:rect b="b" l="l" r="r" t="t"/>
              <a:pathLst>
                <a:path extrusionOk="0" fill="none" h="12130" w="1213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cap="rnd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" name="Google Shape;207;p22"/>
            <p:cNvSpPr/>
            <p:nvPr/>
          </p:nvSpPr>
          <p:spPr>
            <a:xfrm>
              <a:off x="2814912" y="1754062"/>
              <a:ext cx="49950" cy="49950"/>
            </a:xfrm>
            <a:custGeom>
              <a:rect b="b" l="l" r="r" t="t"/>
              <a:pathLst>
                <a:path extrusionOk="0" fill="none" h="1998" w="1998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cap="rnd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08" name="Google Shape;208;p22"/>
          <p:cNvSpPr txBox="1"/>
          <p:nvPr>
            <p:ph idx="12" type="sldNum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09" name="Google Shape;209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54312" y="1392900"/>
            <a:ext cx="5780276" cy="3668650"/>
          </a:xfrm>
          <a:prstGeom prst="rect">
            <a:avLst/>
          </a:prstGeom>
          <a:noFill/>
          <a:ln>
            <a:noFill/>
          </a:ln>
        </p:spPr>
      </p:pic>
      <p:sp>
        <p:nvSpPr>
          <p:cNvPr id="210" name="Google Shape;210;p22"/>
          <p:cNvSpPr txBox="1"/>
          <p:nvPr/>
        </p:nvSpPr>
        <p:spPr>
          <a:xfrm>
            <a:off x="6923550" y="1417475"/>
            <a:ext cx="1991100" cy="333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1800"/>
              <a:buFont typeface="Quattrocento Sans"/>
              <a:buChar char="●"/>
            </a:pPr>
            <a:r>
              <a:rPr lang="en" sz="1800">
                <a:solidFill>
                  <a:srgbClr val="CC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Reading view</a:t>
            </a:r>
            <a:endParaRPr sz="1800">
              <a:solidFill>
                <a:srgbClr val="CC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CC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1800"/>
              <a:buFont typeface="Quattrocento Sans"/>
              <a:buChar char="●"/>
            </a:pPr>
            <a:r>
              <a:rPr lang="en" sz="1800">
                <a:solidFill>
                  <a:srgbClr val="CC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Search</a:t>
            </a:r>
            <a:endParaRPr sz="1800">
              <a:solidFill>
                <a:srgbClr val="CC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CC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1800"/>
              <a:buFont typeface="Quattrocento Sans"/>
              <a:buChar char="●"/>
            </a:pPr>
            <a:r>
              <a:rPr lang="en" sz="1800">
                <a:solidFill>
                  <a:srgbClr val="CC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Folder</a:t>
            </a:r>
            <a:endParaRPr sz="1800">
              <a:solidFill>
                <a:srgbClr val="CC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1800"/>
              <a:buFont typeface="Quattrocento Sans"/>
              <a:buChar char="○"/>
            </a:pPr>
            <a:r>
              <a:rPr lang="en" sz="1800">
                <a:solidFill>
                  <a:srgbClr val="CC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updates</a:t>
            </a:r>
            <a:endParaRPr sz="1800">
              <a:solidFill>
                <a:srgbClr val="CC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211" name="Google Shape;211;p22"/>
          <p:cNvSpPr txBox="1"/>
          <p:nvPr/>
        </p:nvSpPr>
        <p:spPr>
          <a:xfrm>
            <a:off x="2511300" y="4669675"/>
            <a:ext cx="2466300" cy="21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98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Fig. 1  Reading view</a:t>
            </a:r>
            <a:endParaRPr>
              <a:solidFill>
                <a:srgbClr val="98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cxnSp>
        <p:nvCxnSpPr>
          <p:cNvPr id="212" name="Google Shape;212;p22"/>
          <p:cNvCxnSpPr/>
          <p:nvPr/>
        </p:nvCxnSpPr>
        <p:spPr>
          <a:xfrm flipH="1" rot="10800000">
            <a:off x="365375" y="2773025"/>
            <a:ext cx="749400" cy="468600"/>
          </a:xfrm>
          <a:prstGeom prst="straightConnector1">
            <a:avLst/>
          </a:prstGeom>
          <a:noFill/>
          <a:ln cap="flat" cmpd="sng" w="38100">
            <a:solidFill>
              <a:srgbClr val="00FF00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id="213" name="Google Shape;213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54150" y="2721175"/>
            <a:ext cx="95900" cy="109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23"/>
          <p:cNvSpPr txBox="1"/>
          <p:nvPr>
            <p:ph type="title"/>
          </p:nvPr>
        </p:nvSpPr>
        <p:spPr>
          <a:xfrm>
            <a:off x="1305050" y="922675"/>
            <a:ext cx="4390500" cy="43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3000">
                <a:solidFill>
                  <a:schemeClr val="dk1"/>
                </a:solidFill>
              </a:rPr>
              <a:t>What is required</a:t>
            </a:r>
            <a:endParaRPr i="1" sz="3000"/>
          </a:p>
        </p:txBody>
      </p:sp>
      <p:grpSp>
        <p:nvGrpSpPr>
          <p:cNvPr id="219" name="Google Shape;219;p23"/>
          <p:cNvGrpSpPr/>
          <p:nvPr/>
        </p:nvGrpSpPr>
        <p:grpSpPr>
          <a:xfrm>
            <a:off x="916458" y="1019750"/>
            <a:ext cx="214625" cy="214625"/>
            <a:chOff x="2594050" y="1631825"/>
            <a:chExt cx="439625" cy="439625"/>
          </a:xfrm>
        </p:grpSpPr>
        <p:sp>
          <p:nvSpPr>
            <p:cNvPr id="220" name="Google Shape;220;p23"/>
            <p:cNvSpPr/>
            <p:nvPr/>
          </p:nvSpPr>
          <p:spPr>
            <a:xfrm>
              <a:off x="2594050" y="1883300"/>
              <a:ext cx="188175" cy="188150"/>
            </a:xfrm>
            <a:custGeom>
              <a:rect b="b" l="l" r="r" t="t"/>
              <a:pathLst>
                <a:path extrusionOk="0" fill="none" h="7526" w="7527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cap="rnd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" name="Google Shape;221;p23"/>
            <p:cNvSpPr/>
            <p:nvPr/>
          </p:nvSpPr>
          <p:spPr>
            <a:xfrm>
              <a:off x="2857700" y="1631825"/>
              <a:ext cx="175975" cy="176000"/>
            </a:xfrm>
            <a:custGeom>
              <a:rect b="b" l="l" r="r" t="t"/>
              <a:pathLst>
                <a:path extrusionOk="0" fill="none" h="7040" w="7039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cap="rnd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" name="Google Shape;222;p23"/>
            <p:cNvSpPr/>
            <p:nvPr/>
          </p:nvSpPr>
          <p:spPr>
            <a:xfrm>
              <a:off x="2662850" y="1699400"/>
              <a:ext cx="303250" cy="303250"/>
            </a:xfrm>
            <a:custGeom>
              <a:rect b="b" l="l" r="r" t="t"/>
              <a:pathLst>
                <a:path extrusionOk="0" fill="none" h="12130" w="1213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cap="rnd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" name="Google Shape;223;p23"/>
            <p:cNvSpPr/>
            <p:nvPr/>
          </p:nvSpPr>
          <p:spPr>
            <a:xfrm>
              <a:off x="2814912" y="1754062"/>
              <a:ext cx="49950" cy="49950"/>
            </a:xfrm>
            <a:custGeom>
              <a:rect b="b" l="l" r="r" t="t"/>
              <a:pathLst>
                <a:path extrusionOk="0" fill="none" h="1998" w="1998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cap="rnd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24" name="Google Shape;224;p23"/>
          <p:cNvSpPr txBox="1"/>
          <p:nvPr>
            <p:ph idx="12" type="sldNum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25" name="Google Shape;225;p23"/>
          <p:cNvSpPr txBox="1"/>
          <p:nvPr/>
        </p:nvSpPr>
        <p:spPr>
          <a:xfrm>
            <a:off x="1607925" y="1805400"/>
            <a:ext cx="6130800" cy="290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2200"/>
              <a:buFont typeface="Caveat"/>
              <a:buAutoNum type="arabicPeriod"/>
            </a:pPr>
            <a:r>
              <a:rPr i="1" lang="en" sz="2200" u="sng">
                <a:solidFill>
                  <a:srgbClr val="222222"/>
                </a:solidFill>
                <a:highlight>
                  <a:srgbClr val="FFFFFF"/>
                </a:highlight>
                <a:latin typeface="Caveat"/>
                <a:ea typeface="Caveat"/>
                <a:cs typeface="Caveat"/>
                <a:sym typeface="Caveat"/>
              </a:rPr>
              <a:t>API</a:t>
            </a:r>
            <a:endParaRPr i="1" sz="2200" u="sng">
              <a:solidFill>
                <a:srgbClr val="222222"/>
              </a:solidFill>
              <a:highlight>
                <a:srgbClr val="FFFFFF"/>
              </a:highlight>
              <a:latin typeface="Caveat"/>
              <a:ea typeface="Caveat"/>
              <a:cs typeface="Caveat"/>
              <a:sym typeface="Caveat"/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2200" u="sng">
              <a:solidFill>
                <a:srgbClr val="222222"/>
              </a:solidFill>
              <a:highlight>
                <a:srgbClr val="FFFFFF"/>
              </a:highlight>
              <a:latin typeface="Caveat"/>
              <a:ea typeface="Caveat"/>
              <a:cs typeface="Caveat"/>
              <a:sym typeface="Caveat"/>
            </a:endParaRPr>
          </a:p>
          <a:p>
            <a:pPr indent="-3429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800"/>
              <a:buFont typeface="Quattrocento Sans"/>
              <a:buChar char="○"/>
            </a:pPr>
            <a:r>
              <a:rPr lang="en" sz="1800">
                <a:solidFill>
                  <a:srgbClr val="222222"/>
                </a:solidFill>
                <a:highlight>
                  <a:srgbClr val="FFFFFF"/>
                </a:highlight>
                <a:latin typeface="Quattrocento Sans"/>
                <a:ea typeface="Quattrocento Sans"/>
                <a:cs typeface="Quattrocento Sans"/>
                <a:sym typeface="Quattrocento Sans"/>
              </a:rPr>
              <a:t>Reader view</a:t>
            </a:r>
            <a:endParaRPr sz="1800">
              <a:solidFill>
                <a:srgbClr val="222222"/>
              </a:solidFill>
              <a:highlight>
                <a:srgbClr val="FFFFFF"/>
              </a:highlight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indent="-3429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800"/>
              <a:buFont typeface="Quattrocento Sans"/>
              <a:buChar char="○"/>
            </a:pPr>
            <a:r>
              <a:rPr lang="en" sz="1800">
                <a:solidFill>
                  <a:srgbClr val="222222"/>
                </a:solidFill>
                <a:highlight>
                  <a:srgbClr val="FFFFFF"/>
                </a:highlight>
                <a:latin typeface="Quattrocento Sans"/>
                <a:ea typeface="Quattrocento Sans"/>
                <a:cs typeface="Quattrocento Sans"/>
                <a:sym typeface="Quattrocento Sans"/>
              </a:rPr>
              <a:t>Mercury-parser</a:t>
            </a:r>
            <a:endParaRPr sz="1800">
              <a:solidFill>
                <a:srgbClr val="222222"/>
              </a:solidFill>
              <a:highlight>
                <a:srgbClr val="FFFFFF"/>
              </a:highlight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222222"/>
              </a:solidFill>
              <a:highlight>
                <a:srgbClr val="FFFFFF"/>
              </a:highlight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222222"/>
              </a:solidFill>
              <a:highlight>
                <a:srgbClr val="FFFFFF"/>
              </a:highlight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24"/>
          <p:cNvSpPr txBox="1"/>
          <p:nvPr>
            <p:ph type="title"/>
          </p:nvPr>
        </p:nvSpPr>
        <p:spPr>
          <a:xfrm>
            <a:off x="1305050" y="922675"/>
            <a:ext cx="4390500" cy="43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3000">
                <a:solidFill>
                  <a:schemeClr val="dk1"/>
                </a:solidFill>
              </a:rPr>
              <a:t>What is required</a:t>
            </a:r>
            <a:endParaRPr i="1" sz="3000"/>
          </a:p>
        </p:txBody>
      </p:sp>
      <p:grpSp>
        <p:nvGrpSpPr>
          <p:cNvPr id="231" name="Google Shape;231;p24"/>
          <p:cNvGrpSpPr/>
          <p:nvPr/>
        </p:nvGrpSpPr>
        <p:grpSpPr>
          <a:xfrm>
            <a:off x="916458" y="1019750"/>
            <a:ext cx="214625" cy="214625"/>
            <a:chOff x="2594050" y="1631825"/>
            <a:chExt cx="439625" cy="439625"/>
          </a:xfrm>
        </p:grpSpPr>
        <p:sp>
          <p:nvSpPr>
            <p:cNvPr id="232" name="Google Shape;232;p24"/>
            <p:cNvSpPr/>
            <p:nvPr/>
          </p:nvSpPr>
          <p:spPr>
            <a:xfrm>
              <a:off x="2594050" y="1883300"/>
              <a:ext cx="188175" cy="188150"/>
            </a:xfrm>
            <a:custGeom>
              <a:rect b="b" l="l" r="r" t="t"/>
              <a:pathLst>
                <a:path extrusionOk="0" fill="none" h="7526" w="7527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cap="rnd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" name="Google Shape;233;p24"/>
            <p:cNvSpPr/>
            <p:nvPr/>
          </p:nvSpPr>
          <p:spPr>
            <a:xfrm>
              <a:off x="2857700" y="1631825"/>
              <a:ext cx="175975" cy="176000"/>
            </a:xfrm>
            <a:custGeom>
              <a:rect b="b" l="l" r="r" t="t"/>
              <a:pathLst>
                <a:path extrusionOk="0" fill="none" h="7040" w="7039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cap="rnd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" name="Google Shape;234;p24"/>
            <p:cNvSpPr/>
            <p:nvPr/>
          </p:nvSpPr>
          <p:spPr>
            <a:xfrm>
              <a:off x="2662850" y="1699400"/>
              <a:ext cx="303250" cy="303250"/>
            </a:xfrm>
            <a:custGeom>
              <a:rect b="b" l="l" r="r" t="t"/>
              <a:pathLst>
                <a:path extrusionOk="0" fill="none" h="12130" w="1213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cap="rnd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" name="Google Shape;235;p24"/>
            <p:cNvSpPr/>
            <p:nvPr/>
          </p:nvSpPr>
          <p:spPr>
            <a:xfrm>
              <a:off x="2814912" y="1754062"/>
              <a:ext cx="49950" cy="49950"/>
            </a:xfrm>
            <a:custGeom>
              <a:rect b="b" l="l" r="r" t="t"/>
              <a:pathLst>
                <a:path extrusionOk="0" fill="none" h="1998" w="1998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cap="rnd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36" name="Google Shape;236;p24"/>
          <p:cNvSpPr txBox="1"/>
          <p:nvPr>
            <p:ph idx="12" type="sldNum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37" name="Google Shape;237;p24"/>
          <p:cNvSpPr txBox="1"/>
          <p:nvPr/>
        </p:nvSpPr>
        <p:spPr>
          <a:xfrm>
            <a:off x="666475" y="1657925"/>
            <a:ext cx="7477800" cy="290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222222"/>
                </a:solidFill>
                <a:highlight>
                  <a:srgbClr val="FFFFFF"/>
                </a:highlight>
                <a:latin typeface="Caveat"/>
                <a:ea typeface="Caveat"/>
                <a:cs typeface="Caveat"/>
                <a:sym typeface="Caveat"/>
              </a:rPr>
              <a:t>2.  </a:t>
            </a:r>
            <a:r>
              <a:rPr lang="en" sz="2200" u="sng">
                <a:solidFill>
                  <a:srgbClr val="222222"/>
                </a:solidFill>
                <a:highlight>
                  <a:srgbClr val="FFFFFF"/>
                </a:highlight>
                <a:latin typeface="Caveat"/>
                <a:ea typeface="Caveat"/>
                <a:cs typeface="Caveat"/>
                <a:sym typeface="Caveat"/>
              </a:rPr>
              <a:t>Good Interface</a:t>
            </a:r>
            <a:endParaRPr sz="2200" u="sng">
              <a:solidFill>
                <a:srgbClr val="222222"/>
              </a:solidFill>
              <a:highlight>
                <a:srgbClr val="FFFFFF"/>
              </a:highlight>
              <a:latin typeface="Caveat"/>
              <a:ea typeface="Caveat"/>
              <a:cs typeface="Caveat"/>
              <a:sym typeface="Caveat"/>
            </a:endParaRPr>
          </a:p>
          <a:p>
            <a:pPr indent="-342900" lvl="1" marL="9144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rgbClr val="222222"/>
              </a:buClr>
              <a:buSzPts val="1800"/>
              <a:buFont typeface="Quattrocento Sans"/>
              <a:buChar char="○"/>
            </a:pPr>
            <a:r>
              <a:rPr lang="en" sz="1800">
                <a:solidFill>
                  <a:srgbClr val="222222"/>
                </a:solidFill>
                <a:highlight>
                  <a:schemeClr val="lt1"/>
                </a:highlight>
                <a:latin typeface="Quattrocento Sans"/>
                <a:ea typeface="Quattrocento Sans"/>
                <a:cs typeface="Quattrocento Sans"/>
                <a:sym typeface="Quattrocento Sans"/>
              </a:rPr>
              <a:t>Design concise interface: eliminate “recommended” &amp; “related”</a:t>
            </a:r>
            <a:endParaRPr b="1" sz="1800">
              <a:solidFill>
                <a:srgbClr val="222222"/>
              </a:solidFill>
              <a:highlight>
                <a:srgbClr val="FFFFFF"/>
              </a:highlight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indent="-3429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800"/>
              <a:buFont typeface="Quattrocento Sans"/>
              <a:buChar char="○"/>
            </a:pPr>
            <a:r>
              <a:rPr lang="en" sz="1800">
                <a:solidFill>
                  <a:srgbClr val="222222"/>
                </a:solidFill>
                <a:highlight>
                  <a:srgbClr val="FFFFFF"/>
                </a:highlight>
                <a:latin typeface="Quattrocento Sans"/>
                <a:ea typeface="Quattrocento Sans"/>
                <a:cs typeface="Quattrocento Sans"/>
                <a:sym typeface="Quattrocento Sans"/>
              </a:rPr>
              <a:t>Remove unnecessary information: remove ads</a:t>
            </a:r>
            <a:endParaRPr sz="1800">
              <a:solidFill>
                <a:srgbClr val="222222"/>
              </a:solidFill>
              <a:highlight>
                <a:srgbClr val="FFFFFF"/>
              </a:highlight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indent="-3429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800"/>
              <a:buFont typeface="Quattrocento Sans"/>
              <a:buChar char="○"/>
            </a:pPr>
            <a:r>
              <a:rPr lang="en" sz="1800">
                <a:solidFill>
                  <a:srgbClr val="222222"/>
                </a:solidFill>
                <a:highlight>
                  <a:srgbClr val="FFFFFF"/>
                </a:highlight>
                <a:latin typeface="Quattrocento Sans"/>
                <a:ea typeface="Quattrocento Sans"/>
                <a:cs typeface="Quattrocento Sans"/>
                <a:sym typeface="Quattrocento Sans"/>
              </a:rPr>
              <a:t>Improve readability</a:t>
            </a:r>
            <a:endParaRPr sz="1800">
              <a:solidFill>
                <a:srgbClr val="222222"/>
              </a:solidFill>
              <a:highlight>
                <a:srgbClr val="FFFFFF"/>
              </a:highlight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indent="-3429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800"/>
              <a:buFont typeface="Quattrocento Sans"/>
              <a:buChar char="○"/>
            </a:pPr>
            <a:r>
              <a:rPr lang="en" sz="1800">
                <a:solidFill>
                  <a:srgbClr val="222222"/>
                </a:solidFill>
                <a:highlight>
                  <a:srgbClr val="FFFFFF"/>
                </a:highlight>
                <a:latin typeface="Quattrocento Sans"/>
                <a:ea typeface="Quattrocento Sans"/>
                <a:cs typeface="Quattrocento Sans"/>
                <a:sym typeface="Quattrocento Sans"/>
              </a:rPr>
              <a:t>Familiar formatting style</a:t>
            </a:r>
            <a:endParaRPr sz="1800">
              <a:solidFill>
                <a:srgbClr val="222222"/>
              </a:solidFill>
              <a:highlight>
                <a:srgbClr val="FFFFFF"/>
              </a:highlight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indent="-3429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800"/>
              <a:buFont typeface="Quattrocento Sans"/>
              <a:buChar char="○"/>
            </a:pPr>
            <a:r>
              <a:rPr lang="en" sz="1800">
                <a:solidFill>
                  <a:srgbClr val="222222"/>
                </a:solidFill>
                <a:highlight>
                  <a:srgbClr val="FFFFFF"/>
                </a:highlight>
                <a:latin typeface="Quattrocento Sans"/>
                <a:ea typeface="Quattrocento Sans"/>
                <a:cs typeface="Quattrocento Sans"/>
                <a:sym typeface="Quattrocento Sans"/>
              </a:rPr>
              <a:t>Intuition manipulation</a:t>
            </a:r>
            <a:endParaRPr sz="1800">
              <a:solidFill>
                <a:srgbClr val="222222"/>
              </a:solidFill>
              <a:highlight>
                <a:srgbClr val="FFFFFF"/>
              </a:highlight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pic>
        <p:nvPicPr>
          <p:cNvPr id="238" name="Google Shape;238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868750" y="2957850"/>
            <a:ext cx="3275249" cy="1866900"/>
          </a:xfrm>
          <a:prstGeom prst="rect">
            <a:avLst/>
          </a:prstGeom>
          <a:noFill/>
          <a:ln>
            <a:noFill/>
          </a:ln>
        </p:spPr>
      </p:pic>
      <p:sp>
        <p:nvSpPr>
          <p:cNvPr id="239" name="Google Shape;239;p24"/>
          <p:cNvSpPr txBox="1"/>
          <p:nvPr/>
        </p:nvSpPr>
        <p:spPr>
          <a:xfrm>
            <a:off x="6504993" y="4872930"/>
            <a:ext cx="2063400" cy="16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98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Fig. 2  Homepage</a:t>
            </a:r>
            <a:endParaRPr sz="1200">
              <a:solidFill>
                <a:srgbClr val="98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25"/>
          <p:cNvSpPr txBox="1"/>
          <p:nvPr>
            <p:ph type="title"/>
          </p:nvPr>
        </p:nvSpPr>
        <p:spPr>
          <a:xfrm>
            <a:off x="1381250" y="937125"/>
            <a:ext cx="4617900" cy="43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3000"/>
              <a:t>What I have now</a:t>
            </a:r>
            <a:endParaRPr i="1" sz="3000"/>
          </a:p>
        </p:txBody>
      </p:sp>
      <p:grpSp>
        <p:nvGrpSpPr>
          <p:cNvPr id="245" name="Google Shape;245;p25"/>
          <p:cNvGrpSpPr/>
          <p:nvPr/>
        </p:nvGrpSpPr>
        <p:grpSpPr>
          <a:xfrm>
            <a:off x="916458" y="1019750"/>
            <a:ext cx="214625" cy="214625"/>
            <a:chOff x="2594050" y="1631825"/>
            <a:chExt cx="439625" cy="439625"/>
          </a:xfrm>
        </p:grpSpPr>
        <p:sp>
          <p:nvSpPr>
            <p:cNvPr id="246" name="Google Shape;246;p25"/>
            <p:cNvSpPr/>
            <p:nvPr/>
          </p:nvSpPr>
          <p:spPr>
            <a:xfrm>
              <a:off x="2594050" y="1883300"/>
              <a:ext cx="188175" cy="188150"/>
            </a:xfrm>
            <a:custGeom>
              <a:rect b="b" l="l" r="r" t="t"/>
              <a:pathLst>
                <a:path extrusionOk="0" fill="none" h="7526" w="7527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cap="rnd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" name="Google Shape;247;p25"/>
            <p:cNvSpPr/>
            <p:nvPr/>
          </p:nvSpPr>
          <p:spPr>
            <a:xfrm>
              <a:off x="2857700" y="1631825"/>
              <a:ext cx="175975" cy="176000"/>
            </a:xfrm>
            <a:custGeom>
              <a:rect b="b" l="l" r="r" t="t"/>
              <a:pathLst>
                <a:path extrusionOk="0" fill="none" h="7040" w="7039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cap="rnd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" name="Google Shape;248;p25"/>
            <p:cNvSpPr/>
            <p:nvPr/>
          </p:nvSpPr>
          <p:spPr>
            <a:xfrm>
              <a:off x="2662850" y="1699400"/>
              <a:ext cx="303250" cy="303250"/>
            </a:xfrm>
            <a:custGeom>
              <a:rect b="b" l="l" r="r" t="t"/>
              <a:pathLst>
                <a:path extrusionOk="0" fill="none" h="12130" w="1213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cap="rnd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" name="Google Shape;249;p25"/>
            <p:cNvSpPr/>
            <p:nvPr/>
          </p:nvSpPr>
          <p:spPr>
            <a:xfrm>
              <a:off x="2814912" y="1754062"/>
              <a:ext cx="49950" cy="49950"/>
            </a:xfrm>
            <a:custGeom>
              <a:rect b="b" l="l" r="r" t="t"/>
              <a:pathLst>
                <a:path extrusionOk="0" fill="none" h="1998" w="1998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cap="rnd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50" name="Google Shape;250;p25"/>
          <p:cNvSpPr txBox="1"/>
          <p:nvPr>
            <p:ph idx="12" type="sldNum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51" name="Google Shape;251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70875" y="2257425"/>
            <a:ext cx="4438650" cy="6286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52" name="Google Shape;252;p25"/>
          <p:cNvCxnSpPr>
            <a:stCxn id="253" idx="2"/>
          </p:cNvCxnSpPr>
          <p:nvPr/>
        </p:nvCxnSpPr>
        <p:spPr>
          <a:xfrm>
            <a:off x="1528075" y="1962525"/>
            <a:ext cx="266400" cy="38070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53" name="Google Shape;253;p25"/>
          <p:cNvSpPr txBox="1"/>
          <p:nvPr/>
        </p:nvSpPr>
        <p:spPr>
          <a:xfrm>
            <a:off x="975025" y="1667625"/>
            <a:ext cx="1106100" cy="29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980000"/>
                </a:solidFill>
                <a:latin typeface="Lora"/>
                <a:ea typeface="Lora"/>
                <a:cs typeface="Lora"/>
                <a:sym typeface="Lora"/>
              </a:rPr>
              <a:t>Clearly</a:t>
            </a:r>
            <a:endParaRPr b="1">
              <a:solidFill>
                <a:srgbClr val="980000"/>
              </a:solidFill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254" name="Google Shape;254;p25"/>
          <p:cNvSpPr txBox="1"/>
          <p:nvPr/>
        </p:nvSpPr>
        <p:spPr>
          <a:xfrm>
            <a:off x="4626050" y="1704325"/>
            <a:ext cx="1373100" cy="29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980000"/>
                </a:solidFill>
                <a:latin typeface="Lora"/>
                <a:ea typeface="Lora"/>
                <a:cs typeface="Lora"/>
                <a:sym typeface="Lora"/>
              </a:rPr>
              <a:t>Evereading</a:t>
            </a:r>
            <a:endParaRPr b="1">
              <a:solidFill>
                <a:srgbClr val="980000"/>
              </a:solidFill>
              <a:latin typeface="Lora"/>
              <a:ea typeface="Lora"/>
              <a:cs typeface="Lora"/>
              <a:sym typeface="Lora"/>
            </a:endParaRPr>
          </a:p>
        </p:txBody>
      </p:sp>
      <p:cxnSp>
        <p:nvCxnSpPr>
          <p:cNvPr id="255" name="Google Shape;255;p25"/>
          <p:cNvCxnSpPr>
            <a:stCxn id="254" idx="2"/>
          </p:cNvCxnSpPr>
          <p:nvPr/>
        </p:nvCxnSpPr>
        <p:spPr>
          <a:xfrm flipH="1">
            <a:off x="4945400" y="1999225"/>
            <a:ext cx="367200" cy="35490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id="256" name="Google Shape;256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22700" y="2811901"/>
            <a:ext cx="1412600" cy="1829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7" name="Google Shape;257;p2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440150" y="2048375"/>
            <a:ext cx="2447699" cy="1827987"/>
          </a:xfrm>
          <a:prstGeom prst="rect">
            <a:avLst/>
          </a:prstGeom>
          <a:noFill/>
          <a:ln>
            <a:noFill/>
          </a:ln>
        </p:spPr>
      </p:pic>
      <p:sp>
        <p:nvSpPr>
          <p:cNvPr id="258" name="Google Shape;258;p25"/>
          <p:cNvSpPr txBox="1"/>
          <p:nvPr/>
        </p:nvSpPr>
        <p:spPr>
          <a:xfrm>
            <a:off x="6839345" y="3876362"/>
            <a:ext cx="1649400" cy="16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98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Fig. 2  Homepage</a:t>
            </a:r>
            <a:endParaRPr sz="1200">
              <a:solidFill>
                <a:srgbClr val="98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26"/>
          <p:cNvSpPr txBox="1"/>
          <p:nvPr>
            <p:ph type="title"/>
          </p:nvPr>
        </p:nvSpPr>
        <p:spPr>
          <a:xfrm>
            <a:off x="1381250" y="937125"/>
            <a:ext cx="4617900" cy="43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3000"/>
              <a:t>What is more</a:t>
            </a:r>
            <a:endParaRPr i="1" sz="3000"/>
          </a:p>
        </p:txBody>
      </p:sp>
      <p:grpSp>
        <p:nvGrpSpPr>
          <p:cNvPr id="264" name="Google Shape;264;p26"/>
          <p:cNvGrpSpPr/>
          <p:nvPr/>
        </p:nvGrpSpPr>
        <p:grpSpPr>
          <a:xfrm>
            <a:off x="916458" y="1019750"/>
            <a:ext cx="214625" cy="214625"/>
            <a:chOff x="2594050" y="1631825"/>
            <a:chExt cx="439625" cy="439625"/>
          </a:xfrm>
        </p:grpSpPr>
        <p:sp>
          <p:nvSpPr>
            <p:cNvPr id="265" name="Google Shape;265;p26"/>
            <p:cNvSpPr/>
            <p:nvPr/>
          </p:nvSpPr>
          <p:spPr>
            <a:xfrm>
              <a:off x="2594050" y="1883300"/>
              <a:ext cx="188175" cy="188150"/>
            </a:xfrm>
            <a:custGeom>
              <a:rect b="b" l="l" r="r" t="t"/>
              <a:pathLst>
                <a:path extrusionOk="0" fill="none" h="7526" w="7527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cap="rnd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" name="Google Shape;266;p26"/>
            <p:cNvSpPr/>
            <p:nvPr/>
          </p:nvSpPr>
          <p:spPr>
            <a:xfrm>
              <a:off x="2857700" y="1631825"/>
              <a:ext cx="175975" cy="176000"/>
            </a:xfrm>
            <a:custGeom>
              <a:rect b="b" l="l" r="r" t="t"/>
              <a:pathLst>
                <a:path extrusionOk="0" fill="none" h="7040" w="7039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cap="rnd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" name="Google Shape;267;p26"/>
            <p:cNvSpPr/>
            <p:nvPr/>
          </p:nvSpPr>
          <p:spPr>
            <a:xfrm>
              <a:off x="2662850" y="1699400"/>
              <a:ext cx="303250" cy="303250"/>
            </a:xfrm>
            <a:custGeom>
              <a:rect b="b" l="l" r="r" t="t"/>
              <a:pathLst>
                <a:path extrusionOk="0" fill="none" h="12130" w="1213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cap="rnd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" name="Google Shape;268;p26"/>
            <p:cNvSpPr/>
            <p:nvPr/>
          </p:nvSpPr>
          <p:spPr>
            <a:xfrm>
              <a:off x="2814912" y="1754062"/>
              <a:ext cx="49950" cy="49950"/>
            </a:xfrm>
            <a:custGeom>
              <a:rect b="b" l="l" r="r" t="t"/>
              <a:pathLst>
                <a:path extrusionOk="0" fill="none" h="1998" w="1998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cap="rnd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69" name="Google Shape;269;p26"/>
          <p:cNvSpPr txBox="1"/>
          <p:nvPr>
            <p:ph idx="12" type="sldNum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70" name="Google Shape;270;p26"/>
          <p:cNvSpPr txBox="1"/>
          <p:nvPr/>
        </p:nvSpPr>
        <p:spPr>
          <a:xfrm>
            <a:off x="1607925" y="1805400"/>
            <a:ext cx="6130800" cy="290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2200" u="sng">
                <a:solidFill>
                  <a:srgbClr val="222222"/>
                </a:solidFill>
                <a:highlight>
                  <a:srgbClr val="FFFFFF"/>
                </a:highlight>
                <a:latin typeface="Caveat"/>
                <a:ea typeface="Caveat"/>
                <a:cs typeface="Caveat"/>
                <a:sym typeface="Caveat"/>
              </a:rPr>
              <a:t>More options</a:t>
            </a:r>
            <a:endParaRPr i="1" sz="2200" u="sng">
              <a:solidFill>
                <a:srgbClr val="222222"/>
              </a:solidFill>
              <a:highlight>
                <a:srgbClr val="FFFFFF"/>
              </a:highlight>
              <a:latin typeface="Caveat"/>
              <a:ea typeface="Caveat"/>
              <a:cs typeface="Caveat"/>
              <a:sym typeface="Caveat"/>
            </a:endParaRPr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800"/>
              <a:buFont typeface="Quattrocento Sans"/>
              <a:buChar char="○"/>
            </a:pPr>
            <a:r>
              <a:rPr lang="en" sz="1800">
                <a:solidFill>
                  <a:srgbClr val="222222"/>
                </a:solidFill>
                <a:highlight>
                  <a:srgbClr val="FFFFFF"/>
                </a:highlight>
                <a:latin typeface="Quattrocento Sans"/>
                <a:ea typeface="Quattrocento Sans"/>
                <a:cs typeface="Quattrocento Sans"/>
                <a:sym typeface="Quattrocento Sans"/>
              </a:rPr>
              <a:t>Font style</a:t>
            </a:r>
            <a:endParaRPr sz="1800">
              <a:solidFill>
                <a:srgbClr val="222222"/>
              </a:solidFill>
              <a:highlight>
                <a:srgbClr val="FFFFFF"/>
              </a:highlight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800"/>
              <a:buFont typeface="Quattrocento Sans"/>
              <a:buChar char="○"/>
            </a:pPr>
            <a:r>
              <a:rPr lang="en" sz="1800">
                <a:solidFill>
                  <a:srgbClr val="222222"/>
                </a:solidFill>
                <a:highlight>
                  <a:srgbClr val="FFFFFF"/>
                </a:highlight>
                <a:latin typeface="Quattrocento Sans"/>
                <a:ea typeface="Quattrocento Sans"/>
                <a:cs typeface="Quattrocento Sans"/>
                <a:sym typeface="Quattrocento Sans"/>
              </a:rPr>
              <a:t>Size</a:t>
            </a:r>
            <a:endParaRPr sz="1800">
              <a:solidFill>
                <a:srgbClr val="222222"/>
              </a:solidFill>
              <a:highlight>
                <a:srgbClr val="FFFFFF"/>
              </a:highlight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800"/>
              <a:buFont typeface="Quattrocento Sans"/>
              <a:buChar char="○"/>
            </a:pPr>
            <a:r>
              <a:rPr lang="en" sz="1800">
                <a:solidFill>
                  <a:srgbClr val="222222"/>
                </a:solidFill>
                <a:highlight>
                  <a:srgbClr val="FFFFFF"/>
                </a:highlight>
                <a:latin typeface="Quattrocento Sans"/>
                <a:ea typeface="Quattrocento Sans"/>
                <a:cs typeface="Quattrocento Sans"/>
                <a:sym typeface="Quattrocento Sans"/>
              </a:rPr>
              <a:t>Background color</a:t>
            </a:r>
            <a:endParaRPr sz="1800">
              <a:solidFill>
                <a:srgbClr val="222222"/>
              </a:solidFill>
              <a:highlight>
                <a:srgbClr val="FFFFFF"/>
              </a:highlight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u="sng">
                <a:solidFill>
                  <a:srgbClr val="222222"/>
                </a:solidFill>
                <a:highlight>
                  <a:schemeClr val="lt1"/>
                </a:highlight>
                <a:latin typeface="Caveat"/>
                <a:ea typeface="Caveat"/>
                <a:cs typeface="Caveat"/>
                <a:sym typeface="Caveat"/>
              </a:rPr>
              <a:t>“Better” Interface</a:t>
            </a:r>
            <a:endParaRPr sz="2200" u="sng">
              <a:solidFill>
                <a:srgbClr val="222222"/>
              </a:solidFill>
              <a:highlight>
                <a:schemeClr val="lt1"/>
              </a:highlight>
              <a:latin typeface="Caveat"/>
              <a:ea typeface="Caveat"/>
              <a:cs typeface="Caveat"/>
              <a:sym typeface="Caveat"/>
            </a:endParaRPr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800"/>
              <a:buFont typeface="Quattrocento Sans"/>
              <a:buChar char="○"/>
            </a:pPr>
            <a:r>
              <a:rPr lang="en" sz="1800">
                <a:solidFill>
                  <a:srgbClr val="222222"/>
                </a:solidFill>
                <a:highlight>
                  <a:schemeClr val="lt1"/>
                </a:highlight>
                <a:latin typeface="Quattrocento Sans"/>
                <a:ea typeface="Quattrocento Sans"/>
                <a:cs typeface="Quattrocento Sans"/>
                <a:sym typeface="Quattrocento Sans"/>
              </a:rPr>
              <a:t>Principles</a:t>
            </a:r>
            <a:endParaRPr sz="1800">
              <a:solidFill>
                <a:srgbClr val="222222"/>
              </a:solidFill>
              <a:highlight>
                <a:schemeClr val="lt1"/>
              </a:highlight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800"/>
              <a:buFont typeface="Quattrocento Sans"/>
              <a:buChar char="○"/>
            </a:pPr>
            <a:r>
              <a:rPr lang="en" sz="1800">
                <a:solidFill>
                  <a:srgbClr val="222222"/>
                </a:solidFill>
                <a:highlight>
                  <a:schemeClr val="lt1"/>
                </a:highlight>
                <a:latin typeface="Quattrocento Sans"/>
                <a:ea typeface="Quattrocento Sans"/>
                <a:cs typeface="Quattrocento Sans"/>
                <a:sym typeface="Quattrocento Sans"/>
              </a:rPr>
              <a:t>Experience</a:t>
            </a:r>
            <a:endParaRPr sz="1800">
              <a:solidFill>
                <a:srgbClr val="222222"/>
              </a:solidFill>
              <a:highlight>
                <a:schemeClr val="lt1"/>
              </a:highlight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800"/>
              <a:buFont typeface="Quattrocento Sans"/>
              <a:buChar char="○"/>
            </a:pPr>
            <a:r>
              <a:rPr lang="en" sz="1800">
                <a:solidFill>
                  <a:srgbClr val="222222"/>
                </a:solidFill>
                <a:highlight>
                  <a:schemeClr val="lt1"/>
                </a:highlight>
                <a:latin typeface="Quattrocento Sans"/>
                <a:ea typeface="Quattrocento Sans"/>
                <a:cs typeface="Quattrocento Sans"/>
                <a:sym typeface="Quattrocento Sans"/>
              </a:rPr>
              <a:t>Research</a:t>
            </a:r>
            <a:endParaRPr sz="1800">
              <a:solidFill>
                <a:srgbClr val="222222"/>
              </a:solidFill>
              <a:highlight>
                <a:srgbClr val="FFFFFF"/>
              </a:highlight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222222"/>
              </a:solidFill>
              <a:highlight>
                <a:srgbClr val="FFFFFF"/>
              </a:highlight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222222"/>
              </a:solidFill>
              <a:highlight>
                <a:srgbClr val="FFFFFF"/>
              </a:highlight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27"/>
          <p:cNvSpPr txBox="1"/>
          <p:nvPr>
            <p:ph idx="4294967295" type="subTitle"/>
          </p:nvPr>
        </p:nvSpPr>
        <p:spPr>
          <a:xfrm>
            <a:off x="2371500" y="2093775"/>
            <a:ext cx="50214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i="1" lang="en" sz="3600">
                <a:highlight>
                  <a:srgbClr val="FFCD00"/>
                </a:highlight>
                <a:latin typeface="Lora"/>
                <a:ea typeface="Lora"/>
                <a:cs typeface="Lora"/>
                <a:sym typeface="Lora"/>
              </a:rPr>
              <a:t>Q</a:t>
            </a:r>
            <a:r>
              <a:rPr b="1" i="1" lang="en" sz="3600">
                <a:highlight>
                  <a:srgbClr val="FFCD00"/>
                </a:highlight>
                <a:latin typeface="Lora"/>
                <a:ea typeface="Lora"/>
                <a:cs typeface="Lora"/>
                <a:sym typeface="Lora"/>
              </a:rPr>
              <a:t>uestion time</a:t>
            </a:r>
            <a:endParaRPr b="1" i="1" sz="3600"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</p:txBody>
      </p:sp>
      <p:cxnSp>
        <p:nvCxnSpPr>
          <p:cNvPr id="276" name="Google Shape;276;p27"/>
          <p:cNvCxnSpPr/>
          <p:nvPr/>
        </p:nvCxnSpPr>
        <p:spPr>
          <a:xfrm>
            <a:off x="6450" y="1428750"/>
            <a:ext cx="2397300" cy="0"/>
          </a:xfrm>
          <a:prstGeom prst="straightConnector1">
            <a:avLst/>
          </a:prstGeom>
          <a:noFill/>
          <a:ln cap="flat" cmpd="sng" w="9525">
            <a:solidFill>
              <a:srgbClr val="CCCCCC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77" name="Google Shape;277;p27"/>
          <p:cNvSpPr txBox="1"/>
          <p:nvPr>
            <p:ph idx="4294967295" type="ctrTitle"/>
          </p:nvPr>
        </p:nvSpPr>
        <p:spPr>
          <a:xfrm>
            <a:off x="2371625" y="816550"/>
            <a:ext cx="4908000" cy="115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/>
              <a:t>Thanks!</a:t>
            </a:r>
            <a:endParaRPr sz="6000"/>
          </a:p>
        </p:txBody>
      </p:sp>
      <p:cxnSp>
        <p:nvCxnSpPr>
          <p:cNvPr id="278" name="Google Shape;278;p27"/>
          <p:cNvCxnSpPr/>
          <p:nvPr/>
        </p:nvCxnSpPr>
        <p:spPr>
          <a:xfrm>
            <a:off x="5589800" y="1428750"/>
            <a:ext cx="3554100" cy="0"/>
          </a:xfrm>
          <a:prstGeom prst="straightConnector1">
            <a:avLst/>
          </a:prstGeom>
          <a:noFill/>
          <a:ln cap="flat" cmpd="sng" w="9525">
            <a:solidFill>
              <a:srgbClr val="CCCCCC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79" name="Google Shape;279;p27"/>
          <p:cNvSpPr/>
          <p:nvPr/>
        </p:nvSpPr>
        <p:spPr>
          <a:xfrm>
            <a:off x="831925" y="859175"/>
            <a:ext cx="1139100" cy="1139100"/>
          </a:xfrm>
          <a:prstGeom prst="ellipse">
            <a:avLst/>
          </a:prstGeom>
          <a:solidFill>
            <a:srgbClr val="FFCD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80" name="Google Shape;280;p27"/>
          <p:cNvGrpSpPr/>
          <p:nvPr/>
        </p:nvGrpSpPr>
        <p:grpSpPr>
          <a:xfrm>
            <a:off x="1148888" y="1190759"/>
            <a:ext cx="505722" cy="475767"/>
            <a:chOff x="5972700" y="2330200"/>
            <a:chExt cx="411625" cy="387275"/>
          </a:xfrm>
        </p:grpSpPr>
        <p:sp>
          <p:nvSpPr>
            <p:cNvPr id="281" name="Google Shape;281;p27"/>
            <p:cNvSpPr/>
            <p:nvPr/>
          </p:nvSpPr>
          <p:spPr>
            <a:xfrm>
              <a:off x="5972700" y="2476950"/>
              <a:ext cx="98050" cy="219825"/>
            </a:xfrm>
            <a:custGeom>
              <a:rect b="b" l="l" r="r" t="t"/>
              <a:pathLst>
                <a:path extrusionOk="0" fill="none" h="8793" w="3922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cap="rnd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2" name="Google Shape;282;p27"/>
            <p:cNvSpPr/>
            <p:nvPr/>
          </p:nvSpPr>
          <p:spPr>
            <a:xfrm>
              <a:off x="6078025" y="2330200"/>
              <a:ext cx="306300" cy="387275"/>
            </a:xfrm>
            <a:custGeom>
              <a:rect b="b" l="l" r="r" t="t"/>
              <a:pathLst>
                <a:path extrusionOk="0" fill="none" h="15491" w="12252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cap="rnd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83" name="Google Shape;283;p27"/>
          <p:cNvSpPr txBox="1"/>
          <p:nvPr>
            <p:ph idx="12" type="sldNum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3"/>
          <p:cNvSpPr/>
          <p:nvPr/>
        </p:nvSpPr>
        <p:spPr>
          <a:xfrm>
            <a:off x="5650" y="4163500"/>
            <a:ext cx="9144000" cy="979800"/>
          </a:xfrm>
          <a:prstGeom prst="rect">
            <a:avLst/>
          </a:prstGeom>
          <a:solidFill>
            <a:srgbClr val="FFCD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13"/>
          <p:cNvSpPr txBox="1"/>
          <p:nvPr>
            <p:ph type="title"/>
          </p:nvPr>
        </p:nvSpPr>
        <p:spPr>
          <a:xfrm>
            <a:off x="1381250" y="922668"/>
            <a:ext cx="3878400" cy="43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3000"/>
              <a:t>Overview</a:t>
            </a:r>
            <a:endParaRPr i="1" sz="3000"/>
          </a:p>
        </p:txBody>
      </p:sp>
      <p:grpSp>
        <p:nvGrpSpPr>
          <p:cNvPr id="87" name="Google Shape;87;p13"/>
          <p:cNvGrpSpPr/>
          <p:nvPr/>
        </p:nvGrpSpPr>
        <p:grpSpPr>
          <a:xfrm>
            <a:off x="916458" y="1019750"/>
            <a:ext cx="214625" cy="214625"/>
            <a:chOff x="2594050" y="1631825"/>
            <a:chExt cx="439625" cy="439625"/>
          </a:xfrm>
        </p:grpSpPr>
        <p:sp>
          <p:nvSpPr>
            <p:cNvPr id="88" name="Google Shape;88;p13"/>
            <p:cNvSpPr/>
            <p:nvPr/>
          </p:nvSpPr>
          <p:spPr>
            <a:xfrm>
              <a:off x="2594050" y="1883300"/>
              <a:ext cx="188175" cy="188150"/>
            </a:xfrm>
            <a:custGeom>
              <a:rect b="b" l="l" r="r" t="t"/>
              <a:pathLst>
                <a:path extrusionOk="0" fill="none" h="7526" w="7527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cap="rnd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" name="Google Shape;89;p13"/>
            <p:cNvSpPr/>
            <p:nvPr/>
          </p:nvSpPr>
          <p:spPr>
            <a:xfrm>
              <a:off x="2857700" y="1631825"/>
              <a:ext cx="175975" cy="176000"/>
            </a:xfrm>
            <a:custGeom>
              <a:rect b="b" l="l" r="r" t="t"/>
              <a:pathLst>
                <a:path extrusionOk="0" fill="none" h="7040" w="7039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cap="rnd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" name="Google Shape;90;p13"/>
            <p:cNvSpPr/>
            <p:nvPr/>
          </p:nvSpPr>
          <p:spPr>
            <a:xfrm>
              <a:off x="2662850" y="1699400"/>
              <a:ext cx="303250" cy="303250"/>
            </a:xfrm>
            <a:custGeom>
              <a:rect b="b" l="l" r="r" t="t"/>
              <a:pathLst>
                <a:path extrusionOk="0" fill="none" h="12130" w="1213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cap="rnd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" name="Google Shape;91;p13"/>
            <p:cNvSpPr/>
            <p:nvPr/>
          </p:nvSpPr>
          <p:spPr>
            <a:xfrm>
              <a:off x="2814912" y="1754062"/>
              <a:ext cx="49950" cy="49950"/>
            </a:xfrm>
            <a:custGeom>
              <a:rect b="b" l="l" r="r" t="t"/>
              <a:pathLst>
                <a:path extrusionOk="0" fill="none" h="1998" w="1998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cap="rnd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2" name="Google Shape;92;p13"/>
          <p:cNvSpPr txBox="1"/>
          <p:nvPr/>
        </p:nvSpPr>
        <p:spPr>
          <a:xfrm>
            <a:off x="1381250" y="1578150"/>
            <a:ext cx="6493200" cy="220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SzPts val="1600"/>
              <a:buFont typeface="Quattrocento Sans"/>
              <a:buAutoNum type="arabicPeriod"/>
            </a:pPr>
            <a:r>
              <a:rPr lang="en" sz="1600">
                <a:latin typeface="Quattrocento Sans"/>
                <a:ea typeface="Quattrocento Sans"/>
                <a:cs typeface="Quattrocento Sans"/>
                <a:sym typeface="Quattrocento Sans"/>
              </a:rPr>
              <a:t>Why Evereading</a:t>
            </a:r>
            <a:endParaRPr sz="1600"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Font typeface="Quattrocento Sans"/>
              <a:buAutoNum type="arabicPeriod"/>
            </a:pPr>
            <a:r>
              <a:rPr lang="en" sz="16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What is required</a:t>
            </a:r>
            <a:endParaRPr sz="1600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attrocento Sans"/>
              <a:buAutoNum type="arabicPeriod"/>
            </a:pPr>
            <a:r>
              <a:rPr lang="en" sz="16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What I have now</a:t>
            </a:r>
            <a:endParaRPr sz="1600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Font typeface="Quattrocento Sans"/>
              <a:buAutoNum type="arabicPeriod"/>
            </a:pPr>
            <a:r>
              <a:rPr lang="en" sz="1600">
                <a:latin typeface="Quattrocento Sans"/>
                <a:ea typeface="Quattrocento Sans"/>
                <a:cs typeface="Quattrocento Sans"/>
                <a:sym typeface="Quattrocento Sans"/>
              </a:rPr>
              <a:t>What is more</a:t>
            </a:r>
            <a:endParaRPr sz="1600"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600"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93" name="Google Shape;93;p13"/>
          <p:cNvSpPr txBox="1"/>
          <p:nvPr/>
        </p:nvSpPr>
        <p:spPr>
          <a:xfrm>
            <a:off x="675650" y="4134525"/>
            <a:ext cx="7846200" cy="82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i="1" sz="1100"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94" name="Google Shape;94;p13"/>
          <p:cNvSpPr txBox="1"/>
          <p:nvPr>
            <p:ph idx="12" type="sldNum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4"/>
          <p:cNvSpPr txBox="1"/>
          <p:nvPr>
            <p:ph type="title"/>
          </p:nvPr>
        </p:nvSpPr>
        <p:spPr>
          <a:xfrm>
            <a:off x="1305050" y="922675"/>
            <a:ext cx="4390500" cy="43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3000"/>
              <a:t>My Browser</a:t>
            </a:r>
            <a:endParaRPr i="1" sz="3000"/>
          </a:p>
        </p:txBody>
      </p:sp>
      <p:grpSp>
        <p:nvGrpSpPr>
          <p:cNvPr id="100" name="Google Shape;100;p14"/>
          <p:cNvGrpSpPr/>
          <p:nvPr/>
        </p:nvGrpSpPr>
        <p:grpSpPr>
          <a:xfrm>
            <a:off x="916458" y="1019750"/>
            <a:ext cx="214625" cy="214625"/>
            <a:chOff x="2594050" y="1631825"/>
            <a:chExt cx="439625" cy="439625"/>
          </a:xfrm>
        </p:grpSpPr>
        <p:sp>
          <p:nvSpPr>
            <p:cNvPr id="101" name="Google Shape;101;p14"/>
            <p:cNvSpPr/>
            <p:nvPr/>
          </p:nvSpPr>
          <p:spPr>
            <a:xfrm>
              <a:off x="2594050" y="1883300"/>
              <a:ext cx="188175" cy="188150"/>
            </a:xfrm>
            <a:custGeom>
              <a:rect b="b" l="l" r="r" t="t"/>
              <a:pathLst>
                <a:path extrusionOk="0" fill="none" h="7526" w="7527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cap="rnd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" name="Google Shape;102;p14"/>
            <p:cNvSpPr/>
            <p:nvPr/>
          </p:nvSpPr>
          <p:spPr>
            <a:xfrm>
              <a:off x="2857700" y="1631825"/>
              <a:ext cx="175975" cy="176000"/>
            </a:xfrm>
            <a:custGeom>
              <a:rect b="b" l="l" r="r" t="t"/>
              <a:pathLst>
                <a:path extrusionOk="0" fill="none" h="7040" w="7039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cap="rnd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" name="Google Shape;103;p14"/>
            <p:cNvSpPr/>
            <p:nvPr/>
          </p:nvSpPr>
          <p:spPr>
            <a:xfrm>
              <a:off x="2662850" y="1699400"/>
              <a:ext cx="303250" cy="303250"/>
            </a:xfrm>
            <a:custGeom>
              <a:rect b="b" l="l" r="r" t="t"/>
              <a:pathLst>
                <a:path extrusionOk="0" fill="none" h="12130" w="1213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cap="rnd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" name="Google Shape;104;p14"/>
            <p:cNvSpPr/>
            <p:nvPr/>
          </p:nvSpPr>
          <p:spPr>
            <a:xfrm>
              <a:off x="2814912" y="1754062"/>
              <a:ext cx="49950" cy="49950"/>
            </a:xfrm>
            <a:custGeom>
              <a:rect b="b" l="l" r="r" t="t"/>
              <a:pathLst>
                <a:path extrusionOk="0" fill="none" h="1998" w="1998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cap="rnd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5" name="Google Shape;105;p14"/>
          <p:cNvSpPr txBox="1"/>
          <p:nvPr>
            <p:ph idx="12" type="sldNum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06" name="Google Shape;106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69238" y="1737688"/>
            <a:ext cx="5805525" cy="30121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17590" y="0"/>
            <a:ext cx="442642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68697" y="0"/>
            <a:ext cx="4293406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5"/>
          <p:cNvSpPr txBox="1"/>
          <p:nvPr>
            <p:ph type="title"/>
          </p:nvPr>
        </p:nvSpPr>
        <p:spPr>
          <a:xfrm>
            <a:off x="1305050" y="922675"/>
            <a:ext cx="4390500" cy="43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3000"/>
              <a:t>Other problems</a:t>
            </a:r>
            <a:endParaRPr i="1" sz="3000"/>
          </a:p>
        </p:txBody>
      </p:sp>
      <p:grpSp>
        <p:nvGrpSpPr>
          <p:cNvPr id="114" name="Google Shape;114;p15"/>
          <p:cNvGrpSpPr/>
          <p:nvPr/>
        </p:nvGrpSpPr>
        <p:grpSpPr>
          <a:xfrm>
            <a:off x="916458" y="1019750"/>
            <a:ext cx="214625" cy="214625"/>
            <a:chOff x="2594050" y="1631825"/>
            <a:chExt cx="439625" cy="439625"/>
          </a:xfrm>
        </p:grpSpPr>
        <p:sp>
          <p:nvSpPr>
            <p:cNvPr id="115" name="Google Shape;115;p15"/>
            <p:cNvSpPr/>
            <p:nvPr/>
          </p:nvSpPr>
          <p:spPr>
            <a:xfrm>
              <a:off x="2594050" y="1883300"/>
              <a:ext cx="188175" cy="188150"/>
            </a:xfrm>
            <a:custGeom>
              <a:rect b="b" l="l" r="r" t="t"/>
              <a:pathLst>
                <a:path extrusionOk="0" fill="none" h="7526" w="7527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cap="rnd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" name="Google Shape;116;p15"/>
            <p:cNvSpPr/>
            <p:nvPr/>
          </p:nvSpPr>
          <p:spPr>
            <a:xfrm>
              <a:off x="2857700" y="1631825"/>
              <a:ext cx="175975" cy="176000"/>
            </a:xfrm>
            <a:custGeom>
              <a:rect b="b" l="l" r="r" t="t"/>
              <a:pathLst>
                <a:path extrusionOk="0" fill="none" h="7040" w="7039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cap="rnd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" name="Google Shape;117;p15"/>
            <p:cNvSpPr/>
            <p:nvPr/>
          </p:nvSpPr>
          <p:spPr>
            <a:xfrm>
              <a:off x="2662850" y="1699400"/>
              <a:ext cx="303250" cy="303250"/>
            </a:xfrm>
            <a:custGeom>
              <a:rect b="b" l="l" r="r" t="t"/>
              <a:pathLst>
                <a:path extrusionOk="0" fill="none" h="12130" w="1213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cap="rnd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" name="Google Shape;118;p15"/>
            <p:cNvSpPr/>
            <p:nvPr/>
          </p:nvSpPr>
          <p:spPr>
            <a:xfrm>
              <a:off x="2814912" y="1754062"/>
              <a:ext cx="49950" cy="49950"/>
            </a:xfrm>
            <a:custGeom>
              <a:rect b="b" l="l" r="r" t="t"/>
              <a:pathLst>
                <a:path extrusionOk="0" fill="none" h="1998" w="1998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cap="rnd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19" name="Google Shape;119;p15"/>
          <p:cNvSpPr txBox="1"/>
          <p:nvPr>
            <p:ph idx="12" type="sldNum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20" name="Google Shape;12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14624" y="114650"/>
            <a:ext cx="3066175" cy="4914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2223850"/>
            <a:ext cx="4209823" cy="27400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6"/>
          <p:cNvSpPr txBox="1"/>
          <p:nvPr>
            <p:ph type="title"/>
          </p:nvPr>
        </p:nvSpPr>
        <p:spPr>
          <a:xfrm>
            <a:off x="1305050" y="922675"/>
            <a:ext cx="4390500" cy="43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3000"/>
              <a:t>Why Evereading</a:t>
            </a:r>
            <a:endParaRPr i="1" sz="3000"/>
          </a:p>
        </p:txBody>
      </p:sp>
      <p:grpSp>
        <p:nvGrpSpPr>
          <p:cNvPr id="127" name="Google Shape;127;p16"/>
          <p:cNvGrpSpPr/>
          <p:nvPr/>
        </p:nvGrpSpPr>
        <p:grpSpPr>
          <a:xfrm>
            <a:off x="916458" y="1019750"/>
            <a:ext cx="214625" cy="214625"/>
            <a:chOff x="2594050" y="1631825"/>
            <a:chExt cx="439625" cy="439625"/>
          </a:xfrm>
        </p:grpSpPr>
        <p:sp>
          <p:nvSpPr>
            <p:cNvPr id="128" name="Google Shape;128;p16"/>
            <p:cNvSpPr/>
            <p:nvPr/>
          </p:nvSpPr>
          <p:spPr>
            <a:xfrm>
              <a:off x="2594050" y="1883300"/>
              <a:ext cx="188175" cy="188150"/>
            </a:xfrm>
            <a:custGeom>
              <a:rect b="b" l="l" r="r" t="t"/>
              <a:pathLst>
                <a:path extrusionOk="0" fill="none" h="7526" w="7527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cap="rnd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" name="Google Shape;129;p16"/>
            <p:cNvSpPr/>
            <p:nvPr/>
          </p:nvSpPr>
          <p:spPr>
            <a:xfrm>
              <a:off x="2857700" y="1631825"/>
              <a:ext cx="175975" cy="176000"/>
            </a:xfrm>
            <a:custGeom>
              <a:rect b="b" l="l" r="r" t="t"/>
              <a:pathLst>
                <a:path extrusionOk="0" fill="none" h="7040" w="7039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cap="rnd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" name="Google Shape;130;p16"/>
            <p:cNvSpPr/>
            <p:nvPr/>
          </p:nvSpPr>
          <p:spPr>
            <a:xfrm>
              <a:off x="2662850" y="1699400"/>
              <a:ext cx="303250" cy="303250"/>
            </a:xfrm>
            <a:custGeom>
              <a:rect b="b" l="l" r="r" t="t"/>
              <a:pathLst>
                <a:path extrusionOk="0" fill="none" h="12130" w="1213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cap="rnd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" name="Google Shape;131;p16"/>
            <p:cNvSpPr/>
            <p:nvPr/>
          </p:nvSpPr>
          <p:spPr>
            <a:xfrm>
              <a:off x="2814912" y="1754062"/>
              <a:ext cx="49950" cy="49950"/>
            </a:xfrm>
            <a:custGeom>
              <a:rect b="b" l="l" r="r" t="t"/>
              <a:pathLst>
                <a:path extrusionOk="0" fill="none" h="1998" w="1998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cap="rnd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32" name="Google Shape;132;p16"/>
          <p:cNvSpPr txBox="1"/>
          <p:nvPr>
            <p:ph idx="12" type="sldNum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33" name="Google Shape;133;p16"/>
          <p:cNvSpPr txBox="1"/>
          <p:nvPr/>
        </p:nvSpPr>
        <p:spPr>
          <a:xfrm>
            <a:off x="1607925" y="1805400"/>
            <a:ext cx="6130800" cy="290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2000"/>
              <a:buFont typeface="Quattrocento Sans"/>
              <a:buAutoNum type="arabicPeriod"/>
            </a:pPr>
            <a:r>
              <a:rPr b="1" lang="en" sz="2000">
                <a:solidFill>
                  <a:srgbClr val="222222"/>
                </a:solidFill>
                <a:highlight>
                  <a:srgbClr val="FFFFFF"/>
                </a:highlight>
                <a:latin typeface="Quattrocento Sans"/>
                <a:ea typeface="Quattrocento Sans"/>
                <a:cs typeface="Quattrocento Sans"/>
                <a:sym typeface="Quattrocento Sans"/>
              </a:rPr>
              <a:t>Too many tabs, messy bookmarks, Website design of a wide variety, annoying ads or phishing stuff</a:t>
            </a:r>
            <a:endParaRPr b="1" sz="2000">
              <a:solidFill>
                <a:srgbClr val="222222"/>
              </a:solidFill>
              <a:highlight>
                <a:srgbClr val="FFFFFF"/>
              </a:highlight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rgbClr val="222222"/>
              </a:solidFill>
              <a:highlight>
                <a:srgbClr val="FFFFFF"/>
              </a:highlight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2000"/>
              <a:buFont typeface="Quattrocento Sans"/>
              <a:buAutoNum type="arabicPeriod"/>
            </a:pPr>
            <a:r>
              <a:rPr b="1" lang="en" sz="2000">
                <a:solidFill>
                  <a:srgbClr val="222222"/>
                </a:solidFill>
                <a:highlight>
                  <a:srgbClr val="FFFFFF"/>
                </a:highlight>
                <a:latin typeface="Quattrocento Sans"/>
                <a:ea typeface="Quattrocento Sans"/>
                <a:cs typeface="Quattrocento Sans"/>
                <a:sym typeface="Quattrocento Sans"/>
              </a:rPr>
              <a:t>Too many unnecessary information(images, similar article, other like XXX also)</a:t>
            </a:r>
            <a:endParaRPr sz="1800">
              <a:solidFill>
                <a:srgbClr val="222222"/>
              </a:solidFill>
              <a:highlight>
                <a:srgbClr val="FFFFFF"/>
              </a:highlight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7"/>
          <p:cNvSpPr txBox="1"/>
          <p:nvPr>
            <p:ph type="title"/>
          </p:nvPr>
        </p:nvSpPr>
        <p:spPr>
          <a:xfrm>
            <a:off x="1305050" y="922675"/>
            <a:ext cx="6829500" cy="43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3000">
                <a:solidFill>
                  <a:schemeClr val="dk1"/>
                </a:solidFill>
              </a:rPr>
              <a:t>Why Evereading </a:t>
            </a:r>
            <a:r>
              <a:rPr lang="en">
                <a:solidFill>
                  <a:schemeClr val="dk1"/>
                </a:solidFill>
              </a:rPr>
              <a:t>- existing apps</a:t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139" name="Google Shape;139;p17"/>
          <p:cNvGrpSpPr/>
          <p:nvPr/>
        </p:nvGrpSpPr>
        <p:grpSpPr>
          <a:xfrm>
            <a:off x="916458" y="1019750"/>
            <a:ext cx="214625" cy="214625"/>
            <a:chOff x="2594050" y="1631825"/>
            <a:chExt cx="439625" cy="439625"/>
          </a:xfrm>
        </p:grpSpPr>
        <p:sp>
          <p:nvSpPr>
            <p:cNvPr id="140" name="Google Shape;140;p17"/>
            <p:cNvSpPr/>
            <p:nvPr/>
          </p:nvSpPr>
          <p:spPr>
            <a:xfrm>
              <a:off x="2594050" y="1883300"/>
              <a:ext cx="188175" cy="188150"/>
            </a:xfrm>
            <a:custGeom>
              <a:rect b="b" l="l" r="r" t="t"/>
              <a:pathLst>
                <a:path extrusionOk="0" fill="none" h="7526" w="7527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cap="rnd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" name="Google Shape;141;p17"/>
            <p:cNvSpPr/>
            <p:nvPr/>
          </p:nvSpPr>
          <p:spPr>
            <a:xfrm>
              <a:off x="2857700" y="1631825"/>
              <a:ext cx="175975" cy="176000"/>
            </a:xfrm>
            <a:custGeom>
              <a:rect b="b" l="l" r="r" t="t"/>
              <a:pathLst>
                <a:path extrusionOk="0" fill="none" h="7040" w="7039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cap="rnd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" name="Google Shape;142;p17"/>
            <p:cNvSpPr/>
            <p:nvPr/>
          </p:nvSpPr>
          <p:spPr>
            <a:xfrm>
              <a:off x="2662850" y="1699400"/>
              <a:ext cx="303250" cy="303250"/>
            </a:xfrm>
            <a:custGeom>
              <a:rect b="b" l="l" r="r" t="t"/>
              <a:pathLst>
                <a:path extrusionOk="0" fill="none" h="12130" w="1213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cap="rnd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" name="Google Shape;143;p17"/>
            <p:cNvSpPr/>
            <p:nvPr/>
          </p:nvSpPr>
          <p:spPr>
            <a:xfrm>
              <a:off x="2814912" y="1754062"/>
              <a:ext cx="49950" cy="49950"/>
            </a:xfrm>
            <a:custGeom>
              <a:rect b="b" l="l" r="r" t="t"/>
              <a:pathLst>
                <a:path extrusionOk="0" fill="none" h="1998" w="1998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cap="rnd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4" name="Google Shape;144;p17"/>
          <p:cNvSpPr txBox="1"/>
          <p:nvPr>
            <p:ph idx="12" type="sldNum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45" name="Google Shape;145;p17"/>
          <p:cNvSpPr txBox="1"/>
          <p:nvPr/>
        </p:nvSpPr>
        <p:spPr>
          <a:xfrm>
            <a:off x="1607925" y="1805400"/>
            <a:ext cx="6130800" cy="290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2000"/>
              <a:buFont typeface="Quattrocento Sans"/>
              <a:buAutoNum type="arabicPeriod"/>
            </a:pPr>
            <a:r>
              <a:rPr b="1" lang="en" sz="2000">
                <a:solidFill>
                  <a:srgbClr val="222222"/>
                </a:solidFill>
                <a:highlight>
                  <a:srgbClr val="FFFFFF"/>
                </a:highlight>
                <a:latin typeface="Quattrocento Sans"/>
                <a:ea typeface="Quattrocento Sans"/>
                <a:cs typeface="Quattrocento Sans"/>
                <a:sym typeface="Quattrocento Sans"/>
              </a:rPr>
              <a:t>Safari: Reader view</a:t>
            </a:r>
            <a:endParaRPr b="1" sz="2000">
              <a:solidFill>
                <a:srgbClr val="222222"/>
              </a:solidFill>
              <a:highlight>
                <a:srgbClr val="FFFFFF"/>
              </a:highlight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2000"/>
              <a:buFont typeface="Quattrocento Sans"/>
              <a:buAutoNum type="alphaLcPeriod"/>
            </a:pPr>
            <a:r>
              <a:rPr b="1" lang="en" sz="2000">
                <a:solidFill>
                  <a:srgbClr val="222222"/>
                </a:solidFill>
                <a:highlight>
                  <a:srgbClr val="FFFFFF"/>
                </a:highlight>
                <a:latin typeface="Quattrocento Sans"/>
                <a:ea typeface="Quattrocento Sans"/>
                <a:cs typeface="Quattrocento Sans"/>
                <a:sym typeface="Quattrocento Sans"/>
              </a:rPr>
              <a:t>iOS</a:t>
            </a:r>
            <a:endParaRPr b="1" sz="2000">
              <a:solidFill>
                <a:srgbClr val="222222"/>
              </a:solidFill>
              <a:highlight>
                <a:srgbClr val="FFFFFF"/>
              </a:highlight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2000"/>
              <a:buFont typeface="Quattrocento Sans"/>
              <a:buAutoNum type="alphaLcPeriod"/>
            </a:pPr>
            <a:r>
              <a:rPr b="1" lang="en" sz="2000">
                <a:solidFill>
                  <a:srgbClr val="222222"/>
                </a:solidFill>
                <a:highlight>
                  <a:srgbClr val="FFFFFF"/>
                </a:highlight>
                <a:latin typeface="Quattrocento Sans"/>
                <a:ea typeface="Quattrocento Sans"/>
                <a:cs typeface="Quattrocento Sans"/>
                <a:sym typeface="Quattrocento Sans"/>
              </a:rPr>
              <a:t>MacOS</a:t>
            </a:r>
            <a:endParaRPr b="1" sz="2000">
              <a:solidFill>
                <a:srgbClr val="222222"/>
              </a:solidFill>
              <a:highlight>
                <a:srgbClr val="FFFFFF"/>
              </a:highlight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rgbClr val="222222"/>
              </a:solidFill>
              <a:highlight>
                <a:srgbClr val="FFFFFF"/>
              </a:highlight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2000"/>
              <a:buFont typeface="Quattrocento Sans"/>
              <a:buAutoNum type="arabicPeriod"/>
            </a:pPr>
            <a:r>
              <a:rPr b="1" lang="en" sz="2000">
                <a:solidFill>
                  <a:srgbClr val="222222"/>
                </a:solidFill>
                <a:highlight>
                  <a:srgbClr val="FFFFFF"/>
                </a:highlight>
                <a:latin typeface="Quattrocento Sans"/>
                <a:ea typeface="Quattrocento Sans"/>
                <a:cs typeface="Quattrocento Sans"/>
                <a:sym typeface="Quattrocento Sans"/>
              </a:rPr>
              <a:t>Chrome: Reader view extension</a:t>
            </a:r>
            <a:endParaRPr b="1" sz="2000">
              <a:solidFill>
                <a:srgbClr val="222222"/>
              </a:solidFill>
              <a:highlight>
                <a:srgbClr val="FFFFFF"/>
              </a:highlight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8"/>
          <p:cNvSpPr txBox="1"/>
          <p:nvPr>
            <p:ph type="title"/>
          </p:nvPr>
        </p:nvSpPr>
        <p:spPr>
          <a:xfrm>
            <a:off x="1305050" y="922675"/>
            <a:ext cx="6829500" cy="43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3000">
                <a:solidFill>
                  <a:schemeClr val="dk1"/>
                </a:solidFill>
              </a:rPr>
              <a:t>Why Evereading </a:t>
            </a:r>
            <a:r>
              <a:rPr lang="en">
                <a:solidFill>
                  <a:schemeClr val="dk1"/>
                </a:solidFill>
              </a:rPr>
              <a:t>- Safari on iPhone/iPad</a:t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151" name="Google Shape;151;p18"/>
          <p:cNvGrpSpPr/>
          <p:nvPr/>
        </p:nvGrpSpPr>
        <p:grpSpPr>
          <a:xfrm>
            <a:off x="916458" y="1019750"/>
            <a:ext cx="214625" cy="214625"/>
            <a:chOff x="2594050" y="1631825"/>
            <a:chExt cx="439625" cy="439625"/>
          </a:xfrm>
        </p:grpSpPr>
        <p:sp>
          <p:nvSpPr>
            <p:cNvPr id="152" name="Google Shape;152;p18"/>
            <p:cNvSpPr/>
            <p:nvPr/>
          </p:nvSpPr>
          <p:spPr>
            <a:xfrm>
              <a:off x="2594050" y="1883300"/>
              <a:ext cx="188175" cy="188150"/>
            </a:xfrm>
            <a:custGeom>
              <a:rect b="b" l="l" r="r" t="t"/>
              <a:pathLst>
                <a:path extrusionOk="0" fill="none" h="7526" w="7527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cap="rnd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" name="Google Shape;153;p18"/>
            <p:cNvSpPr/>
            <p:nvPr/>
          </p:nvSpPr>
          <p:spPr>
            <a:xfrm>
              <a:off x="2857700" y="1631825"/>
              <a:ext cx="175975" cy="176000"/>
            </a:xfrm>
            <a:custGeom>
              <a:rect b="b" l="l" r="r" t="t"/>
              <a:pathLst>
                <a:path extrusionOk="0" fill="none" h="7040" w="7039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cap="rnd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" name="Google Shape;154;p18"/>
            <p:cNvSpPr/>
            <p:nvPr/>
          </p:nvSpPr>
          <p:spPr>
            <a:xfrm>
              <a:off x="2662850" y="1699400"/>
              <a:ext cx="303250" cy="303250"/>
            </a:xfrm>
            <a:custGeom>
              <a:rect b="b" l="l" r="r" t="t"/>
              <a:pathLst>
                <a:path extrusionOk="0" fill="none" h="12130" w="1213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cap="rnd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" name="Google Shape;155;p18"/>
            <p:cNvSpPr/>
            <p:nvPr/>
          </p:nvSpPr>
          <p:spPr>
            <a:xfrm>
              <a:off x="2814912" y="1754062"/>
              <a:ext cx="49950" cy="49950"/>
            </a:xfrm>
            <a:custGeom>
              <a:rect b="b" l="l" r="r" t="t"/>
              <a:pathLst>
                <a:path extrusionOk="0" fill="none" h="1998" w="1998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cap="rnd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56" name="Google Shape;156;p18"/>
          <p:cNvSpPr txBox="1"/>
          <p:nvPr>
            <p:ph idx="12" type="sldNum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descr="Safari's reader view on iPads and iPhones make reading articles even easier...learn how to use it in this video!" id="157" name="Google Shape;157;p18" title="Use iPhone and iPad Reader View in Safari to make reading easier!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86000" y="1502025"/>
            <a:ext cx="4572000" cy="342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9"/>
          <p:cNvSpPr txBox="1"/>
          <p:nvPr>
            <p:ph type="title"/>
          </p:nvPr>
        </p:nvSpPr>
        <p:spPr>
          <a:xfrm>
            <a:off x="1305050" y="922675"/>
            <a:ext cx="6829500" cy="43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3000">
                <a:solidFill>
                  <a:schemeClr val="dk1"/>
                </a:solidFill>
              </a:rPr>
              <a:t>Why Evereading </a:t>
            </a:r>
            <a:r>
              <a:rPr lang="en">
                <a:solidFill>
                  <a:schemeClr val="dk1"/>
                </a:solidFill>
              </a:rPr>
              <a:t>- Safari on Macbook/iMac</a:t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163" name="Google Shape;163;p19"/>
          <p:cNvGrpSpPr/>
          <p:nvPr/>
        </p:nvGrpSpPr>
        <p:grpSpPr>
          <a:xfrm>
            <a:off x="916458" y="1019750"/>
            <a:ext cx="214625" cy="214625"/>
            <a:chOff x="2594050" y="1631825"/>
            <a:chExt cx="439625" cy="439625"/>
          </a:xfrm>
        </p:grpSpPr>
        <p:sp>
          <p:nvSpPr>
            <p:cNvPr id="164" name="Google Shape;164;p19"/>
            <p:cNvSpPr/>
            <p:nvPr/>
          </p:nvSpPr>
          <p:spPr>
            <a:xfrm>
              <a:off x="2594050" y="1883300"/>
              <a:ext cx="188175" cy="188150"/>
            </a:xfrm>
            <a:custGeom>
              <a:rect b="b" l="l" r="r" t="t"/>
              <a:pathLst>
                <a:path extrusionOk="0" fill="none" h="7526" w="7527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cap="rnd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" name="Google Shape;165;p19"/>
            <p:cNvSpPr/>
            <p:nvPr/>
          </p:nvSpPr>
          <p:spPr>
            <a:xfrm>
              <a:off x="2857700" y="1631825"/>
              <a:ext cx="175975" cy="176000"/>
            </a:xfrm>
            <a:custGeom>
              <a:rect b="b" l="l" r="r" t="t"/>
              <a:pathLst>
                <a:path extrusionOk="0" fill="none" h="7040" w="7039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cap="rnd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" name="Google Shape;166;p19"/>
            <p:cNvSpPr/>
            <p:nvPr/>
          </p:nvSpPr>
          <p:spPr>
            <a:xfrm>
              <a:off x="2662850" y="1699400"/>
              <a:ext cx="303250" cy="303250"/>
            </a:xfrm>
            <a:custGeom>
              <a:rect b="b" l="l" r="r" t="t"/>
              <a:pathLst>
                <a:path extrusionOk="0" fill="none" h="12130" w="1213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cap="rnd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" name="Google Shape;167;p19"/>
            <p:cNvSpPr/>
            <p:nvPr/>
          </p:nvSpPr>
          <p:spPr>
            <a:xfrm>
              <a:off x="2814912" y="1754062"/>
              <a:ext cx="49950" cy="49950"/>
            </a:xfrm>
            <a:custGeom>
              <a:rect b="b" l="l" r="r" t="t"/>
              <a:pathLst>
                <a:path extrusionOk="0" fill="none" h="1998" w="1998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cap="rnd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68" name="Google Shape;168;p19"/>
          <p:cNvSpPr txBox="1"/>
          <p:nvPr>
            <p:ph idx="12" type="sldNum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69" name="Google Shape;169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65475" y="1882575"/>
            <a:ext cx="4589028" cy="28681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1959790"/>
            <a:ext cx="4465476" cy="27909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0"/>
          <p:cNvSpPr txBox="1"/>
          <p:nvPr>
            <p:ph type="title"/>
          </p:nvPr>
        </p:nvSpPr>
        <p:spPr>
          <a:xfrm>
            <a:off x="1305050" y="922675"/>
            <a:ext cx="6829500" cy="43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3000">
                <a:solidFill>
                  <a:schemeClr val="dk1"/>
                </a:solidFill>
              </a:rPr>
              <a:t>Why Evereading</a:t>
            </a:r>
            <a:r>
              <a:rPr i="1" lang="en">
                <a:solidFill>
                  <a:schemeClr val="dk1"/>
                </a:solidFill>
              </a:rPr>
              <a:t> -</a:t>
            </a:r>
            <a:r>
              <a:rPr i="1" lang="en" sz="3000">
                <a:solidFill>
                  <a:schemeClr val="dk1"/>
                </a:solidFill>
              </a:rPr>
              <a:t> </a:t>
            </a:r>
            <a:r>
              <a:rPr lang="en">
                <a:solidFill>
                  <a:srgbClr val="222222"/>
                </a:solidFill>
                <a:highlight>
                  <a:schemeClr val="lt1"/>
                </a:highlight>
              </a:rPr>
              <a:t>Chrome extension</a:t>
            </a:r>
            <a:endParaRPr i="1" sz="3000">
              <a:solidFill>
                <a:schemeClr val="dk1"/>
              </a:solidFill>
            </a:endParaRPr>
          </a:p>
        </p:txBody>
      </p:sp>
      <p:grpSp>
        <p:nvGrpSpPr>
          <p:cNvPr id="176" name="Google Shape;176;p20"/>
          <p:cNvGrpSpPr/>
          <p:nvPr/>
        </p:nvGrpSpPr>
        <p:grpSpPr>
          <a:xfrm>
            <a:off x="916458" y="1019750"/>
            <a:ext cx="214625" cy="214625"/>
            <a:chOff x="2594050" y="1631825"/>
            <a:chExt cx="439625" cy="439625"/>
          </a:xfrm>
        </p:grpSpPr>
        <p:sp>
          <p:nvSpPr>
            <p:cNvPr id="177" name="Google Shape;177;p20"/>
            <p:cNvSpPr/>
            <p:nvPr/>
          </p:nvSpPr>
          <p:spPr>
            <a:xfrm>
              <a:off x="2594050" y="1883300"/>
              <a:ext cx="188175" cy="188150"/>
            </a:xfrm>
            <a:custGeom>
              <a:rect b="b" l="l" r="r" t="t"/>
              <a:pathLst>
                <a:path extrusionOk="0" fill="none" h="7526" w="7527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cap="rnd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" name="Google Shape;178;p20"/>
            <p:cNvSpPr/>
            <p:nvPr/>
          </p:nvSpPr>
          <p:spPr>
            <a:xfrm>
              <a:off x="2857700" y="1631825"/>
              <a:ext cx="175975" cy="176000"/>
            </a:xfrm>
            <a:custGeom>
              <a:rect b="b" l="l" r="r" t="t"/>
              <a:pathLst>
                <a:path extrusionOk="0" fill="none" h="7040" w="7039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cap="rnd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" name="Google Shape;179;p20"/>
            <p:cNvSpPr/>
            <p:nvPr/>
          </p:nvSpPr>
          <p:spPr>
            <a:xfrm>
              <a:off x="2662850" y="1699400"/>
              <a:ext cx="303250" cy="303250"/>
            </a:xfrm>
            <a:custGeom>
              <a:rect b="b" l="l" r="r" t="t"/>
              <a:pathLst>
                <a:path extrusionOk="0" fill="none" h="12130" w="1213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cap="rnd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" name="Google Shape;180;p20"/>
            <p:cNvSpPr/>
            <p:nvPr/>
          </p:nvSpPr>
          <p:spPr>
            <a:xfrm>
              <a:off x="2814912" y="1754062"/>
              <a:ext cx="49950" cy="49950"/>
            </a:xfrm>
            <a:custGeom>
              <a:rect b="b" l="l" r="r" t="t"/>
              <a:pathLst>
                <a:path extrusionOk="0" fill="none" h="1998" w="1998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cap="rnd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81" name="Google Shape;181;p20"/>
          <p:cNvSpPr txBox="1"/>
          <p:nvPr>
            <p:ph idx="12" type="sldNum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82" name="Google Shape;182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509150"/>
            <a:ext cx="6641453" cy="36343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14500" y="1410941"/>
            <a:ext cx="6829502" cy="37325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Viola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