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3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9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0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0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7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6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i5BrsHnL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lipse.org/download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rionhub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844" y="2472744"/>
            <a:ext cx="7197726" cy="1153134"/>
          </a:xfrm>
        </p:spPr>
        <p:txBody>
          <a:bodyPr>
            <a:normAutofit/>
          </a:bodyPr>
          <a:lstStyle/>
          <a:p>
            <a:pPr algn="ctr"/>
            <a:r>
              <a:rPr lang="en-US" sz="6600" cap="small" dirty="0" smtClean="0"/>
              <a:t>ECLIPSE IDE</a:t>
            </a:r>
            <a:endParaRPr lang="en-US" sz="66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2844" y="4772098"/>
            <a:ext cx="7197726" cy="1405467"/>
          </a:xfrm>
        </p:spPr>
        <p:txBody>
          <a:bodyPr/>
          <a:lstStyle/>
          <a:p>
            <a:r>
              <a:rPr lang="en-US" b="1" cap="small" dirty="0" smtClean="0"/>
              <a:t>Name:</a:t>
            </a:r>
            <a:r>
              <a:rPr lang="en-US" cap="small" dirty="0" smtClean="0"/>
              <a:t> Ashok Padmaraju</a:t>
            </a:r>
          </a:p>
          <a:p>
            <a:r>
              <a:rPr lang="en-US" b="1" cap="small" dirty="0" smtClean="0"/>
              <a:t>Course</a:t>
            </a:r>
            <a:r>
              <a:rPr lang="en-US" cap="small" dirty="0" smtClean="0"/>
              <a:t>: Topics on Software Engineering</a:t>
            </a:r>
          </a:p>
          <a:p>
            <a:r>
              <a:rPr lang="en-US" b="1" cap="small" dirty="0" smtClean="0"/>
              <a:t>Instructor: </a:t>
            </a:r>
            <a:r>
              <a:rPr lang="en-US" cap="small" dirty="0" smtClean="0"/>
              <a:t>Dr. </a:t>
            </a:r>
            <a:r>
              <a:rPr lang="en-US" cap="small" dirty="0"/>
              <a:t>S</a:t>
            </a:r>
            <a:r>
              <a:rPr lang="en-US" cap="small" dirty="0" smtClean="0"/>
              <a:t>ergiu Dascalu</a:t>
            </a:r>
            <a:endParaRPr lang="en-US" b="1" cap="small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20204"/>
            <a:ext cx="11127948" cy="755560"/>
          </a:xfrm>
        </p:spPr>
        <p:txBody>
          <a:bodyPr/>
          <a:lstStyle/>
          <a:p>
            <a:pPr algn="ctr"/>
            <a:r>
              <a:rPr lang="en-US" cap="none" dirty="0" smtClean="0"/>
              <a:t>Orion Web IDE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875764"/>
            <a:ext cx="11127949" cy="5731098"/>
          </a:xfrm>
        </p:spPr>
      </p:pic>
    </p:spTree>
    <p:extLst>
      <p:ext uri="{BB962C8B-B14F-4D97-AF65-F5344CB8AC3E}">
        <p14:creationId xmlns:p14="http://schemas.microsoft.com/office/powerpoint/2010/main" val="30353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7" y="141667"/>
            <a:ext cx="10131425" cy="700708"/>
          </a:xfrm>
        </p:spPr>
        <p:txBody>
          <a:bodyPr/>
          <a:lstStyle/>
          <a:p>
            <a:pPr algn="ctr"/>
            <a:r>
              <a:rPr lang="en-US" cap="none" dirty="0" smtClean="0"/>
              <a:t>Syntax checking, Spell checking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940158"/>
            <a:ext cx="10131425" cy="5795493"/>
          </a:xfrm>
        </p:spPr>
      </p:pic>
    </p:spTree>
    <p:extLst>
      <p:ext uri="{BB962C8B-B14F-4D97-AF65-F5344CB8AC3E}">
        <p14:creationId xmlns:p14="http://schemas.microsoft.com/office/powerpoint/2010/main" val="38934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41668"/>
            <a:ext cx="10869808" cy="742682"/>
          </a:xfrm>
        </p:spPr>
        <p:txBody>
          <a:bodyPr/>
          <a:lstStyle/>
          <a:p>
            <a:pPr algn="ctr"/>
            <a:r>
              <a:rPr lang="en-US" cap="none" dirty="0" smtClean="0"/>
              <a:t>Auto formatter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059712"/>
            <a:ext cx="10869808" cy="5624423"/>
          </a:xfrm>
        </p:spPr>
      </p:pic>
    </p:spTree>
    <p:extLst>
      <p:ext uri="{BB962C8B-B14F-4D97-AF65-F5344CB8AC3E}">
        <p14:creationId xmlns:p14="http://schemas.microsoft.com/office/powerpoint/2010/main" val="1947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159028"/>
            <a:ext cx="10999305" cy="702363"/>
          </a:xfrm>
        </p:spPr>
        <p:txBody>
          <a:bodyPr/>
          <a:lstStyle/>
          <a:p>
            <a:pPr algn="ctr"/>
            <a:r>
              <a:rPr lang="en-US" cap="none" dirty="0" smtClean="0"/>
              <a:t>Tutorials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0" y="1019681"/>
            <a:ext cx="10999305" cy="56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841"/>
            <a:ext cx="10995339" cy="781318"/>
          </a:xfrm>
        </p:spPr>
        <p:txBody>
          <a:bodyPr/>
          <a:lstStyle/>
          <a:p>
            <a:pPr algn="ctr"/>
            <a:r>
              <a:rPr lang="en-US" cap="none" dirty="0" smtClean="0"/>
              <a:t>Eclipse Community Forum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40160"/>
            <a:ext cx="10995338" cy="56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692" y="750313"/>
            <a:ext cx="9727843" cy="714539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smtClean="0"/>
              <a:t>Pros                                    Cons</a:t>
            </a:r>
            <a:endParaRPr lang="en-US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8692" y="1596981"/>
            <a:ext cx="4885388" cy="497124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Performance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Multi-language support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Tutorials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Cross-platform support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In-built compiler and interpreter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Community forums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Integrations and Plug-in support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User Interface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Open Source (I like it)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Task Scheduler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In-built Debugger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cap="none" dirty="0" smtClean="0"/>
              <a:t>And many more…..</a:t>
            </a:r>
            <a:endParaRPr lang="en-US" cap="none" dirty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422263" y="1107583"/>
            <a:ext cx="4885388" cy="5460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n-US" cap="none" dirty="0" smtClean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6237666" y="1596981"/>
            <a:ext cx="4885388" cy="4971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cap="none" dirty="0" smtClean="0"/>
              <a:t>Some Open Bugs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cap="none" dirty="0" smtClean="0"/>
              <a:t>Crashes very rarely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cap="none" dirty="0" smtClean="0"/>
              <a:t>Large installation folder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cap="none" dirty="0" smtClean="0"/>
              <a:t>May be few more(that I don’t know)…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cap="none" dirty="0" smtClean="0"/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cap="none" dirty="0" smtClean="0"/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cap="none" dirty="0" smtClean="0"/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677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Xi5BrsHnL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4134" y="300507"/>
            <a:ext cx="11227156" cy="63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15" y="1395211"/>
            <a:ext cx="2884868" cy="14562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5314" y="3159616"/>
            <a:ext cx="9118242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Questions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6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620"/>
            <a:ext cx="10131427" cy="1468800"/>
          </a:xfrm>
        </p:spPr>
        <p:txBody>
          <a:bodyPr/>
          <a:lstStyle/>
          <a:p>
            <a:r>
              <a:rPr lang="en-US" dirty="0" smtClean="0"/>
              <a:t>What is an ide 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712210"/>
            <a:ext cx="10827914" cy="4649954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Integrated Development Environment or Interactive Development Environment.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A software application that is used for Software Development.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cap="none" dirty="0" smtClean="0"/>
              <a:t>E.g. : CodeLite for C/C++, Android Studio for building Android apps, Xcode for OS X and iOS and many more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Has inbuilt compiler, interpreter or both.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Some special functionalities like Version Control System, Graphical User Interface etc.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Open source IDEs with free distribution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E.g. : IDLE (Python GUI), Android Studio, NetBeans etc.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 Proprietary IDEs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E.g. : Flash Builder for ActionScript, Microsoft Visual Studio, LispWorks for Lisp etc.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cap="none" dirty="0" smtClean="0"/>
              <a:t>Cross-Platform IDEs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E.g. : NetBeans C/C++ Development pack, CodeLite, Eclipse etc.</a:t>
            </a:r>
            <a:endParaRPr lang="en-US" cap="none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cap="none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5497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811369"/>
            <a:ext cx="10131427" cy="643944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ECLIPSE IDE - Introduction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799" y="1892513"/>
            <a:ext cx="10131428" cy="428934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One of the mostly used IDEs available for programming in different languages.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E.g. : JAVA, HTML, PYTHON, PERL, COBOL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SDK is open source software and freely available online.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www.eclipse.org/downloads/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Foundation is developing and producing different versions of Eclipse IDE.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Most recent version is Eclipse Luna 4.4.1.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Older versions released are Austin 3.0, Bravo 3.1, Indigo 3.7, Kepler 4.3 etc.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cap="none" dirty="0" smtClean="0"/>
              <a:t>Future release is Mars 4.5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Public License.</a:t>
            </a:r>
          </a:p>
        </p:txBody>
      </p:sp>
    </p:spTree>
    <p:extLst>
      <p:ext uri="{BB962C8B-B14F-4D97-AF65-F5344CB8AC3E}">
        <p14:creationId xmlns:p14="http://schemas.microsoft.com/office/powerpoint/2010/main" val="1632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5308"/>
            <a:ext cx="10131427" cy="772052"/>
          </a:xfrm>
        </p:spPr>
        <p:txBody>
          <a:bodyPr/>
          <a:lstStyle/>
          <a:p>
            <a:r>
              <a:rPr lang="en-US" cap="none" dirty="0" smtClean="0"/>
              <a:t>More…..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8" y="1589860"/>
            <a:ext cx="10131428" cy="49075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supports coding in multiple languages in single package.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E.g. : JavaScript in HTML, CSS in HTML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Runs on Windows, Linux, Max OS and Solaris.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Supports extensions and third party plug-ins after installation.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E.g. : Android application development with the help of ADT plug-in.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Supports other functionalities for clean code.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E.g. : Auto formatter, Syntax checking, Spell check, Debugging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Supports Concurrent version systems that are provided by third party plug-ins.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E.g. : GitHub Mylyn Connector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Supports program debugging tools.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425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70457"/>
            <a:ext cx="10131425" cy="1017431"/>
          </a:xfrm>
        </p:spPr>
        <p:txBody>
          <a:bodyPr/>
          <a:lstStyle/>
          <a:p>
            <a:r>
              <a:rPr lang="en-US" cap="none" dirty="0" smtClean="0"/>
              <a:t>Eclipse Desktop IDEs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185080" y="1004552"/>
            <a:ext cx="4995334" cy="4134118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IDE for Java Developers.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Eclipse Java Development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Eclipse XML Editors and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Code Recommenders tools for Java Developers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Eclipse Git Team provider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IDE for Java EE Developers.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Data Tools provided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Eclipse Java Development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Eclipse Java EE Development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JavaScript Development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Eclipse Plug-in Development </a:t>
            </a:r>
            <a:r>
              <a:rPr lang="en-US" dirty="0" smtClean="0"/>
              <a:t>Environment</a:t>
            </a:r>
            <a:endParaRPr lang="en-US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995334" cy="3828245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IDE for C/C++ Developers.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C/C++ Development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Eclipse Git Team Provider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Mylyn Task List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Remote System Explorer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/>
              <a:t>Eclipse IDE for PHP Developers.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PHP Development Tools (PDT)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Eclipse XML Editors and Tools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Mylyn Task List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Eclipse Git Team </a:t>
            </a:r>
            <a:r>
              <a:rPr lang="en-US" dirty="0" smtClean="0"/>
              <a:t>Provider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55335"/>
            <a:ext cx="4735177" cy="63106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/>
              <a:t>Eclipse Web IDE</a:t>
            </a:r>
            <a:endParaRPr lang="en-US" cap="none" dirty="0"/>
          </a:p>
        </p:txBody>
      </p:sp>
      <p:sp>
        <p:nvSpPr>
          <p:cNvPr id="10" name="Text Placeholder 2"/>
          <p:cNvSpPr>
            <a:spLocks noGrp="1"/>
          </p:cNvSpPr>
          <p:nvPr>
            <p:ph sz="half" idx="1"/>
          </p:nvPr>
        </p:nvSpPr>
        <p:spPr>
          <a:xfrm>
            <a:off x="807695" y="5434885"/>
            <a:ext cx="4995334" cy="1287888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cap="none" dirty="0" smtClean="0">
                <a:hlinkClick r:id="rId2"/>
              </a:rPr>
              <a:t>Orion</a:t>
            </a:r>
            <a:endParaRPr lang="en-US" cap="non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Online IDE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cap="none" dirty="0" smtClean="0"/>
              <a:t>Need access to cloud</a:t>
            </a:r>
            <a:endParaRPr lang="en-US" cap="non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Compatible with Mobile web browsers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3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226" y="277135"/>
            <a:ext cx="9727843" cy="714539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smtClean="0"/>
              <a:t>Eclipse Projects &amp; Integrations</a:t>
            </a:r>
            <a:endParaRPr lang="en-US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7227" y="1107583"/>
            <a:ext cx="4885388" cy="5460642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cap="none" dirty="0" smtClean="0"/>
              <a:t>Language Tools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err="1" smtClean="0"/>
              <a:t>Lua</a:t>
            </a:r>
            <a:r>
              <a:rPr lang="en-US" dirty="0" smtClean="0"/>
              <a:t> Development Tool (LDT)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C/C++ Developmen</a:t>
            </a:r>
            <a:r>
              <a:rPr lang="en-US" dirty="0" smtClean="0"/>
              <a:t>t Tool (CDT)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Object Teams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cap="none" dirty="0" smtClean="0"/>
              <a:t>Modeling Tools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Business Process Model and Notation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err="1" smtClean="0"/>
              <a:t>Xpand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Requirements Modeling Framework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Eclipse Generation Factories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err="1" smtClean="0"/>
              <a:t>Acceleo</a:t>
            </a: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cap="none" dirty="0" smtClean="0"/>
              <a:t>Testing Tools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err="1" smtClean="0"/>
              <a:t>SWTBot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RCP Testing Tool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Test and Performance Tools Platform</a:t>
            </a:r>
            <a:endParaRPr lang="en-US" cap="none" dirty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422263" y="1107583"/>
            <a:ext cx="4885388" cy="5460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cap="none" dirty="0" smtClean="0"/>
              <a:t>Other Tools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Mylyn Task Focused Interface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Java Workflow Tooling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Subversive – SVN Team provider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Voice Tools project for IVR </a:t>
            </a:r>
            <a:r>
              <a:rPr lang="en-US" dirty="0" err="1" smtClean="0"/>
              <a:t>voiceXML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Visual Editor for XML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Eclipse Git Team Provider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Mobile Tools for Java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Cloud Application Management Framework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cap="none" dirty="0" smtClean="0"/>
              <a:t>Third party Eclipse plug-ins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Android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Google Web </a:t>
            </a:r>
            <a:r>
              <a:rPr lang="en-US" cap="none" dirty="0" err="1" smtClean="0"/>
              <a:t>ToolKit</a:t>
            </a:r>
            <a:endParaRPr lang="en-US" cap="none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err="1" smtClean="0"/>
              <a:t>PyDev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cap="none" dirty="0" smtClean="0"/>
              <a:t>Eclipse Visual Editor</a:t>
            </a:r>
          </a:p>
        </p:txBody>
      </p:sp>
    </p:spTree>
    <p:extLst>
      <p:ext uri="{BB962C8B-B14F-4D97-AF65-F5344CB8AC3E}">
        <p14:creationId xmlns:p14="http://schemas.microsoft.com/office/powerpoint/2010/main" val="1206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32834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Eclipse Workbench Loading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92" y="1723433"/>
            <a:ext cx="7104241" cy="4756888"/>
          </a:xfrm>
        </p:spPr>
      </p:pic>
    </p:spTree>
    <p:extLst>
      <p:ext uri="{BB962C8B-B14F-4D97-AF65-F5344CB8AC3E}">
        <p14:creationId xmlns:p14="http://schemas.microsoft.com/office/powerpoint/2010/main" val="20362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5874"/>
            <a:ext cx="10815033" cy="679890"/>
          </a:xfrm>
        </p:spPr>
        <p:txBody>
          <a:bodyPr/>
          <a:lstStyle/>
          <a:p>
            <a:pPr algn="ctr"/>
            <a:r>
              <a:rPr lang="en-US" cap="none" dirty="0" smtClean="0"/>
              <a:t>Eclipse IDE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75764"/>
            <a:ext cx="10815033" cy="5900501"/>
          </a:xfrm>
        </p:spPr>
      </p:pic>
    </p:spTree>
    <p:extLst>
      <p:ext uri="{BB962C8B-B14F-4D97-AF65-F5344CB8AC3E}">
        <p14:creationId xmlns:p14="http://schemas.microsoft.com/office/powerpoint/2010/main" val="37299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07324"/>
            <a:ext cx="10866550" cy="729803"/>
          </a:xfrm>
        </p:spPr>
        <p:txBody>
          <a:bodyPr/>
          <a:lstStyle/>
          <a:p>
            <a:pPr algn="ctr"/>
            <a:r>
              <a:rPr lang="en-US" cap="none" dirty="0" smtClean="0"/>
              <a:t>Internal Web Browser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7127"/>
            <a:ext cx="10866550" cy="5916758"/>
          </a:xfrm>
        </p:spPr>
      </p:pic>
    </p:spTree>
    <p:extLst>
      <p:ext uri="{BB962C8B-B14F-4D97-AF65-F5344CB8AC3E}">
        <p14:creationId xmlns:p14="http://schemas.microsoft.com/office/powerpoint/2010/main" val="15834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FB8BF51-BE26-44E0-8FCB-BF356F8A3F17}" vid="{F3061E9B-6954-4FD7-951C-E32457BF0F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625</Words>
  <Application>Microsoft Office PowerPoint</Application>
  <PresentationFormat>Widescreen</PresentationFormat>
  <Paragraphs>122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Theme1</vt:lpstr>
      <vt:lpstr>ECLIPSE IDE</vt:lpstr>
      <vt:lpstr>What is an ide ?</vt:lpstr>
      <vt:lpstr>ECLIPSE IDE - Introduction</vt:lpstr>
      <vt:lpstr>More…..</vt:lpstr>
      <vt:lpstr>Eclipse Desktop IDEs</vt:lpstr>
      <vt:lpstr>Eclipse Projects &amp; Integrations</vt:lpstr>
      <vt:lpstr>Eclipse Workbench Loading</vt:lpstr>
      <vt:lpstr>Eclipse IDE</vt:lpstr>
      <vt:lpstr>Internal Web Browser</vt:lpstr>
      <vt:lpstr>Orion Web IDE</vt:lpstr>
      <vt:lpstr>Syntax checking, Spell checking</vt:lpstr>
      <vt:lpstr>Auto formatter</vt:lpstr>
      <vt:lpstr>Tutorials</vt:lpstr>
      <vt:lpstr>Eclipse Community Forum</vt:lpstr>
      <vt:lpstr>Pros                                    Cons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Padmaraju</dc:creator>
  <cp:lastModifiedBy>Ashok Padmaraju</cp:lastModifiedBy>
  <cp:revision>38</cp:revision>
  <dcterms:created xsi:type="dcterms:W3CDTF">2014-09-12T02:08:24Z</dcterms:created>
  <dcterms:modified xsi:type="dcterms:W3CDTF">2015-02-25T22:14:07Z</dcterms:modified>
</cp:coreProperties>
</file>