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6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4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72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52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6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95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9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08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91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2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1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7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DA6AA1-9768-4648-A752-29699019FA1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D6973A-689B-4F49-BC2A-AB35A08FD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4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chq.github.io/CyberChef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qbTQpGSR7g?t=26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CyberChef</a:t>
            </a:r>
            <a:r>
              <a:rPr lang="en-US" b="1" dirty="0" smtClean="0"/>
              <a:t>: </a:t>
            </a:r>
            <a:r>
              <a:rPr lang="en-US" b="1" dirty="0" err="1" smtClean="0"/>
              <a:t>swiss</a:t>
            </a:r>
            <a:r>
              <a:rPr lang="en-US" b="1" dirty="0" smtClean="0"/>
              <a:t>-army knife conversion tool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Andrew Flangas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6" y="256672"/>
            <a:ext cx="4070196" cy="63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6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it as a testing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CyberChef</a:t>
            </a:r>
            <a:r>
              <a:rPr lang="en-US" dirty="0" smtClean="0"/>
              <a:t> is widely used for fields such as penetration testing and forensics</a:t>
            </a:r>
          </a:p>
          <a:p>
            <a:r>
              <a:rPr lang="en-US" dirty="0" smtClean="0"/>
              <a:t>Is also useful for the overall strengthening of web applications </a:t>
            </a:r>
          </a:p>
          <a:p>
            <a:r>
              <a:rPr lang="en-US" dirty="0" smtClean="0"/>
              <a:t>Offers a way to test which hashing algorithms or encryption methods will be useful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15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functionalities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Public, logical, and networking operations</a:t>
            </a:r>
          </a:p>
          <a:p>
            <a:r>
              <a:rPr lang="en-US" dirty="0" smtClean="0"/>
              <a:t>Translate data from character encodings</a:t>
            </a:r>
          </a:p>
          <a:p>
            <a:r>
              <a:rPr lang="en-US" dirty="0" smtClean="0"/>
              <a:t>Run multiple operations on text input</a:t>
            </a:r>
          </a:p>
          <a:p>
            <a:r>
              <a:rPr lang="en-US" dirty="0" smtClean="0"/>
              <a:t>Convert between different file formats</a:t>
            </a:r>
          </a:p>
          <a:p>
            <a:r>
              <a:rPr lang="en-US" dirty="0" smtClean="0"/>
              <a:t>Compress and extract data</a:t>
            </a:r>
          </a:p>
          <a:p>
            <a:r>
              <a:rPr lang="en-US" dirty="0" smtClean="0"/>
              <a:t>Tidy up code (CSS minify, JavaScript parser, strip HTML tags)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26" y="617621"/>
            <a:ext cx="1906381" cy="52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8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 these.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hzuvob</a:t>
            </a:r>
            <a:r>
              <a:rPr lang="en-US" dirty="0"/>
              <a:t> </a:t>
            </a:r>
            <a:r>
              <a:rPr lang="en-US" dirty="0" err="1" smtClean="0"/>
              <a:t>dzin</a:t>
            </a:r>
            <a:r>
              <a:rPr lang="en-US" dirty="0" smtClean="0"/>
              <a:t> </a:t>
            </a:r>
            <a:r>
              <a:rPr lang="en-US" dirty="0" err="1" smtClean="0"/>
              <a:t>wlxgli</a:t>
            </a:r>
            <a:endParaRPr lang="en-US" dirty="0" smtClean="0"/>
          </a:p>
          <a:p>
            <a:r>
              <a:rPr lang="en-US" dirty="0"/>
              <a:t>- .... . / ... . -.-. .-. . - / --- ..-. / --. . - - .. -. --. / .- .... . .- -.. / .. ... / --. . - - .. -. --. / ... - .- .-. - . -.. ..-. .-.. .- --. / -.. -.- ...- -... / -.... .---- ---.. ....-</a:t>
            </a:r>
          </a:p>
        </p:txBody>
      </p:sp>
    </p:spTree>
    <p:extLst>
      <p:ext uri="{BB962C8B-B14F-4D97-AF65-F5344CB8AC3E}">
        <p14:creationId xmlns:p14="http://schemas.microsoft.com/office/powerpoint/2010/main" val="123346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 From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n.d.</a:t>
            </a:r>
            <a:r>
              <a:rPr lang="en-US" dirty="0"/>
              <a:t>). Retrieved from https://gchq.github.io/CyberChef/.</a:t>
            </a:r>
          </a:p>
        </p:txBody>
      </p:sp>
    </p:spTree>
    <p:extLst>
      <p:ext uri="{BB962C8B-B14F-4D97-AF65-F5344CB8AC3E}">
        <p14:creationId xmlns:p14="http://schemas.microsoft.com/office/powerpoint/2010/main" val="375588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Where to access it?</a:t>
            </a:r>
          </a:p>
          <a:p>
            <a:r>
              <a:rPr lang="en-US" dirty="0" smtClean="0"/>
              <a:t>How it works?</a:t>
            </a:r>
          </a:p>
          <a:p>
            <a:r>
              <a:rPr lang="en-US" dirty="0" smtClean="0"/>
              <a:t>Using it to encrypt/decrypt data</a:t>
            </a:r>
          </a:p>
          <a:p>
            <a:r>
              <a:rPr lang="en-US" dirty="0" smtClean="0"/>
              <a:t>Generate and analyze hashes</a:t>
            </a:r>
          </a:p>
          <a:p>
            <a:r>
              <a:rPr lang="en-US" dirty="0" smtClean="0"/>
              <a:t>Using it as a testing tool</a:t>
            </a:r>
          </a:p>
          <a:p>
            <a:r>
              <a:rPr lang="en-US" dirty="0" smtClean="0"/>
              <a:t>Other functionalities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CyberChef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web app used for carrying out all types of “cyber” operations </a:t>
            </a:r>
          </a:p>
          <a:p>
            <a:r>
              <a:rPr lang="en-US" dirty="0" smtClean="0"/>
              <a:t>These operations include simple encoding like Hex, Base64, or XOR, as well as more complex encryption</a:t>
            </a:r>
          </a:p>
          <a:p>
            <a:r>
              <a:rPr lang="en-US" dirty="0" smtClean="0"/>
              <a:t>Its main purpose is to allow both non-technical and technical analysts to manipulate data in countless ways without having to use advanced algorithms or tools.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8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access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free and open-sourced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can instantly access it by going </a:t>
            </a:r>
            <a:r>
              <a:rPr lang="en-US" dirty="0"/>
              <a:t>to </a:t>
            </a:r>
            <a:r>
              <a:rPr lang="en-US" dirty="0">
                <a:hlinkClick r:id="rId2"/>
              </a:rPr>
              <a:t>https://gchq.github.io/CyberChef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It can also be cloned on GitHub so it can be used without connection to the internet</a:t>
            </a:r>
          </a:p>
          <a:p>
            <a:r>
              <a:rPr lang="en-US" dirty="0" smtClean="0"/>
              <a:t>Still in development on GitHub</a:t>
            </a:r>
          </a:p>
        </p:txBody>
      </p:sp>
    </p:spTree>
    <p:extLst>
      <p:ext uri="{BB962C8B-B14F-4D97-AF65-F5344CB8AC3E}">
        <p14:creationId xmlns:p14="http://schemas.microsoft.com/office/powerpoint/2010/main" val="189403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62" y="2285999"/>
            <a:ext cx="6370659" cy="3589339"/>
          </a:xfrm>
        </p:spPr>
      </p:pic>
    </p:spTree>
    <p:extLst>
      <p:ext uri="{BB962C8B-B14F-4D97-AF65-F5344CB8AC3E}">
        <p14:creationId xmlns:p14="http://schemas.microsoft.com/office/powerpoint/2010/main" val="236178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youtu.be/eqbTQpGSR7g?t=265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9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it to encrypt/decrypt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a large number of encryption/decryption tools </a:t>
            </a:r>
          </a:p>
          <a:p>
            <a:r>
              <a:rPr lang="en-US" dirty="0" smtClean="0"/>
              <a:t>Can be combined into one recipe for more complex encryptions along with descriptions of each.</a:t>
            </a:r>
          </a:p>
          <a:p>
            <a:r>
              <a:rPr lang="en-US" dirty="0" smtClean="0"/>
              <a:t>Some of the well known tools include AES, DES, Blowfish, Triple DES, RC2, as well as the Enigma encoder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4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98" y="697832"/>
            <a:ext cx="3594840" cy="53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Generate and analyze </a:t>
            </a:r>
            <a:r>
              <a:rPr lang="en-US" dirty="0" smtClean="0"/>
              <a:t>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 is a one-way encryption</a:t>
            </a:r>
          </a:p>
          <a:p>
            <a:r>
              <a:rPr lang="en-US" dirty="0" smtClean="0"/>
              <a:t>Useful for storing user passwords on web applications</a:t>
            </a:r>
          </a:p>
          <a:p>
            <a:r>
              <a:rPr lang="en-US" dirty="0" err="1" smtClean="0"/>
              <a:t>CyberChef</a:t>
            </a:r>
            <a:r>
              <a:rPr lang="en-US" dirty="0" smtClean="0"/>
              <a:t> offers a range of hashing algorithms to generate and analyze hashes </a:t>
            </a:r>
          </a:p>
          <a:p>
            <a:r>
              <a:rPr lang="en-US" dirty="0" smtClean="0"/>
              <a:t>Useful to see which ones are easier to crack(MD5)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82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411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CyberChef: swiss-army knife conversion tool </vt:lpstr>
      <vt:lpstr>Outline </vt:lpstr>
      <vt:lpstr>What is CyberChef?</vt:lpstr>
      <vt:lpstr>Where to access it?</vt:lpstr>
      <vt:lpstr>How it Works?</vt:lpstr>
      <vt:lpstr>Example</vt:lpstr>
      <vt:lpstr>Using it to encrypt/decrypt data</vt:lpstr>
      <vt:lpstr>PowerPoint Presentation</vt:lpstr>
      <vt:lpstr>Generate and analyze hashes</vt:lpstr>
      <vt:lpstr>PowerPoint Presentation</vt:lpstr>
      <vt:lpstr>Using it as a testing tool</vt:lpstr>
      <vt:lpstr>Other functionalities</vt:lpstr>
      <vt:lpstr>PowerPoint Presentation</vt:lpstr>
      <vt:lpstr>Decrypt these.</vt:lpstr>
      <vt:lpstr>Cited From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CyberChef: swiss-army knife conversion tool</dc:title>
  <dc:creator>Andrew T Flangas</dc:creator>
  <cp:lastModifiedBy>Andrew T Flangas</cp:lastModifiedBy>
  <cp:revision>11</cp:revision>
  <dcterms:created xsi:type="dcterms:W3CDTF">2019-11-06T05:43:06Z</dcterms:created>
  <dcterms:modified xsi:type="dcterms:W3CDTF">2019-11-06T07:41:37Z</dcterms:modified>
</cp:coreProperties>
</file>