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PT Sans Narrow" panose="020B0604020202020204" charset="0"/>
      <p:regular r:id="rId14"/>
      <p:bold r:id="rId15"/>
    </p:embeddedFont>
    <p:embeddedFont>
      <p:font typeface="Open Sans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2" d="100"/>
          <a:sy n="152" d="100"/>
        </p:scale>
        <p:origin x="-10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802591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3ded335c7_0_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73ded335c7_0_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3ded335c7_0_4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3ded335c7_0_4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3ded335c7_0_4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3ded335c7_0_4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3ded335c7_0_4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3ded335c7_0_4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3ded335c7_0_4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3ded335c7_0_4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3ded335c7_0_4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3ded335c7_0_4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3ded335c7_0_4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73ded335c7_0_4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3ded335c7_0_4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73ded335c7_0_4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3ded335c7_0_4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73ded335c7_0_4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3ded335c7_0_4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3ded335c7_0_4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xWTGBQE7z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25" y="1255318"/>
            <a:ext cx="7136700" cy="159472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Presentation II: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Software Tool</a:t>
            </a:r>
            <a:endParaRPr dirty="0"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Presented by: Andrew Munoz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 791 - Software Engineering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23" name="Google Shape;123;p2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Introduced the software tool Balsamiq wireframes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Discussed its use, capabilities, and how it can be accessed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Examined example wireframes/balsamiq interface</a:t>
            </a:r>
            <a:endParaRPr sz="2000"/>
          </a:p>
        </p:txBody>
      </p:sp>
      <p:pic>
        <p:nvPicPr>
          <p:cNvPr id="124" name="Google Shape;12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913" y="3431450"/>
            <a:ext cx="8138176" cy="136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 Questions?</a:t>
            </a:r>
            <a:endParaRPr/>
          </a:p>
        </p:txBody>
      </p:sp>
      <p:pic>
        <p:nvPicPr>
          <p:cNvPr id="130" name="Google Shape;13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538" y="1198700"/>
            <a:ext cx="8062914" cy="3686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Introduction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What is Balsamiq?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How is it Used?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Interface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Conclusion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Questions</a:t>
            </a:r>
            <a:endParaRPr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Generally speaking, software tools are tools that software developers can use to aid in the development of other software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Software development tools are typically utilized in the implementation and testing phases of the software development life cycle</a:t>
            </a:r>
            <a:endParaRPr sz="2000"/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43700" y="2824425"/>
            <a:ext cx="2056600" cy="2056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Software Development Life Cycle</a:t>
            </a:r>
            <a:endParaRPr/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28863" y="1342775"/>
            <a:ext cx="3686276" cy="3686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Balsamiq?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Balsamiq is a wireframe software tool that aids in development of </a:t>
            </a:r>
            <a:r>
              <a:rPr lang="en" b="1"/>
              <a:t>user interfaces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can be used to sketch interfaces for both websites and mobile applications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There are many design templates that include: Android, iOS, Windows, Google Chrome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These design templates can be found on Wireframes to Go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tool is designed to be used during the </a:t>
            </a:r>
            <a:r>
              <a:rPr lang="en" b="1"/>
              <a:t>planning</a:t>
            </a:r>
            <a:r>
              <a:rPr lang="en"/>
              <a:t> phase of the software development life cycle</a:t>
            </a:r>
            <a:endParaRPr/>
          </a:p>
        </p:txBody>
      </p:sp>
      <p:pic>
        <p:nvPicPr>
          <p:cNvPr id="93" name="Google Shape;93;p17"/>
          <p:cNvPicPr preferRelativeResize="0"/>
          <p:nvPr/>
        </p:nvPicPr>
        <p:blipFill rotWithShape="1">
          <a:blip r:embed="rId3">
            <a:alphaModFix/>
          </a:blip>
          <a:srcRect l="25219" t="17966" r="24642" b="18412"/>
          <a:stretch/>
        </p:blipFill>
        <p:spPr>
          <a:xfrm>
            <a:off x="7322575" y="3473800"/>
            <a:ext cx="1743575" cy="152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Balsamiq Introduction Video</a:t>
            </a:r>
            <a:endParaRPr/>
          </a:p>
        </p:txBody>
      </p:sp>
      <p:pic>
        <p:nvPicPr>
          <p:cNvPr id="99" name="Google Shape;99;p18" descr="To find out more about Balsamiq Mockups 3, head to the product page at http://balsamiq.com/products/mockups/&#10;&#10;Download a free trial here: http://balsamiq.com/download/" title="Balsamiq Mockups 3 For Desktop Intro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12623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is it Used?</a:t>
            </a:r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Balsamiq wireframe software allows users to create </a:t>
            </a:r>
            <a:r>
              <a:rPr lang="en" sz="2000" b="1"/>
              <a:t>interactive</a:t>
            </a:r>
            <a:r>
              <a:rPr lang="en" sz="2000"/>
              <a:t> diagrams that can act as a </a:t>
            </a:r>
            <a:r>
              <a:rPr lang="en" sz="2000" b="1"/>
              <a:t>prototype</a:t>
            </a:r>
            <a:r>
              <a:rPr lang="en" sz="2000"/>
              <a:t> to the application design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It is easy to use and </a:t>
            </a:r>
            <a:r>
              <a:rPr lang="en" sz="2000" b="1"/>
              <a:t>collaborate</a:t>
            </a:r>
            <a:r>
              <a:rPr lang="en" sz="2000"/>
              <a:t> with others on an interface design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Application is designed for collaboration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There are three versions which include: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Balsamiq Cloud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Balsamiq Desktop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Balsamiq for Google Drive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is it Used?</a:t>
            </a:r>
            <a:endParaRPr/>
          </a:p>
        </p:txBody>
      </p:sp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550" y="1152425"/>
            <a:ext cx="7768876" cy="372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>
            <a:spLocks noGrp="1"/>
          </p:cNvSpPr>
          <p:nvPr>
            <p:ph type="title"/>
          </p:nvPr>
        </p:nvSpPr>
        <p:spPr>
          <a:xfrm>
            <a:off x="311700" y="30847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Interface </a:t>
            </a:r>
            <a:endParaRPr/>
          </a:p>
        </p:txBody>
      </p:sp>
      <p:pic>
        <p:nvPicPr>
          <p:cNvPr id="117" name="Google Shape;11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1238" y="1046225"/>
            <a:ext cx="6361536" cy="393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On-screen Show (16:9)</PresentationFormat>
  <Paragraphs>37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PT Sans Narrow</vt:lpstr>
      <vt:lpstr>Open Sans</vt:lpstr>
      <vt:lpstr>Tropic</vt:lpstr>
      <vt:lpstr>Presentation II: Software Tool</vt:lpstr>
      <vt:lpstr>Overview</vt:lpstr>
      <vt:lpstr>Introduction</vt:lpstr>
      <vt:lpstr>Software Development Life Cycle</vt:lpstr>
      <vt:lpstr>What is Balsamiq?</vt:lpstr>
      <vt:lpstr>Balsamiq Introduction Video</vt:lpstr>
      <vt:lpstr>How is it Used?</vt:lpstr>
      <vt:lpstr>How is it Used?</vt:lpstr>
      <vt:lpstr>Interface </vt:lpstr>
      <vt:lpstr>Conclusion</vt:lpstr>
      <vt:lpstr>Thank You!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II: Software Tool</dc:title>
  <dc:creator>Sergiu-mihai Dascalu</dc:creator>
  <cp:lastModifiedBy>Sergiu Dascalu</cp:lastModifiedBy>
  <cp:revision>2</cp:revision>
  <dcterms:modified xsi:type="dcterms:W3CDTF">2019-11-10T04:00:12Z</dcterms:modified>
</cp:coreProperties>
</file>