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obo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11" Type="http://schemas.openxmlformats.org/officeDocument/2006/relationships/slide" Target="slides/slide6.xml"/><Relationship Id="rId22" Type="http://schemas.openxmlformats.org/officeDocument/2006/relationships/font" Target="fonts/Roboto-italic.fntdata"/><Relationship Id="rId10" Type="http://schemas.openxmlformats.org/officeDocument/2006/relationships/slide" Target="slides/slide5.xml"/><Relationship Id="rId21" Type="http://schemas.openxmlformats.org/officeDocument/2006/relationships/font" Target="fonts/Robo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6ada5cf51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6ada5cf51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70a6168822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70a6168822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70a6168822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70a6168822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70a6168822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70a6168822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70a6168822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70a6168822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0a6168822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0a6168822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0a6168822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0a6168822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6ada5cf515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6ada5cf51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0a6168822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0a6168822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0a6168822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0a6168822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0a6168822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70a6168822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ada5cf51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ada5cf51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0a6168822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70a6168822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Jenkins </a:t>
            </a:r>
            <a:r>
              <a:rPr lang="en"/>
              <a:t>Blue Ocean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James Schnebly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CS791 SE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Dr. Dascalu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2800"/>
              </a:spcBef>
              <a:spcAft>
                <a:spcPts val="0"/>
              </a:spcAft>
              <a:buNone/>
            </a:pPr>
            <a:r>
              <a:rPr lang="en"/>
              <a:t>https://youtu.be/k_fVlU1FwP4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3600" y="52375"/>
            <a:ext cx="7143750" cy="478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1513" y="362638"/>
            <a:ext cx="7280975" cy="4418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156" name="Google Shape;156;p2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34343"/>
                </a:solidFill>
              </a:rPr>
              <a:t>We covered:</a:t>
            </a:r>
            <a:endParaRPr>
              <a:solidFill>
                <a:srgbClr val="434343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800"/>
              <a:buAutoNum type="arabicPeriod"/>
            </a:pPr>
            <a:r>
              <a:rPr lang="en">
                <a:solidFill>
                  <a:srgbClr val="434343"/>
                </a:solidFill>
              </a:rPr>
              <a:t>Six important characteristics</a:t>
            </a:r>
            <a:endParaRPr>
              <a:solidFill>
                <a:srgbClr val="434343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AutoNum type="arabicPeriod"/>
            </a:pPr>
            <a:r>
              <a:rPr lang="en">
                <a:solidFill>
                  <a:srgbClr val="434343"/>
                </a:solidFill>
              </a:rPr>
              <a:t>Jenkinsfiles</a:t>
            </a:r>
            <a:endParaRPr>
              <a:solidFill>
                <a:srgbClr val="434343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AutoNum type="arabicPeriod"/>
            </a:pPr>
            <a:r>
              <a:rPr lang="en">
                <a:solidFill>
                  <a:srgbClr val="434343"/>
                </a:solidFill>
              </a:rPr>
              <a:t>Basic Pipeline Configuration for a react.js app</a:t>
            </a:r>
            <a:endParaRPr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6"/>
          <p:cNvSpPr txBox="1"/>
          <p:nvPr>
            <p:ph type="title"/>
          </p:nvPr>
        </p:nvSpPr>
        <p:spPr>
          <a:xfrm>
            <a:off x="357925" y="22854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QUESTIONS</a:t>
            </a:r>
            <a:r>
              <a:rPr lang="en"/>
              <a:t>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CI/CD Pipeline Background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CI/CD pipeline helps you automate steps in your software delivery process, such as initiating code builds, running automated tests, and deploying to a staging or production environment.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Automated pipelines remove manual errors, provide standardized development feedback loops and enable fast product iterations.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Jenkins?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Jenkins is a self-contained, open source automation server which can be used to automate all sorts of tasks related to building, testing, and delivering or deploying software.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9" name="Google Shape;9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3049" y="1903225"/>
            <a:ext cx="3017901" cy="266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311700" y="2127025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Git:Github :: Jenkins:Jenkins Blue Ocean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Important Characteristics (1/3)</a:t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>
                <a:solidFill>
                  <a:srgbClr val="434343"/>
                </a:solidFill>
              </a:rPr>
              <a:t>Continuous Integration and Continuous Delivery</a:t>
            </a:r>
            <a:endParaRPr>
              <a:solidFill>
                <a:srgbClr val="434343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</a:pPr>
            <a:r>
              <a:rPr lang="en">
                <a:solidFill>
                  <a:srgbClr val="434343"/>
                </a:solidFill>
              </a:rPr>
              <a:t>As an extensible automation server, Jenkins can be used as a simple CI server or turned into the continuous delivery hub for any project.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>
                <a:solidFill>
                  <a:srgbClr val="434343"/>
                </a:solidFill>
              </a:rPr>
              <a:t>Easy installation</a:t>
            </a:r>
            <a:endParaRPr>
              <a:solidFill>
                <a:srgbClr val="434343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</a:pPr>
            <a:r>
              <a:rPr lang="en">
                <a:solidFill>
                  <a:srgbClr val="434343"/>
                </a:solidFill>
              </a:rPr>
              <a:t>Jenkins is a self-contained Java-based program, ready to run out-of-the-box, with packages for Windows, Mac OS X and other Unix-like operating systems.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Important Characteristics (2/3) </a:t>
            </a:r>
            <a:endParaRPr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>
                <a:solidFill>
                  <a:srgbClr val="434343"/>
                </a:solidFill>
              </a:rPr>
              <a:t>Easy configuration</a:t>
            </a:r>
            <a:endParaRPr>
              <a:solidFill>
                <a:srgbClr val="434343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</a:pPr>
            <a:r>
              <a:rPr lang="en">
                <a:solidFill>
                  <a:srgbClr val="434343"/>
                </a:solidFill>
              </a:rPr>
              <a:t>Jenkins can be easily set up and configured via its web interface, which includes on-the-fly error checks and built-in help.</a:t>
            </a:r>
            <a:endParaRPr>
              <a:solidFill>
                <a:srgbClr val="434343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>
                <a:solidFill>
                  <a:srgbClr val="434343"/>
                </a:solidFill>
              </a:rPr>
              <a:t>Plugins</a:t>
            </a:r>
            <a:endParaRPr>
              <a:solidFill>
                <a:srgbClr val="434343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</a:pPr>
            <a:r>
              <a:rPr lang="en">
                <a:solidFill>
                  <a:srgbClr val="434343"/>
                </a:solidFill>
              </a:rPr>
              <a:t>With hundreds of plugins in the Update Center, Jenkins integrates with practically every tool in the continuous integration and continuous delivery toolchain.</a:t>
            </a:r>
            <a:endParaRPr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Important Characteristics (3/3) </a:t>
            </a:r>
            <a:endParaRPr/>
          </a:p>
        </p:txBody>
      </p:sp>
      <p:sp>
        <p:nvSpPr>
          <p:cNvPr id="122" name="Google Shape;122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>
                <a:solidFill>
                  <a:srgbClr val="434343"/>
                </a:solidFill>
              </a:rPr>
              <a:t>Extensible</a:t>
            </a:r>
            <a:endParaRPr>
              <a:solidFill>
                <a:srgbClr val="434343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</a:pPr>
            <a:r>
              <a:rPr lang="en">
                <a:solidFill>
                  <a:srgbClr val="434343"/>
                </a:solidFill>
              </a:rPr>
              <a:t>Jenkins can be extended via its plugin architecture, providing nearly infinite possibilities for what Jenkins can do.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>
                <a:solidFill>
                  <a:srgbClr val="434343"/>
                </a:solidFill>
              </a:rPr>
              <a:t>Distributed</a:t>
            </a:r>
            <a:endParaRPr>
              <a:solidFill>
                <a:srgbClr val="434343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</a:pPr>
            <a:r>
              <a:rPr lang="en">
                <a:solidFill>
                  <a:srgbClr val="434343"/>
                </a:solidFill>
              </a:rPr>
              <a:t>Jenkins can easily distribute work across multiple machines, helping drive builds, tests and deployments across multiple platforms faster.</a:t>
            </a:r>
            <a:endParaRPr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Jenkinsfile Parameters</a:t>
            </a:r>
            <a:endParaRPr/>
          </a:p>
        </p:txBody>
      </p:sp>
      <p:sp>
        <p:nvSpPr>
          <p:cNvPr id="128" name="Google Shape;128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agent directive, which is required, instructs Jenkins to allocate an executor and workspace for the Pipeline.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stages directive, and steps directives are also required for a valid Declarative Pipeline as they instruct Jenkins what to execute and in which stage it should be executed.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Stages: {Build, Test, Deploy}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Jenkins has a number of plugins for invoking practically any build tool in general use, but this example will simply invoke make from a shell step (sh).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sh step assumes the system is Unix/Linux-based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Windows-based systems the bat could be used instead.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Jenkinsfile</a:t>
            </a:r>
            <a:endParaRPr/>
          </a:p>
        </p:txBody>
      </p:sp>
      <p:pic>
        <p:nvPicPr>
          <p:cNvPr id="134" name="Google Shape;13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31623" y="445025"/>
            <a:ext cx="5113249" cy="409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