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ada5cf5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ada5cf5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0a6168822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0a6168822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0a6168822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0a616882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0a6168822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0a6168822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0a6168822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70a616882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0a6168822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0a6168822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a616882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a616882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ada5cf51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ada5cf51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a6168822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a6168822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0a6168822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0a6168822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0a6168822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0a6168822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ada5cf51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ada5cf51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0a6168822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0a6168822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Jenkins </a:t>
            </a:r>
            <a:r>
              <a:rPr lang="en"/>
              <a:t>Blue Ocean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James Schnebly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CS791 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Dascalu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2800"/>
              </a:spcBef>
              <a:spcAft>
                <a:spcPts val="0"/>
              </a:spcAft>
              <a:buNone/>
            </a:pPr>
            <a:r>
              <a:rPr lang="en"/>
              <a:t>https://youtu.be/k_fVlU1FwP4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00" y="52375"/>
            <a:ext cx="7143750" cy="478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1513" y="362638"/>
            <a:ext cx="7280975" cy="4418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56" name="Google Shape;156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We covered: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Six important characteristics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Jenkinsfiles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>
                <a:solidFill>
                  <a:srgbClr val="434343"/>
                </a:solidFill>
              </a:rPr>
              <a:t>Basic Pipeline Configuration for a react.js app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>
            <p:ph type="title"/>
          </p:nvPr>
        </p:nvSpPr>
        <p:spPr>
          <a:xfrm>
            <a:off x="357925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QUESTIONS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CI/CD Pipeline Background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CI/CD pipeline helps you automate steps in your software delivery process, such as initiating code builds, running automated tests, and deploying to a staging or production environment.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Automated pipelines remove manual errors, provide standardized development feedback loops and enable fast product iterations.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Jenkins?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Jenkins is a self-contained, open source automation server which can be used to automate all sorts of tasks related to building, testing, and delivering or deploying software.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3049" y="1903225"/>
            <a:ext cx="3017901" cy="266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21270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Git:Github :: Jenkins:Jenkins Blue Ocean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Characteristics (1/3)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Continuous Integration and Continuous Delivery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As an extensible automation server, Jenkins can be used as a simple CI server or turned into the continuous delivery hub for any project.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Easy installation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Jenkins is a self-contained Java-based program, ready to run out-of-the-box, with packages for Windows, Mac OS X and other Unix-like operating systems.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Characteristics (2/3) 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Easy configuration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Jenkins can be easily set up and configured via its web interface, which includes on-the-fly error checks and built-in help.</a:t>
            </a:r>
            <a:endParaRPr>
              <a:solidFill>
                <a:srgbClr val="434343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Plugins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With hundreds of plugins in the Update Center, Jenkins integrates with practically every tool in the continuous integration and continuous delivery toolchain.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Characteristics (3/3) 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Extensible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Jenkins can be extended via its plugin architecture, providing nearly infinite possibilities for what Jenkins can do.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Distributed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Jenkins can easily distribute work across multiple machines, helping drive builds, tests and deployments across multiple platforms faster.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Jenkinsfile Parameters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agent directive, which is required, instructs Jenkins to allocate an executor and workspace for the Pipeline.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stages directive, and steps directives are also required for a valid Declarative Pipeline as they instruct Jenkins what to execute and in which stage it should be executed.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Stages: {Build, Test, Deploy}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Jenkins has a number of plugins for invoking practically any build tool in general use, but this example will simply invoke make from a shell step (sh).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sh step assumes the system is Unix/Linux-based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Windows-based systems the bat could be used instead.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Jenkinsfile</a:t>
            </a:r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1623" y="445025"/>
            <a:ext cx="5113249" cy="40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