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aleway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regular.fntdata"/><Relationship Id="rId14" Type="http://schemas.openxmlformats.org/officeDocument/2006/relationships/slide" Target="slides/slide9.xml"/><Relationship Id="rId17" Type="http://schemas.openxmlformats.org/officeDocument/2006/relationships/font" Target="fonts/Raleway-italic.fntdata"/><Relationship Id="rId16" Type="http://schemas.openxmlformats.org/officeDocument/2006/relationships/font" Target="fonts/Raleway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font" Target="fonts/Ralew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41afab3e7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41afab3e7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41afab3e7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41afab3e7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0c683336d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0c683336d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0c683336d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0c683336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0c683336d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0c683336d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0c683336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70c683336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0c683336d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0c683336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0c683336d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0c683336d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youtu.be/3e-eaeeIDXk?t=1287" TargetMode="External"/><Relationship Id="rId4" Type="http://schemas.openxmlformats.org/officeDocument/2006/relationships/image" Target="../media/image8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phacility.com/" TargetMode="External"/><Relationship Id="rId4" Type="http://schemas.openxmlformats.org/officeDocument/2006/relationships/hyperlink" Target="https://en.wikipedia.org/wiki/Phabricator" TargetMode="External"/><Relationship Id="rId5" Type="http://schemas.openxmlformats.org/officeDocument/2006/relationships/hyperlink" Target="https://en.wikipedia.org/wiki/Code_review" TargetMode="External"/><Relationship Id="rId6" Type="http://schemas.openxmlformats.org/officeDocument/2006/relationships/hyperlink" Target="https://youtu.be/3e-eaeeIDXk" TargetMode="External"/><Relationship Id="rId7" Type="http://schemas.openxmlformats.org/officeDocument/2006/relationships/hyperlink" Target="https://www.google.com/url?sa=i&amp;source=images&amp;cd=&amp;ved=2ahUKEwig76fK8eXlAhW6GDQIHXx8B6cQjRx6BAgBEAQ&amp;url=http%3A%2F%2Fguides.beanstalkapp.com%2Fcode-review%2Fthe-big-picture.html&amp;psig=AOvVaw34Ss2CgTQAj0Fia1fhSjGR&amp;ust=15736857797004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Software tool — </a:t>
            </a:r>
            <a:r>
              <a:rPr lang="en"/>
              <a:t>Phabricator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 791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presented by Ke Xu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Phabricator?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1977925"/>
            <a:ext cx="8100000" cy="256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originally developed as an internal tool at Facebook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Phabricator's principal developer is Evan Priestley. Priestley left Facebook to continue Phabricator's development in a new company called Phacility.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“It just brings a wide array of tools together and integrates them tightly”.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 suite of web-based software development collaboration tools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code review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repository browser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bug tracker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…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integrates with Git, Mercurial, and Subversion</a:t>
            </a:r>
            <a:endParaRPr sz="1400"/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14800" y="794650"/>
            <a:ext cx="1428750" cy="142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 review</a:t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Wiki: Code review (sometimes referred to as peer review) is a software quality assurance activity in which one or several persons check a program mainly by viewing and reading parts of its source code, and they do so after implementation or as an interruption of implementation.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To be short: improve code quality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Code review is a necessary skill, but students are lack of practicing. </a:t>
            </a:r>
            <a:endParaRPr sz="1400"/>
          </a:p>
        </p:txBody>
      </p:sp>
      <p:pic>
        <p:nvPicPr>
          <p:cNvPr id="101" name="Google Shape;101;p15"/>
          <p:cNvPicPr preferRelativeResize="0"/>
          <p:nvPr/>
        </p:nvPicPr>
        <p:blipFill rotWithShape="1">
          <a:blip r:embed="rId3">
            <a:alphaModFix/>
          </a:blip>
          <a:srcRect b="-4790" l="0" r="0" t="4790"/>
          <a:stretch/>
        </p:blipFill>
        <p:spPr>
          <a:xfrm>
            <a:off x="5321975" y="573925"/>
            <a:ext cx="3028950" cy="15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727650" y="6420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Task: write a function that checks if the given integer is even or odd</a:t>
            </a:r>
            <a:endParaRPr/>
          </a:p>
        </p:txBody>
      </p:sp>
      <p:pic>
        <p:nvPicPr>
          <p:cNvPr id="107" name="Google Shape;10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986925"/>
            <a:ext cx="2842450" cy="158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450" y="2700050"/>
            <a:ext cx="2836750" cy="778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9451" y="3655450"/>
            <a:ext cx="2836757" cy="7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6"/>
          <p:cNvSpPr txBox="1"/>
          <p:nvPr/>
        </p:nvSpPr>
        <p:spPr>
          <a:xfrm>
            <a:off x="4669550" y="1921850"/>
            <a:ext cx="2913300" cy="778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“Works, but can be simpler. Also, code format and 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indentation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 can be improved.”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1" name="Google Shape;111;p16"/>
          <p:cNvSpPr/>
          <p:nvPr/>
        </p:nvSpPr>
        <p:spPr>
          <a:xfrm>
            <a:off x="3710150" y="1735425"/>
            <a:ext cx="717900" cy="1226700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6"/>
          <p:cNvSpPr/>
          <p:nvPr/>
        </p:nvSpPr>
        <p:spPr>
          <a:xfrm>
            <a:off x="3758913" y="3024825"/>
            <a:ext cx="717900" cy="1226700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4669550" y="3321800"/>
            <a:ext cx="2913300" cy="448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“Can be faster using bit operation.”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4" name="Google Shape;114;p16"/>
          <p:cNvSpPr txBox="1"/>
          <p:nvPr/>
        </p:nvSpPr>
        <p:spPr>
          <a:xfrm>
            <a:off x="4669550" y="4251525"/>
            <a:ext cx="2913300" cy="535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“Good job! 👍You can ship the diff now.”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Differential</a:t>
            </a:r>
            <a:endParaRPr/>
          </a:p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729450" y="2078875"/>
            <a:ext cx="27321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The tool of Phabricator to review code</a:t>
            </a:r>
            <a:endParaRPr sz="1400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Side-by-side code review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Inline comment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Example: </a:t>
            </a:r>
            <a:r>
              <a:rPr lang="en" sz="1400" u="sng">
                <a:solidFill>
                  <a:schemeClr val="hlink"/>
                </a:solidFill>
                <a:hlinkClick r:id="rId3"/>
              </a:rPr>
              <a:t>https://youtu.be/3e-eaeeIDXk?t=1287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121" name="Google Shape;12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28788" y="604250"/>
            <a:ext cx="5814262" cy="275885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22" name="Google Shape;12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56575" y="2078875"/>
            <a:ext cx="4164324" cy="275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Arcanist</a:t>
            </a:r>
            <a:endParaRPr/>
          </a:p>
        </p:txBody>
      </p:sp>
      <p:sp>
        <p:nvSpPr>
          <p:cNvPr id="128" name="Google Shape;128;p18"/>
          <p:cNvSpPr txBox="1"/>
          <p:nvPr>
            <p:ph idx="1" type="body"/>
          </p:nvPr>
        </p:nvSpPr>
        <p:spPr>
          <a:xfrm>
            <a:off x="729450" y="1853850"/>
            <a:ext cx="3669600" cy="30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 wrapper script that sits on top of other tools (e.g., Differential, linters, unit test frameworks, Git, Mercurial, and SVN)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provides pretty good command-line access to manage code review and perform some related revision control operations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also can analyze your code, including check your code for syntax and style errors with </a:t>
            </a:r>
            <a:r>
              <a:rPr b="1" i="1" lang="en" sz="1400"/>
              <a:t>arc lint</a:t>
            </a:r>
            <a:endParaRPr b="1" i="1" sz="1400"/>
          </a:p>
        </p:txBody>
      </p:sp>
      <p:pic>
        <p:nvPicPr>
          <p:cNvPr id="129" name="Google Shape;12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5450" y="1128575"/>
            <a:ext cx="4523100" cy="321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Maniphest</a:t>
            </a:r>
            <a:endParaRPr/>
          </a:p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729450" y="2078875"/>
            <a:ext cx="36552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 customizable tool for tracking issues and features throughout your product's development cycle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integrates with other Phabricator applications, from attaching Differential revisions and commits</a:t>
            </a:r>
            <a:endParaRPr sz="1400"/>
          </a:p>
        </p:txBody>
      </p:sp>
      <p:pic>
        <p:nvPicPr>
          <p:cNvPr id="136" name="Google Shape;13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11575" y="506275"/>
            <a:ext cx="4268976" cy="291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59499" y="1008587"/>
            <a:ext cx="4067150" cy="385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</a:t>
            </a:r>
            <a:endParaRPr/>
          </a:p>
        </p:txBody>
      </p:sp>
      <p:sp>
        <p:nvSpPr>
          <p:cNvPr id="143" name="Google Shape;143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Phabricator is a suite of web-based software development collaboration tools.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What is code review?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3 Phabricator tools: Differential, Arcanist, and Maniphest.</a:t>
            </a:r>
            <a:endParaRPr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49" name="Google Shape;149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3"/>
              </a:rPr>
              <a:t>https://www.phacility.com/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4"/>
              </a:rPr>
              <a:t>https://en.wikipedia.org/wiki/Phabricator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5"/>
              </a:rPr>
              <a:t>https://en.wikipedia.org/wiki/Code_review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6"/>
              </a:rPr>
              <a:t>https://youtu.be/3e-eaeeIDXk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7"/>
              </a:rPr>
              <a:t>https://www.google.com/url?sa=i&amp;source=images&amp;cd=&amp;ved=2ahUKEwig76fK8eXlAhW6GDQIHXx8B6cQjRx6BAgBEAQ&amp;url=http%3A%2F%2Fguides.beanstalkapp.com%2Fcode-review%2Fthe-big-picture.html&amp;psig=AOvVaw34Ss2CgTQAj0Fia1fhSjGR&amp;ust=1573685779700460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