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256" r:id="rId2"/>
    <p:sldId id="257" r:id="rId3"/>
    <p:sldId id="258" r:id="rId4"/>
    <p:sldId id="259" r:id="rId5"/>
    <p:sldId id="263" r:id="rId6"/>
    <p:sldId id="264" r:id="rId7"/>
    <p:sldId id="265" r:id="rId8"/>
    <p:sldId id="269" r:id="rId9"/>
    <p:sldId id="266" r:id="rId10"/>
    <p:sldId id="261" r:id="rId11"/>
    <p:sldId id="267" r:id="rId12"/>
    <p:sldId id="268" r:id="rId13"/>
  </p:sldIdLst>
  <p:sldSz cx="9144000" cy="6858000" type="screen4x3"/>
  <p:notesSz cx="7053263" cy="93567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cSldViewPr>
  </p:slideViewPr>
  <p:notesTextViewPr>
    <p:cViewPr>
      <p:scale>
        <a:sx n="1" d="1"/>
        <a:sy n="1" d="1"/>
      </p:scale>
      <p:origin x="0" y="0"/>
    </p:cViewPr>
  </p:notesTextViewPr>
  <p:sorterViewPr>
    <p:cViewPr>
      <p:scale>
        <a:sx n="1" d="2"/>
        <a:sy n="1" d="2"/>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59F993E-6EA2-46B6-828C-A960120FDB83}"/>
              </a:ext>
            </a:extLst>
          </p:cNvPr>
          <p:cNvSpPr>
            <a:spLocks noGrp="1" noChangeArrowheads="1"/>
          </p:cNvSpPr>
          <p:nvPr>
            <p:ph type="hdr" sz="quarter"/>
          </p:nvPr>
        </p:nvSpPr>
        <p:spPr bwMode="auto">
          <a:xfrm>
            <a:off x="0" y="0"/>
            <a:ext cx="305593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5059" name="Rectangle 3">
            <a:extLst>
              <a:ext uri="{FF2B5EF4-FFF2-40B4-BE49-F238E27FC236}">
                <a16:creationId xmlns:a16="http://schemas.microsoft.com/office/drawing/2014/main" id="{D505C3C5-3C2D-45F1-B0BE-F5CA85C965C9}"/>
              </a:ext>
            </a:extLst>
          </p:cNvPr>
          <p:cNvSpPr>
            <a:spLocks noGrp="1" noChangeArrowheads="1"/>
          </p:cNvSpPr>
          <p:nvPr>
            <p:ph type="dt" sz="quarter" idx="1"/>
          </p:nvPr>
        </p:nvSpPr>
        <p:spPr bwMode="auto">
          <a:xfrm>
            <a:off x="3995738" y="0"/>
            <a:ext cx="305593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5060" name="Rectangle 4">
            <a:extLst>
              <a:ext uri="{FF2B5EF4-FFF2-40B4-BE49-F238E27FC236}">
                <a16:creationId xmlns:a16="http://schemas.microsoft.com/office/drawing/2014/main" id="{F47FACD3-8695-4AAA-842C-9F77E757E364}"/>
              </a:ext>
            </a:extLst>
          </p:cNvPr>
          <p:cNvSpPr>
            <a:spLocks noGrp="1" noChangeArrowheads="1"/>
          </p:cNvSpPr>
          <p:nvPr>
            <p:ph type="ftr" sz="quarter" idx="2"/>
          </p:nvPr>
        </p:nvSpPr>
        <p:spPr bwMode="auto">
          <a:xfrm>
            <a:off x="0" y="8886825"/>
            <a:ext cx="305593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5061" name="Rectangle 5">
            <a:extLst>
              <a:ext uri="{FF2B5EF4-FFF2-40B4-BE49-F238E27FC236}">
                <a16:creationId xmlns:a16="http://schemas.microsoft.com/office/drawing/2014/main" id="{56EBFAF6-B252-4929-AC48-4D144444D52D}"/>
              </a:ext>
            </a:extLst>
          </p:cNvPr>
          <p:cNvSpPr>
            <a:spLocks noGrp="1" noChangeArrowheads="1"/>
          </p:cNvSpPr>
          <p:nvPr>
            <p:ph type="sldNum" sz="quarter" idx="3"/>
          </p:nvPr>
        </p:nvSpPr>
        <p:spPr bwMode="auto">
          <a:xfrm>
            <a:off x="3995738" y="8886825"/>
            <a:ext cx="305593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1742079-307B-4096-A360-163DCC97506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CE0A9B5-85A2-4014-9B8D-B19019006615}"/>
              </a:ext>
            </a:extLst>
          </p:cNvPr>
          <p:cNvSpPr>
            <a:spLocks noGrp="1" noChangeArrowheads="1"/>
          </p:cNvSpPr>
          <p:nvPr>
            <p:ph type="hdr" sz="quarter"/>
          </p:nvPr>
        </p:nvSpPr>
        <p:spPr bwMode="auto">
          <a:xfrm>
            <a:off x="0" y="0"/>
            <a:ext cx="305593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t" anchorCtr="0" compatLnSpc="1">
            <a:prstTxWarp prst="textNoShape">
              <a:avLst/>
            </a:prstTxWarp>
          </a:bodyPr>
          <a:lstStyle>
            <a:lvl1pPr defTabSz="938213">
              <a:defRPr sz="1200"/>
            </a:lvl1pPr>
          </a:lstStyle>
          <a:p>
            <a:endParaRPr lang="en-US" altLang="en-US"/>
          </a:p>
        </p:txBody>
      </p:sp>
      <p:sp>
        <p:nvSpPr>
          <p:cNvPr id="3075" name="Rectangle 3">
            <a:extLst>
              <a:ext uri="{FF2B5EF4-FFF2-40B4-BE49-F238E27FC236}">
                <a16:creationId xmlns:a16="http://schemas.microsoft.com/office/drawing/2014/main" id="{48087640-FFDF-4026-9084-E6E2D83D45BC}"/>
              </a:ext>
            </a:extLst>
          </p:cNvPr>
          <p:cNvSpPr>
            <a:spLocks noGrp="1" noChangeArrowheads="1"/>
          </p:cNvSpPr>
          <p:nvPr>
            <p:ph type="dt" idx="1"/>
          </p:nvPr>
        </p:nvSpPr>
        <p:spPr bwMode="auto">
          <a:xfrm>
            <a:off x="3995738" y="0"/>
            <a:ext cx="305593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t" anchorCtr="0" compatLnSpc="1">
            <a:prstTxWarp prst="textNoShape">
              <a:avLst/>
            </a:prstTxWarp>
          </a:bodyPr>
          <a:lstStyle>
            <a:lvl1pPr algn="r" defTabSz="938213">
              <a:defRPr sz="1200"/>
            </a:lvl1pPr>
          </a:lstStyle>
          <a:p>
            <a:endParaRPr lang="en-US" altLang="en-US"/>
          </a:p>
        </p:txBody>
      </p:sp>
      <p:sp>
        <p:nvSpPr>
          <p:cNvPr id="3076" name="Rectangle 4">
            <a:extLst>
              <a:ext uri="{FF2B5EF4-FFF2-40B4-BE49-F238E27FC236}">
                <a16:creationId xmlns:a16="http://schemas.microsoft.com/office/drawing/2014/main" id="{DF317BFA-9019-4F1A-9EF8-6F7DDF60FE63}"/>
              </a:ext>
            </a:extLst>
          </p:cNvPr>
          <p:cNvSpPr>
            <a:spLocks noGrp="1" noRot="1" noChangeAspect="1" noChangeArrowheads="1" noTextEdit="1"/>
          </p:cNvSpPr>
          <p:nvPr>
            <p:ph type="sldImg" idx="2"/>
          </p:nvPr>
        </p:nvSpPr>
        <p:spPr bwMode="auto">
          <a:xfrm>
            <a:off x="1187450" y="701675"/>
            <a:ext cx="4678363" cy="35083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944C01B1-9FD6-4174-864E-074E3125CE30}"/>
              </a:ext>
            </a:extLst>
          </p:cNvPr>
          <p:cNvSpPr>
            <a:spLocks noGrp="1" noChangeArrowheads="1"/>
          </p:cNvSpPr>
          <p:nvPr>
            <p:ph type="body" sz="quarter" idx="3"/>
          </p:nvPr>
        </p:nvSpPr>
        <p:spPr bwMode="auto">
          <a:xfrm>
            <a:off x="704850" y="4445000"/>
            <a:ext cx="5643563"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780263B0-7D0F-4CB5-B252-E670CA86D46F}"/>
              </a:ext>
            </a:extLst>
          </p:cNvPr>
          <p:cNvSpPr>
            <a:spLocks noGrp="1" noChangeArrowheads="1"/>
          </p:cNvSpPr>
          <p:nvPr>
            <p:ph type="ftr" sz="quarter" idx="4"/>
          </p:nvPr>
        </p:nvSpPr>
        <p:spPr bwMode="auto">
          <a:xfrm>
            <a:off x="0" y="8886825"/>
            <a:ext cx="305593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b" anchorCtr="0" compatLnSpc="1">
            <a:prstTxWarp prst="textNoShape">
              <a:avLst/>
            </a:prstTxWarp>
          </a:bodyPr>
          <a:lstStyle>
            <a:lvl1pPr defTabSz="938213">
              <a:defRPr sz="1200"/>
            </a:lvl1pPr>
          </a:lstStyle>
          <a:p>
            <a:endParaRPr lang="en-US" altLang="en-US"/>
          </a:p>
        </p:txBody>
      </p:sp>
      <p:sp>
        <p:nvSpPr>
          <p:cNvPr id="3079" name="Rectangle 7">
            <a:extLst>
              <a:ext uri="{FF2B5EF4-FFF2-40B4-BE49-F238E27FC236}">
                <a16:creationId xmlns:a16="http://schemas.microsoft.com/office/drawing/2014/main" id="{2AB871CC-8494-492C-A4CA-077A5C85582F}"/>
              </a:ext>
            </a:extLst>
          </p:cNvPr>
          <p:cNvSpPr>
            <a:spLocks noGrp="1" noChangeArrowheads="1"/>
          </p:cNvSpPr>
          <p:nvPr>
            <p:ph type="sldNum" sz="quarter" idx="5"/>
          </p:nvPr>
        </p:nvSpPr>
        <p:spPr bwMode="auto">
          <a:xfrm>
            <a:off x="3995738" y="8886825"/>
            <a:ext cx="305593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b" anchorCtr="0" compatLnSpc="1">
            <a:prstTxWarp prst="textNoShape">
              <a:avLst/>
            </a:prstTxWarp>
          </a:bodyPr>
          <a:lstStyle>
            <a:lvl1pPr algn="r" defTabSz="938213">
              <a:defRPr sz="1200"/>
            </a:lvl1pPr>
          </a:lstStyle>
          <a:p>
            <a:fld id="{6C93D4AC-588A-4A80-AC71-DE559CF6E56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0C03B9-9E09-4520-B71A-806CC800CD15}"/>
              </a:ext>
            </a:extLst>
          </p:cNvPr>
          <p:cNvSpPr>
            <a:spLocks noGrp="1" noChangeArrowheads="1"/>
          </p:cNvSpPr>
          <p:nvPr>
            <p:ph type="sldNum" sz="quarter" idx="5"/>
          </p:nvPr>
        </p:nvSpPr>
        <p:spPr>
          <a:ln/>
        </p:spPr>
        <p:txBody>
          <a:bodyPr/>
          <a:lstStyle/>
          <a:p>
            <a:fld id="{7ABAD5AC-09C7-4194-9131-9399A3F0C001}" type="slidenum">
              <a:rPr lang="en-US" altLang="en-US"/>
              <a:pPr/>
              <a:t>1</a:t>
            </a:fld>
            <a:endParaRPr lang="en-US" altLang="en-US"/>
          </a:p>
        </p:txBody>
      </p:sp>
      <p:sp>
        <p:nvSpPr>
          <p:cNvPr id="50178" name="Rectangle 2">
            <a:extLst>
              <a:ext uri="{FF2B5EF4-FFF2-40B4-BE49-F238E27FC236}">
                <a16:creationId xmlns:a16="http://schemas.microsoft.com/office/drawing/2014/main" id="{DB52135A-C2BF-4AC6-BACA-71DFFF311225}"/>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D1D61B61-619A-40C3-A629-B7ACBDC3396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DBE74F-A500-4E00-9013-DA877355AA53}"/>
              </a:ext>
            </a:extLst>
          </p:cNvPr>
          <p:cNvSpPr>
            <a:spLocks noGrp="1" noChangeArrowheads="1"/>
          </p:cNvSpPr>
          <p:nvPr>
            <p:ph type="sldNum" sz="quarter" idx="5"/>
          </p:nvPr>
        </p:nvSpPr>
        <p:spPr>
          <a:ln/>
        </p:spPr>
        <p:txBody>
          <a:bodyPr/>
          <a:lstStyle/>
          <a:p>
            <a:fld id="{3E5DEA60-8794-4F2E-9030-7AB6BD6CC944}" type="slidenum">
              <a:rPr lang="en-US" altLang="en-US"/>
              <a:pPr/>
              <a:t>2</a:t>
            </a:fld>
            <a:endParaRPr lang="en-US" altLang="en-US"/>
          </a:p>
        </p:txBody>
      </p:sp>
      <p:sp>
        <p:nvSpPr>
          <p:cNvPr id="52226" name="Rectangle 2">
            <a:extLst>
              <a:ext uri="{FF2B5EF4-FFF2-40B4-BE49-F238E27FC236}">
                <a16:creationId xmlns:a16="http://schemas.microsoft.com/office/drawing/2014/main" id="{7E8D7BD7-6570-4793-B01F-E21A357CE291}"/>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9EEBF88B-BEB0-4B8C-BAA1-AB5F4EE62E4C}"/>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4826" name="Picture 10" descr="Nevadareverse200 copy">
            <a:extLst>
              <a:ext uri="{FF2B5EF4-FFF2-40B4-BE49-F238E27FC236}">
                <a16:creationId xmlns:a16="http://schemas.microsoft.com/office/drawing/2014/main" id="{175B96C2-D8A2-42FC-85FC-E722EAD65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8889"/>
          <a:stretch>
            <a:fillRect/>
          </a:stretch>
        </p:blipFill>
        <p:spPr bwMode="auto">
          <a:xfrm>
            <a:off x="0" y="4724400"/>
            <a:ext cx="9144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Nevadareverse200 copy">
            <a:extLst>
              <a:ext uri="{FF2B5EF4-FFF2-40B4-BE49-F238E27FC236}">
                <a16:creationId xmlns:a16="http://schemas.microsoft.com/office/drawing/2014/main" id="{102CEC70-CDFD-4EA4-815F-DF86BD7C0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889"/>
          <a:stretch>
            <a:fillRect/>
          </a:stretch>
        </p:blipFill>
        <p:spPr bwMode="auto">
          <a:xfrm>
            <a:off x="0" y="0"/>
            <a:ext cx="9144000" cy="5562600"/>
          </a:xfrm>
          <a:prstGeom prst="rect">
            <a:avLst/>
          </a:prstGeom>
          <a:noFill/>
          <a:extLst>
            <a:ext uri="{909E8E84-426E-40DD-AFC4-6F175D3DCCD1}">
              <a14:hiddenFill xmlns:a14="http://schemas.microsoft.com/office/drawing/2010/main">
                <a:solidFill>
                  <a:srgbClr val="FFFFFF"/>
                </a:solidFill>
              </a14:hiddenFill>
            </a:ext>
          </a:extLst>
        </p:spPr>
      </p:pic>
      <p:sp>
        <p:nvSpPr>
          <p:cNvPr id="34819" name="Rectangle 2">
            <a:extLst>
              <a:ext uri="{FF2B5EF4-FFF2-40B4-BE49-F238E27FC236}">
                <a16:creationId xmlns:a16="http://schemas.microsoft.com/office/drawing/2014/main" id="{AC49B5ED-FC05-49D7-B38E-AE0E3978C41A}"/>
              </a:ext>
            </a:extLst>
          </p:cNvPr>
          <p:cNvSpPr>
            <a:spLocks noGrp="1" noChangeArrowheads="1"/>
          </p:cNvSpPr>
          <p:nvPr>
            <p:ph type="ctrTitle"/>
          </p:nvPr>
        </p:nvSpPr>
        <p:spPr>
          <a:xfrm>
            <a:off x="636588" y="4267200"/>
            <a:ext cx="7848600" cy="1295400"/>
          </a:xfrm>
        </p:spPr>
        <p:txBody>
          <a:bodyPr/>
          <a:lstStyle>
            <a:lvl1pPr>
              <a:defRPr sz="3800">
                <a:solidFill>
                  <a:schemeClr val="bg1"/>
                </a:solidFill>
              </a:defRPr>
            </a:lvl1pPr>
          </a:lstStyle>
          <a:p>
            <a:pPr lvl="0"/>
            <a:r>
              <a:rPr lang="en-US" altLang="en-US" noProof="0"/>
              <a:t>Click to edit Master title style</a:t>
            </a:r>
          </a:p>
        </p:txBody>
      </p:sp>
      <p:sp>
        <p:nvSpPr>
          <p:cNvPr id="34820" name="Rectangle 3">
            <a:extLst>
              <a:ext uri="{FF2B5EF4-FFF2-40B4-BE49-F238E27FC236}">
                <a16:creationId xmlns:a16="http://schemas.microsoft.com/office/drawing/2014/main" id="{65ECAC4D-77BC-4139-A2BC-DB00DBA5E313}"/>
              </a:ext>
            </a:extLst>
          </p:cNvPr>
          <p:cNvSpPr>
            <a:spLocks noGrp="1" noChangeArrowheads="1"/>
          </p:cNvSpPr>
          <p:nvPr>
            <p:ph type="subTitle" idx="1"/>
          </p:nvPr>
        </p:nvSpPr>
        <p:spPr>
          <a:xfrm>
            <a:off x="1371600" y="5715000"/>
            <a:ext cx="6400800" cy="914400"/>
          </a:xfrm>
        </p:spPr>
        <p:txBody>
          <a:bodyPr/>
          <a:lstStyle>
            <a:lvl1pPr marL="0" indent="0" algn="ctr">
              <a:buFont typeface="Wingdings" panose="05000000000000000000" pitchFamily="2" charset="2"/>
              <a:buNone/>
              <a:defRPr>
                <a:solidFill>
                  <a:schemeClr val="bg1"/>
                </a:solidFill>
              </a:defRPr>
            </a:lvl1pPr>
          </a:lstStyle>
          <a:p>
            <a:pPr lvl="0"/>
            <a:r>
              <a:rPr lang="en-US" altLang="en-US" noProof="0"/>
              <a:t>Click to edit Master subtitle style</a:t>
            </a:r>
          </a:p>
        </p:txBody>
      </p:sp>
      <p:sp>
        <p:nvSpPr>
          <p:cNvPr id="6148" name="Rectangle 4">
            <a:extLst>
              <a:ext uri="{FF2B5EF4-FFF2-40B4-BE49-F238E27FC236}">
                <a16:creationId xmlns:a16="http://schemas.microsoft.com/office/drawing/2014/main" id="{34FBF9CA-408B-4112-8BAF-FA1A7F69A8AA}"/>
              </a:ext>
            </a:extLst>
          </p:cNvPr>
          <p:cNvSpPr>
            <a:spLocks noGrp="1" noChangeArrowheads="1"/>
          </p:cNvSpPr>
          <p:nvPr>
            <p:ph type="dt" sz="half" idx="2"/>
          </p:nvPr>
        </p:nvSpPr>
        <p:spPr/>
        <p:txBody>
          <a:bodyPr/>
          <a:lstStyle>
            <a:lvl1pPr>
              <a:defRPr sz="1400"/>
            </a:lvl1pPr>
          </a:lstStyle>
          <a:p>
            <a:pPr>
              <a:defRPr/>
            </a:pPr>
            <a:endParaRPr lang="en-US"/>
          </a:p>
        </p:txBody>
      </p:sp>
      <p:sp>
        <p:nvSpPr>
          <p:cNvPr id="6149" name="Rectangle 5">
            <a:extLst>
              <a:ext uri="{FF2B5EF4-FFF2-40B4-BE49-F238E27FC236}">
                <a16:creationId xmlns:a16="http://schemas.microsoft.com/office/drawing/2014/main" id="{E1A5EE2B-F6C5-4239-A586-791F8582FD27}"/>
              </a:ext>
            </a:extLst>
          </p:cNvPr>
          <p:cNvSpPr>
            <a:spLocks noGrp="1" noChangeArrowheads="1"/>
          </p:cNvSpPr>
          <p:nvPr>
            <p:ph type="ftr" sz="quarter" idx="3"/>
          </p:nvPr>
        </p:nvSpPr>
        <p:spPr>
          <a:xfrm>
            <a:off x="3124200" y="6248400"/>
            <a:ext cx="2895600" cy="476250"/>
          </a:xfrm>
        </p:spPr>
        <p:txBody>
          <a:bodyPr/>
          <a:lstStyle>
            <a:lvl1pPr algn="ctr">
              <a:defRPr sz="1400"/>
            </a:lvl1pPr>
          </a:lstStyle>
          <a:p>
            <a:pPr>
              <a:defRPr/>
            </a:pPr>
            <a:endParaRPr lang="en-US"/>
          </a:p>
        </p:txBody>
      </p:sp>
      <p:sp>
        <p:nvSpPr>
          <p:cNvPr id="6150" name="Rectangle 6">
            <a:extLst>
              <a:ext uri="{FF2B5EF4-FFF2-40B4-BE49-F238E27FC236}">
                <a16:creationId xmlns:a16="http://schemas.microsoft.com/office/drawing/2014/main" id="{0F3BF163-885B-45FF-89F6-EA551B4C1E96}"/>
              </a:ext>
            </a:extLst>
          </p:cNvPr>
          <p:cNvSpPr>
            <a:spLocks noGrp="1" noChangeArrowheads="1"/>
          </p:cNvSpPr>
          <p:nvPr>
            <p:ph type="sldNum" sz="quarter" idx="4"/>
          </p:nvPr>
        </p:nvSpPr>
        <p:spPr/>
        <p:txBody>
          <a:bodyPr/>
          <a:lstStyle>
            <a:lvl1pPr>
              <a:defRPr/>
            </a:lvl1pPr>
          </a:lstStyle>
          <a:p>
            <a:fld id="{4A2DAB56-0C6D-4ECD-9818-EAE771EC795E}"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F61B-C7A4-46C9-9E48-B04B3B7D4E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E73CCC-8CC0-40DB-A1F4-950AD4B317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155C1-DAD4-4BFD-86A5-536B56DADB6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6F690F3-03B6-40E5-A108-CC8029FA73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8EE3D8-9CB3-44CD-B8DA-AB0C41285204}"/>
              </a:ext>
            </a:extLst>
          </p:cNvPr>
          <p:cNvSpPr>
            <a:spLocks noGrp="1"/>
          </p:cNvSpPr>
          <p:nvPr>
            <p:ph type="sldNum" sz="quarter" idx="12"/>
          </p:nvPr>
        </p:nvSpPr>
        <p:spPr/>
        <p:txBody>
          <a:bodyPr/>
          <a:lstStyle>
            <a:lvl1pPr>
              <a:defRPr/>
            </a:lvl1pPr>
          </a:lstStyle>
          <a:p>
            <a:fld id="{7B13C177-D32C-4918-B928-73191B1B81D8}" type="slidenum">
              <a:rPr lang="en-US" altLang="en-US"/>
              <a:pPr/>
              <a:t>‹#›</a:t>
            </a:fld>
            <a:endParaRPr lang="en-US" altLang="en-US"/>
          </a:p>
        </p:txBody>
      </p:sp>
    </p:spTree>
    <p:extLst>
      <p:ext uri="{BB962C8B-B14F-4D97-AF65-F5344CB8AC3E}">
        <p14:creationId xmlns:p14="http://schemas.microsoft.com/office/powerpoint/2010/main" val="176941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C2E063-CD56-47D4-93ED-8ABF9392C0A1}"/>
              </a:ext>
            </a:extLst>
          </p:cNvPr>
          <p:cNvSpPr>
            <a:spLocks noGrp="1"/>
          </p:cNvSpPr>
          <p:nvPr>
            <p:ph type="title" orient="vert"/>
          </p:nvPr>
        </p:nvSpPr>
        <p:spPr>
          <a:xfrm>
            <a:off x="6705600" y="381000"/>
            <a:ext cx="2133600" cy="57451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ED0D19-1947-4F50-93B2-C146EC07B052}"/>
              </a:ext>
            </a:extLst>
          </p:cNvPr>
          <p:cNvSpPr>
            <a:spLocks noGrp="1"/>
          </p:cNvSpPr>
          <p:nvPr>
            <p:ph type="body" orient="vert" idx="1"/>
          </p:nvPr>
        </p:nvSpPr>
        <p:spPr>
          <a:xfrm>
            <a:off x="304800" y="381000"/>
            <a:ext cx="6248400"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7468E-9EA6-473B-9662-E3E3F608AD5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F7EDB5C-9401-4293-B22B-5B643208A7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7FD838-93B3-487F-BBE4-2089BDC8D30C}"/>
              </a:ext>
            </a:extLst>
          </p:cNvPr>
          <p:cNvSpPr>
            <a:spLocks noGrp="1"/>
          </p:cNvSpPr>
          <p:nvPr>
            <p:ph type="sldNum" sz="quarter" idx="12"/>
          </p:nvPr>
        </p:nvSpPr>
        <p:spPr/>
        <p:txBody>
          <a:bodyPr/>
          <a:lstStyle>
            <a:lvl1pPr>
              <a:defRPr/>
            </a:lvl1pPr>
          </a:lstStyle>
          <a:p>
            <a:fld id="{C29A0EB4-FA40-4D3B-A3B5-0E007FE48698}" type="slidenum">
              <a:rPr lang="en-US" altLang="en-US"/>
              <a:pPr/>
              <a:t>‹#›</a:t>
            </a:fld>
            <a:endParaRPr lang="en-US" altLang="en-US"/>
          </a:p>
        </p:txBody>
      </p:sp>
    </p:spTree>
    <p:extLst>
      <p:ext uri="{BB962C8B-B14F-4D97-AF65-F5344CB8AC3E}">
        <p14:creationId xmlns:p14="http://schemas.microsoft.com/office/powerpoint/2010/main" val="413598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FBD72-FAF2-4873-8362-990AA65915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91269-94BB-4B43-8208-56222E7D84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C1EE5-F58A-43BF-9425-71375E529D8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33481A7-4CAF-4D66-ACF1-2E052AAC76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8B9B99D-9943-4CE1-A296-4FD48274C3BE}"/>
              </a:ext>
            </a:extLst>
          </p:cNvPr>
          <p:cNvSpPr>
            <a:spLocks noGrp="1"/>
          </p:cNvSpPr>
          <p:nvPr>
            <p:ph type="sldNum" sz="quarter" idx="12"/>
          </p:nvPr>
        </p:nvSpPr>
        <p:spPr/>
        <p:txBody>
          <a:bodyPr/>
          <a:lstStyle>
            <a:lvl1pPr>
              <a:defRPr/>
            </a:lvl1pPr>
          </a:lstStyle>
          <a:p>
            <a:fld id="{224AFBBA-02FE-4F8C-B14B-4EA9A8D0CA97}" type="slidenum">
              <a:rPr lang="en-US" altLang="en-US"/>
              <a:pPr/>
              <a:t>‹#›</a:t>
            </a:fld>
            <a:endParaRPr lang="en-US" altLang="en-US"/>
          </a:p>
        </p:txBody>
      </p:sp>
    </p:spTree>
    <p:extLst>
      <p:ext uri="{BB962C8B-B14F-4D97-AF65-F5344CB8AC3E}">
        <p14:creationId xmlns:p14="http://schemas.microsoft.com/office/powerpoint/2010/main" val="421454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1B61-1845-4A60-A9B9-E178EA84E5D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DED4BC-76CA-4846-8999-9A012F6870A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9F2D0C2-5C34-4B8F-91DF-C721A5FD05B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63E4A29-29DE-4DB5-80C2-C687F74CC5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2BCC3E-B413-4F54-B570-E6F70930226C}"/>
              </a:ext>
            </a:extLst>
          </p:cNvPr>
          <p:cNvSpPr>
            <a:spLocks noGrp="1"/>
          </p:cNvSpPr>
          <p:nvPr>
            <p:ph type="sldNum" sz="quarter" idx="12"/>
          </p:nvPr>
        </p:nvSpPr>
        <p:spPr/>
        <p:txBody>
          <a:bodyPr/>
          <a:lstStyle>
            <a:lvl1pPr>
              <a:defRPr/>
            </a:lvl1pPr>
          </a:lstStyle>
          <a:p>
            <a:fld id="{DA486644-3FBF-4BC1-9D89-7CC71D0B2551}" type="slidenum">
              <a:rPr lang="en-US" altLang="en-US"/>
              <a:pPr/>
              <a:t>‹#›</a:t>
            </a:fld>
            <a:endParaRPr lang="en-US" altLang="en-US"/>
          </a:p>
        </p:txBody>
      </p:sp>
    </p:spTree>
    <p:extLst>
      <p:ext uri="{BB962C8B-B14F-4D97-AF65-F5344CB8AC3E}">
        <p14:creationId xmlns:p14="http://schemas.microsoft.com/office/powerpoint/2010/main" val="273589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67F5-65DA-4296-A020-E7B2D39D73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49ED4-D0F5-4D19-9F48-F6D6CEE7B025}"/>
              </a:ext>
            </a:extLst>
          </p:cNvPr>
          <p:cNvSpPr>
            <a:spLocks noGrp="1"/>
          </p:cNvSpPr>
          <p:nvPr>
            <p:ph sz="half" idx="1"/>
          </p:nvPr>
        </p:nvSpPr>
        <p:spPr>
          <a:xfrm>
            <a:off x="304800" y="1447800"/>
            <a:ext cx="41910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10FAE6-486B-42D4-81EE-50B10CB5630D}"/>
              </a:ext>
            </a:extLst>
          </p:cNvPr>
          <p:cNvSpPr>
            <a:spLocks noGrp="1"/>
          </p:cNvSpPr>
          <p:nvPr>
            <p:ph sz="half" idx="2"/>
          </p:nvPr>
        </p:nvSpPr>
        <p:spPr>
          <a:xfrm>
            <a:off x="4648200" y="1447800"/>
            <a:ext cx="41910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F6611A-C547-486B-B88D-E8F3C464200E}"/>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76479FA-878E-471E-AF1A-1A30CD31B1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9BE8D05-7D4C-41BB-BDCF-9CD56809567D}"/>
              </a:ext>
            </a:extLst>
          </p:cNvPr>
          <p:cNvSpPr>
            <a:spLocks noGrp="1"/>
          </p:cNvSpPr>
          <p:nvPr>
            <p:ph type="sldNum" sz="quarter" idx="12"/>
          </p:nvPr>
        </p:nvSpPr>
        <p:spPr/>
        <p:txBody>
          <a:bodyPr/>
          <a:lstStyle>
            <a:lvl1pPr>
              <a:defRPr/>
            </a:lvl1pPr>
          </a:lstStyle>
          <a:p>
            <a:fld id="{1DA2362C-2716-43A8-A038-67ACBC371D40}" type="slidenum">
              <a:rPr lang="en-US" altLang="en-US"/>
              <a:pPr/>
              <a:t>‹#›</a:t>
            </a:fld>
            <a:endParaRPr lang="en-US" altLang="en-US"/>
          </a:p>
        </p:txBody>
      </p:sp>
    </p:spTree>
    <p:extLst>
      <p:ext uri="{BB962C8B-B14F-4D97-AF65-F5344CB8AC3E}">
        <p14:creationId xmlns:p14="http://schemas.microsoft.com/office/powerpoint/2010/main" val="488666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49903-70C8-4A8E-B1B1-6581BD67FF4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7C915A-9452-4653-B689-CAED3E947F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E3B95B-4A7B-41F4-939F-7C031B56CCB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D7B29B-793A-4451-8BFF-1EFC5B5E904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60FA58-B197-43BE-9C6A-4E47ABCCCBD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EEAC24-C074-493F-8865-FFEAE67FBC6D}"/>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8E1B33DD-0DB6-4D2C-AFC2-71282C88D7D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D5229590-D653-4FF1-B39A-B90517B3FB17}"/>
              </a:ext>
            </a:extLst>
          </p:cNvPr>
          <p:cNvSpPr>
            <a:spLocks noGrp="1"/>
          </p:cNvSpPr>
          <p:nvPr>
            <p:ph type="sldNum" sz="quarter" idx="12"/>
          </p:nvPr>
        </p:nvSpPr>
        <p:spPr/>
        <p:txBody>
          <a:bodyPr/>
          <a:lstStyle>
            <a:lvl1pPr>
              <a:defRPr/>
            </a:lvl1pPr>
          </a:lstStyle>
          <a:p>
            <a:fld id="{1812EE40-5D44-42E3-80C9-C452397D8174}" type="slidenum">
              <a:rPr lang="en-US" altLang="en-US"/>
              <a:pPr/>
              <a:t>‹#›</a:t>
            </a:fld>
            <a:endParaRPr lang="en-US" altLang="en-US"/>
          </a:p>
        </p:txBody>
      </p:sp>
    </p:spTree>
    <p:extLst>
      <p:ext uri="{BB962C8B-B14F-4D97-AF65-F5344CB8AC3E}">
        <p14:creationId xmlns:p14="http://schemas.microsoft.com/office/powerpoint/2010/main" val="60691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66ED-17A1-412A-949D-862AFF4CCD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A4E308-5A1E-4C12-8106-ABFE3C8779DC}"/>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C8DDC5E6-6615-4A3E-BCE8-B550019C553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2236FADB-8FDF-4659-9CB9-43477C9CE187}"/>
              </a:ext>
            </a:extLst>
          </p:cNvPr>
          <p:cNvSpPr>
            <a:spLocks noGrp="1"/>
          </p:cNvSpPr>
          <p:nvPr>
            <p:ph type="sldNum" sz="quarter" idx="12"/>
          </p:nvPr>
        </p:nvSpPr>
        <p:spPr/>
        <p:txBody>
          <a:bodyPr/>
          <a:lstStyle>
            <a:lvl1pPr>
              <a:defRPr/>
            </a:lvl1pPr>
          </a:lstStyle>
          <a:p>
            <a:fld id="{00E4402D-BCB3-49B9-ADD8-F5DDDD221448}" type="slidenum">
              <a:rPr lang="en-US" altLang="en-US"/>
              <a:pPr/>
              <a:t>‹#›</a:t>
            </a:fld>
            <a:endParaRPr lang="en-US" altLang="en-US"/>
          </a:p>
        </p:txBody>
      </p:sp>
    </p:spTree>
    <p:extLst>
      <p:ext uri="{BB962C8B-B14F-4D97-AF65-F5344CB8AC3E}">
        <p14:creationId xmlns:p14="http://schemas.microsoft.com/office/powerpoint/2010/main" val="216109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D4BEC3-56F0-4BBF-B107-5709FE43BF9F}"/>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BC73CFDE-86DC-4CBA-8630-3466E5A8BDF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4EB65140-609D-48D1-A652-F683D835DE8A}"/>
              </a:ext>
            </a:extLst>
          </p:cNvPr>
          <p:cNvSpPr>
            <a:spLocks noGrp="1"/>
          </p:cNvSpPr>
          <p:nvPr>
            <p:ph type="sldNum" sz="quarter" idx="12"/>
          </p:nvPr>
        </p:nvSpPr>
        <p:spPr/>
        <p:txBody>
          <a:bodyPr/>
          <a:lstStyle>
            <a:lvl1pPr>
              <a:defRPr/>
            </a:lvl1pPr>
          </a:lstStyle>
          <a:p>
            <a:fld id="{CB80AE3D-C06C-40F1-A71B-0EB600154B8D}" type="slidenum">
              <a:rPr lang="en-US" altLang="en-US"/>
              <a:pPr/>
              <a:t>‹#›</a:t>
            </a:fld>
            <a:endParaRPr lang="en-US" altLang="en-US"/>
          </a:p>
        </p:txBody>
      </p:sp>
    </p:spTree>
    <p:extLst>
      <p:ext uri="{BB962C8B-B14F-4D97-AF65-F5344CB8AC3E}">
        <p14:creationId xmlns:p14="http://schemas.microsoft.com/office/powerpoint/2010/main" val="264245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D72D-3162-48DA-9FAD-187A8AD478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C79D56-C821-4EBB-90AD-22B7F264917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1447BC-DF43-4966-AF3D-70884BDD5A0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21833F-C674-4786-8599-0AF4D2A8A704}"/>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4399112-396B-405B-A25C-76E7A8AC0DA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C25F497-8D5A-4EF0-84EA-D6A92A4C5133}"/>
              </a:ext>
            </a:extLst>
          </p:cNvPr>
          <p:cNvSpPr>
            <a:spLocks noGrp="1"/>
          </p:cNvSpPr>
          <p:nvPr>
            <p:ph type="sldNum" sz="quarter" idx="12"/>
          </p:nvPr>
        </p:nvSpPr>
        <p:spPr/>
        <p:txBody>
          <a:bodyPr/>
          <a:lstStyle>
            <a:lvl1pPr>
              <a:defRPr/>
            </a:lvl1pPr>
          </a:lstStyle>
          <a:p>
            <a:fld id="{7AAFDAAC-141E-4F7A-8871-18A9BEC03C74}" type="slidenum">
              <a:rPr lang="en-US" altLang="en-US"/>
              <a:pPr/>
              <a:t>‹#›</a:t>
            </a:fld>
            <a:endParaRPr lang="en-US" altLang="en-US"/>
          </a:p>
        </p:txBody>
      </p:sp>
    </p:spTree>
    <p:extLst>
      <p:ext uri="{BB962C8B-B14F-4D97-AF65-F5344CB8AC3E}">
        <p14:creationId xmlns:p14="http://schemas.microsoft.com/office/powerpoint/2010/main" val="177929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7F38-CBC7-41ED-B4D7-2EB4052DC64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AD64E4-018E-40A7-A135-578D3EB22E3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26CA477-DF4D-434E-8222-32D3CAD24CB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BD707-AF75-426B-B65B-917D34C5F15A}"/>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5669A475-A4B6-4669-A3F1-4B98D5FAB1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D298D18-17A0-4ABD-89AA-1C8F73505F4A}"/>
              </a:ext>
            </a:extLst>
          </p:cNvPr>
          <p:cNvSpPr>
            <a:spLocks noGrp="1"/>
          </p:cNvSpPr>
          <p:nvPr>
            <p:ph type="sldNum" sz="quarter" idx="12"/>
          </p:nvPr>
        </p:nvSpPr>
        <p:spPr/>
        <p:txBody>
          <a:bodyPr/>
          <a:lstStyle>
            <a:lvl1pPr>
              <a:defRPr/>
            </a:lvl1pPr>
          </a:lstStyle>
          <a:p>
            <a:fld id="{961AFDFA-D99E-4758-A95F-BFB9600D315D}" type="slidenum">
              <a:rPr lang="en-US" altLang="en-US"/>
              <a:pPr/>
              <a:t>‹#›</a:t>
            </a:fld>
            <a:endParaRPr lang="en-US" altLang="en-US"/>
          </a:p>
        </p:txBody>
      </p:sp>
    </p:spTree>
    <p:extLst>
      <p:ext uri="{BB962C8B-B14F-4D97-AF65-F5344CB8AC3E}">
        <p14:creationId xmlns:p14="http://schemas.microsoft.com/office/powerpoint/2010/main" val="334813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Picture 12" descr="new-u-2">
            <a:extLst>
              <a:ext uri="{FF2B5EF4-FFF2-40B4-BE49-F238E27FC236}">
                <a16:creationId xmlns:a16="http://schemas.microsoft.com/office/drawing/2014/main" id="{19996C21-34A2-4CB7-B4CF-DCB9F31C8E0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id="{82161C5F-71CD-401C-9A15-71F9FA0C3C1C}"/>
              </a:ext>
            </a:extLst>
          </p:cNvPr>
          <p:cNvSpPr>
            <a:spLocks noGrp="1" noChangeArrowheads="1"/>
          </p:cNvSpPr>
          <p:nvPr>
            <p:ph type="title"/>
          </p:nvPr>
        </p:nvSpPr>
        <p:spPr bwMode="auto">
          <a:xfrm>
            <a:off x="304800" y="3810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2" name="Rectangle 3">
            <a:extLst>
              <a:ext uri="{FF2B5EF4-FFF2-40B4-BE49-F238E27FC236}">
                <a16:creationId xmlns:a16="http://schemas.microsoft.com/office/drawing/2014/main" id="{EF0DD68E-98DB-4D5C-855B-16AE20C51C98}"/>
              </a:ext>
            </a:extLst>
          </p:cNvPr>
          <p:cNvSpPr>
            <a:spLocks noGrp="1" noChangeArrowheads="1"/>
          </p:cNvSpPr>
          <p:nvPr>
            <p:ph type="body" idx="1"/>
          </p:nvPr>
        </p:nvSpPr>
        <p:spPr bwMode="auto">
          <a:xfrm>
            <a:off x="304800" y="1447800"/>
            <a:ext cx="8534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7D64F3C1-E98A-43A5-815A-A13354BC3BB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6149" name="Rectangle 5">
            <a:extLst>
              <a:ext uri="{FF2B5EF4-FFF2-40B4-BE49-F238E27FC236}">
                <a16:creationId xmlns:a16="http://schemas.microsoft.com/office/drawing/2014/main" id="{3AB57CB0-9091-4A1B-9453-8516333427B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6150" name="Rectangle 6">
            <a:extLst>
              <a:ext uri="{FF2B5EF4-FFF2-40B4-BE49-F238E27FC236}">
                <a16:creationId xmlns:a16="http://schemas.microsoft.com/office/drawing/2014/main" id="{BF796023-F207-4FF2-A2B3-B8BAD6E7132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0B6A40C-C5BC-4719-8D75-9D5662A3105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p:titleStyle>
    <p:bodyStyle>
      <a:lvl1pPr marL="231775" indent="-231775" algn="l" rtl="0" eaLnBrk="1" fontAlgn="base" hangingPunct="1">
        <a:spcBef>
          <a:spcPct val="20000"/>
        </a:spcBef>
        <a:spcAft>
          <a:spcPct val="0"/>
        </a:spcAft>
        <a:buFont typeface="Wingdings" panose="05000000000000000000" pitchFamily="2"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udfjekpEDa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CB8AA75-458C-4390-8690-DC5B886385F0}"/>
              </a:ext>
            </a:extLst>
          </p:cNvPr>
          <p:cNvSpPr>
            <a:spLocks noGrp="1" noChangeArrowheads="1"/>
          </p:cNvSpPr>
          <p:nvPr>
            <p:ph type="ctrTitle"/>
          </p:nvPr>
        </p:nvSpPr>
        <p:spPr>
          <a:xfrm>
            <a:off x="647700" y="3886200"/>
            <a:ext cx="7848600" cy="1295400"/>
          </a:xfrm>
        </p:spPr>
        <p:txBody>
          <a:bodyPr/>
          <a:lstStyle/>
          <a:p>
            <a:r>
              <a:rPr lang="en-US" altLang="en-US" dirty="0">
                <a:latin typeface="Times New Roman" panose="02020603050405020304" pitchFamily="18" charset="0"/>
                <a:cs typeface="Times New Roman" panose="02020603050405020304" pitchFamily="18" charset="0"/>
              </a:rPr>
              <a:t>Software Tool</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Visual Paradigm</a:t>
            </a:r>
          </a:p>
        </p:txBody>
      </p:sp>
      <p:sp>
        <p:nvSpPr>
          <p:cNvPr id="49155" name="Rectangle 3">
            <a:extLst>
              <a:ext uri="{FF2B5EF4-FFF2-40B4-BE49-F238E27FC236}">
                <a16:creationId xmlns:a16="http://schemas.microsoft.com/office/drawing/2014/main" id="{45B60C49-D30F-42FA-8077-040A3F5A17F1}"/>
              </a:ext>
            </a:extLst>
          </p:cNvPr>
          <p:cNvSpPr>
            <a:spLocks noGrp="1" noChangeArrowheads="1"/>
          </p:cNvSpPr>
          <p:nvPr>
            <p:ph type="subTitle" idx="1"/>
          </p:nvPr>
        </p:nvSpPr>
        <p:spPr/>
        <p:txBody>
          <a:bodyPr/>
          <a:lstStyle/>
          <a:p>
            <a:r>
              <a:rPr lang="en-US" altLang="en-US" dirty="0"/>
              <a:t>Presented By</a:t>
            </a:r>
          </a:p>
          <a:p>
            <a:r>
              <a:rPr lang="en-US" altLang="en-US"/>
              <a:t>Mounica Santhapur</a:t>
            </a:r>
          </a:p>
          <a:p>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E5D3-3D2B-47AF-A73B-83E24D7CD632}"/>
              </a:ext>
            </a:extLst>
          </p:cNvPr>
          <p:cNvSpPr>
            <a:spLocks noGrp="1"/>
          </p:cNvSpPr>
          <p:nvPr>
            <p:ph type="title"/>
          </p:nvPr>
        </p:nvSpPr>
        <p:spPr>
          <a:xfrm>
            <a:off x="840699" y="687480"/>
            <a:ext cx="5605629" cy="607920"/>
          </a:xfrm>
        </p:spPr>
        <p:txBody>
          <a:bodyPr>
            <a:normAutofit/>
          </a:bodyPr>
          <a:lstStyle/>
          <a:p>
            <a:r>
              <a:rPr lang="en-US" u="sng" dirty="0">
                <a:latin typeface="Times New Roman" panose="02020603050405020304" pitchFamily="18" charset="0"/>
                <a:cs typeface="Times New Roman" panose="02020603050405020304" pitchFamily="18" charset="0"/>
              </a:rPr>
              <a:t>Pros &amp; Cons</a:t>
            </a:r>
          </a:p>
        </p:txBody>
      </p:sp>
      <p:sp>
        <p:nvSpPr>
          <p:cNvPr id="3" name="Content Placeholder 2">
            <a:extLst>
              <a:ext uri="{FF2B5EF4-FFF2-40B4-BE49-F238E27FC236}">
                <a16:creationId xmlns:a16="http://schemas.microsoft.com/office/drawing/2014/main" id="{7345F1BA-34F0-44C6-BC1A-08864A58D5E9}"/>
              </a:ext>
            </a:extLst>
          </p:cNvPr>
          <p:cNvSpPr>
            <a:spLocks noGrp="1"/>
          </p:cNvSpPr>
          <p:nvPr>
            <p:ph idx="1"/>
          </p:nvPr>
        </p:nvSpPr>
        <p:spPr>
          <a:xfrm>
            <a:off x="685801" y="1371600"/>
            <a:ext cx="5188120" cy="5181600"/>
          </a:xfrm>
        </p:spPr>
        <p:txBody>
          <a:bodyPr anchor="ctr">
            <a:normAutofit/>
          </a:bodyPr>
          <a:lstStyle/>
          <a:p>
            <a:pPr algn="just"/>
            <a:r>
              <a:rPr lang="en-US" sz="2000" b="0" dirty="0">
                <a:latin typeface="Times New Roman" panose="02020603050405020304" pitchFamily="18" charset="0"/>
                <a:cs typeface="Times New Roman" panose="02020603050405020304" pitchFamily="18" charset="0"/>
              </a:rPr>
              <a:t>Compatible with windows, Mac OS, android and iOS.</a:t>
            </a:r>
          </a:p>
          <a:p>
            <a:pPr algn="just"/>
            <a:r>
              <a:rPr lang="en-US" sz="2000" b="0" dirty="0">
                <a:latin typeface="Times New Roman" panose="02020603050405020304" pitchFamily="18" charset="0"/>
                <a:cs typeface="Times New Roman" panose="02020603050405020304" pitchFamily="18" charset="0"/>
              </a:rPr>
              <a:t>Can work in teams with the UML diagrams</a:t>
            </a:r>
          </a:p>
          <a:p>
            <a:pPr algn="just"/>
            <a:r>
              <a:rPr lang="en-US" sz="2000" b="0" dirty="0">
                <a:latin typeface="Times New Roman" panose="02020603050405020304" pitchFamily="18" charset="0"/>
                <a:cs typeface="Times New Roman" panose="02020603050405020304" pitchFamily="18" charset="0"/>
              </a:rPr>
              <a:t>Very clear documentation is provided for this tool.</a:t>
            </a:r>
          </a:p>
          <a:p>
            <a:pPr algn="just"/>
            <a:r>
              <a:rPr lang="en-US" sz="2000" b="0" dirty="0">
                <a:latin typeface="Times New Roman" panose="02020603050405020304" pitchFamily="18" charset="0"/>
                <a:cs typeface="Times New Roman" panose="02020603050405020304" pitchFamily="18" charset="0"/>
              </a:rPr>
              <a:t>Can import existing basic UML diagrams, codes, any other charts or story boards and can work on them in Visual Paradigm.</a:t>
            </a:r>
          </a:p>
          <a:p>
            <a:pPr algn="just"/>
            <a:r>
              <a:rPr lang="en-US" sz="2000" b="0" dirty="0">
                <a:latin typeface="Times New Roman" panose="02020603050405020304" pitchFamily="18" charset="0"/>
                <a:cs typeface="Times New Roman" panose="02020603050405020304" pitchFamily="18" charset="0"/>
              </a:rPr>
              <a:t>Online free usage is available for this tool.</a:t>
            </a:r>
          </a:p>
          <a:p>
            <a:pPr algn="just"/>
            <a:r>
              <a:rPr lang="en-US" sz="2000" b="0" dirty="0">
                <a:latin typeface="Times New Roman" panose="02020603050405020304" pitchFamily="18" charset="0"/>
                <a:cs typeface="Times New Roman" panose="02020603050405020304" pitchFamily="18" charset="0"/>
              </a:rPr>
              <a:t>Visual Paradigm is not a free software.</a:t>
            </a:r>
          </a:p>
          <a:p>
            <a:pPr algn="just"/>
            <a:r>
              <a:rPr lang="en-US" sz="2000" b="0" dirty="0">
                <a:latin typeface="Times New Roman" panose="02020603050405020304" pitchFamily="18" charset="0"/>
                <a:cs typeface="Times New Roman" panose="02020603050405020304" pitchFamily="18" charset="0"/>
              </a:rPr>
              <a:t>Though it is a collection of software tools complete implementation of the software is not possible as the code generated cannot be tested in this tool</a:t>
            </a:r>
          </a:p>
          <a:p>
            <a:pPr marL="0" indent="0" algn="just">
              <a:buNone/>
            </a:pPr>
            <a:endParaRPr lang="en-US" sz="2100" b="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5BC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03C61B93-44EC-4FFB-B1BD-CD440DFF7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68619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6F72-1914-4C25-BA99-3A2F01D4FB24}"/>
              </a:ext>
            </a:extLst>
          </p:cNvPr>
          <p:cNvSpPr>
            <a:spLocks noGrp="1"/>
          </p:cNvSpPr>
          <p:nvPr>
            <p:ph type="title"/>
          </p:nvPr>
        </p:nvSpPr>
        <p:spPr/>
        <p:txBody>
          <a:bodyPr/>
          <a:lstStyle/>
          <a:p>
            <a:r>
              <a:rPr lang="en-US" u="sng"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2D18C2D0-6E56-44CC-AE92-2F570006111C}"/>
              </a:ext>
            </a:extLst>
          </p:cNvPr>
          <p:cNvSpPr>
            <a:spLocks noGrp="1"/>
          </p:cNvSpPr>
          <p:nvPr>
            <p:ph idx="1"/>
          </p:nvPr>
        </p:nvSpPr>
        <p:spPr/>
        <p:txBody>
          <a:bodyPr/>
          <a:lstStyle/>
          <a:p>
            <a:pPr algn="just"/>
            <a:r>
              <a:rPr lang="en-US" sz="2000" b="0" dirty="0">
                <a:latin typeface="Times New Roman" panose="02020603050405020304" pitchFamily="18" charset="0"/>
                <a:cs typeface="Times New Roman" panose="02020603050405020304" pitchFamily="18" charset="0"/>
              </a:rPr>
              <a:t>Visual paradigm is a very good modeling software with multiple functionalities included into it.</a:t>
            </a:r>
          </a:p>
          <a:p>
            <a:pPr algn="just"/>
            <a:r>
              <a:rPr lang="en-US" sz="2000" b="0" dirty="0">
                <a:latin typeface="Times New Roman" panose="02020603050405020304" pitchFamily="18" charset="0"/>
                <a:cs typeface="Times New Roman" panose="02020603050405020304" pitchFamily="18" charset="0"/>
              </a:rPr>
              <a:t>Visual Paradigm tool is very interesting to develop UML diagrams and multiple features integrated into one software helps us to perform different tasks in the same tool.</a:t>
            </a:r>
          </a:p>
          <a:p>
            <a:pPr algn="just"/>
            <a:r>
              <a:rPr lang="en-US" sz="2000" b="0" dirty="0">
                <a:latin typeface="Times New Roman" panose="02020603050405020304" pitchFamily="18" charset="0"/>
                <a:cs typeface="Times New Roman" panose="02020603050405020304" pitchFamily="18" charset="0"/>
              </a:rPr>
              <a:t>It is very well documented so that a first-time user can also start working with this tool after reading the documentation.</a:t>
            </a:r>
          </a:p>
          <a:p>
            <a:pPr algn="just"/>
            <a:endParaRPr lang="en-US"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201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23F412-EBAA-47D5-AB72-FD24FC8F2DA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414464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EF336A6-609B-4C46-ADC8-51033D7C4C53}"/>
              </a:ext>
            </a:extLst>
          </p:cNvPr>
          <p:cNvSpPr>
            <a:spLocks noGrp="1" noChangeArrowheads="1"/>
          </p:cNvSpPr>
          <p:nvPr>
            <p:ph type="title"/>
          </p:nvPr>
        </p:nvSpPr>
        <p:spPr/>
        <p:txBody>
          <a:bodyPr/>
          <a:lstStyle/>
          <a:p>
            <a:r>
              <a:rPr lang="en-US" altLang="en-US" u="sng" dirty="0">
                <a:latin typeface="Times New Roman" panose="02020603050405020304" pitchFamily="18" charset="0"/>
                <a:cs typeface="Times New Roman" panose="02020603050405020304" pitchFamily="18" charset="0"/>
              </a:rPr>
              <a:t>Contents</a:t>
            </a:r>
            <a:endParaRPr lang="en-US" altLang="en-US" dirty="0"/>
          </a:p>
        </p:txBody>
      </p:sp>
      <p:sp>
        <p:nvSpPr>
          <p:cNvPr id="51203" name="Rectangle 3">
            <a:extLst>
              <a:ext uri="{FF2B5EF4-FFF2-40B4-BE49-F238E27FC236}">
                <a16:creationId xmlns:a16="http://schemas.microsoft.com/office/drawing/2014/main" id="{902CA3BC-31EA-4B6C-B1F4-D7F75AA23A67}"/>
              </a:ext>
            </a:extLst>
          </p:cNvPr>
          <p:cNvSpPr>
            <a:spLocks noGrp="1" noChangeArrowheads="1"/>
          </p:cNvSpPr>
          <p:nvPr>
            <p:ph type="body" idx="1"/>
          </p:nvPr>
        </p:nvSpPr>
        <p:spPr/>
        <p:txBody>
          <a:bodyPr/>
          <a:lstStyle/>
          <a:p>
            <a:r>
              <a:rPr lang="en-US" altLang="en-US" sz="2000" dirty="0">
                <a:latin typeface="Times New Roman" panose="02020603050405020304" pitchFamily="18" charset="0"/>
                <a:cs typeface="Times New Roman" panose="02020603050405020304" pitchFamily="18" charset="0"/>
              </a:rPr>
              <a:t>Introduction</a:t>
            </a:r>
          </a:p>
          <a:p>
            <a:r>
              <a:rPr lang="en-US" altLang="en-US" sz="2000" dirty="0">
                <a:latin typeface="Times New Roman" panose="02020603050405020304" pitchFamily="18" charset="0"/>
                <a:cs typeface="Times New Roman" panose="02020603050405020304" pitchFamily="18" charset="0"/>
              </a:rPr>
              <a:t>Features</a:t>
            </a:r>
          </a:p>
          <a:p>
            <a:r>
              <a:rPr lang="en-US" altLang="en-US" sz="2000" dirty="0">
                <a:latin typeface="Times New Roman" panose="02020603050405020304" pitchFamily="18" charset="0"/>
                <a:cs typeface="Times New Roman" panose="02020603050405020304" pitchFamily="18" charset="0"/>
              </a:rPr>
              <a:t>Examples</a:t>
            </a:r>
          </a:p>
          <a:p>
            <a:r>
              <a:rPr lang="en-US" altLang="en-US" sz="2000" dirty="0">
                <a:latin typeface="Times New Roman" panose="02020603050405020304" pitchFamily="18" charset="0"/>
                <a:cs typeface="Times New Roman" panose="02020603050405020304" pitchFamily="18" charset="0"/>
              </a:rPr>
              <a:t>Pros</a:t>
            </a:r>
          </a:p>
          <a:p>
            <a:r>
              <a:rPr lang="en-US" altLang="en-US" sz="2000" dirty="0">
                <a:latin typeface="Times New Roman" panose="02020603050405020304" pitchFamily="18" charset="0"/>
                <a:cs typeface="Times New Roman" panose="02020603050405020304" pitchFamily="18" charset="0"/>
              </a:rPr>
              <a:t>Cons</a:t>
            </a:r>
          </a:p>
          <a:p>
            <a:r>
              <a:rPr lang="en-US" altLang="en-US" sz="2000" dirty="0">
                <a:latin typeface="Times New Roman" panose="02020603050405020304" pitchFamily="18" charset="0"/>
                <a:cs typeface="Times New Roman" panose="02020603050405020304" pitchFamily="18" charset="0"/>
              </a:rPr>
              <a:t>Conclusion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8866-FEA0-4D3E-BB42-000F736D306A}"/>
              </a:ext>
            </a:extLst>
          </p:cNvPr>
          <p:cNvSpPr>
            <a:spLocks noGrp="1"/>
          </p:cNvSpPr>
          <p:nvPr>
            <p:ph type="title"/>
          </p:nvPr>
        </p:nvSpPr>
        <p:spPr>
          <a:xfrm>
            <a:off x="4572000" y="178002"/>
            <a:ext cx="3933226" cy="736398"/>
          </a:xfrm>
        </p:spPr>
        <p:txBody>
          <a:bodyPr>
            <a:normAutofit/>
          </a:bodyPr>
          <a:lstStyle/>
          <a:p>
            <a:r>
              <a:rPr lang="en-US" u="sng" dirty="0">
                <a:latin typeface="Times New Roman" panose="02020603050405020304" pitchFamily="18" charset="0"/>
                <a:cs typeface="Times New Roman" panose="02020603050405020304" pitchFamily="18" charset="0"/>
              </a:rPr>
              <a:t>Introduction</a:t>
            </a:r>
          </a:p>
        </p:txBody>
      </p:sp>
      <p:sp>
        <p:nvSpPr>
          <p:cNvPr id="10"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49688" y="1685652"/>
            <a:ext cx="2456259"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5" name="Picture 4">
            <a:extLst>
              <a:ext uri="{FF2B5EF4-FFF2-40B4-BE49-F238E27FC236}">
                <a16:creationId xmlns:a16="http://schemas.microsoft.com/office/drawing/2014/main" id="{F04EF089-20A9-4F47-B12D-F6E61BFE1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129" y="2199225"/>
            <a:ext cx="2450957" cy="2450957"/>
          </a:xfrm>
          <a:prstGeom prst="rect">
            <a:avLst/>
          </a:prstGeom>
        </p:spPr>
      </p:pic>
      <p:sp>
        <p:nvSpPr>
          <p:cNvPr id="3" name="Content Placeholder 2">
            <a:extLst>
              <a:ext uri="{FF2B5EF4-FFF2-40B4-BE49-F238E27FC236}">
                <a16:creationId xmlns:a16="http://schemas.microsoft.com/office/drawing/2014/main" id="{9112D677-285C-4E8A-A4A0-C41DB026537C}"/>
              </a:ext>
            </a:extLst>
          </p:cNvPr>
          <p:cNvSpPr>
            <a:spLocks noGrp="1"/>
          </p:cNvSpPr>
          <p:nvPr>
            <p:ph idx="1"/>
          </p:nvPr>
        </p:nvSpPr>
        <p:spPr>
          <a:xfrm>
            <a:off x="4572000" y="914400"/>
            <a:ext cx="4007357" cy="5562600"/>
          </a:xfrm>
        </p:spPr>
        <p:txBody>
          <a:bodyPr>
            <a:normAutofit fontScale="55000" lnSpcReduction="20000"/>
          </a:bodyPr>
          <a:lstStyle/>
          <a:p>
            <a:pPr algn="just">
              <a:lnSpc>
                <a:spcPct val="120000"/>
              </a:lnSpc>
            </a:pPr>
            <a:r>
              <a:rPr lang="en-US" sz="3100" b="0" dirty="0">
                <a:latin typeface="Times New Roman" panose="02020603050405020304" pitchFamily="18" charset="0"/>
                <a:cs typeface="Times New Roman" panose="02020603050405020304" pitchFamily="18" charset="0"/>
              </a:rPr>
              <a:t>Visual Paradigm is a collection of tools that are used for keeping track of software engineering projects. Some of better known customers include Adobe, AT&amp;T, Intel, the United States National Aeronautics and Space Administration and Toyota.</a:t>
            </a:r>
          </a:p>
          <a:p>
            <a:pPr algn="just">
              <a:lnSpc>
                <a:spcPct val="120000"/>
              </a:lnSpc>
            </a:pPr>
            <a:r>
              <a:rPr lang="en-US" sz="3100" b="0" dirty="0">
                <a:latin typeface="Times New Roman" panose="02020603050405020304" pitchFamily="18" charset="0"/>
                <a:cs typeface="Times New Roman" panose="02020603050405020304" pitchFamily="18" charset="0"/>
              </a:rPr>
              <a:t>Visual Paradigm is a UML CASE Tool supporting UML 2, System Modeling Language and Business Process Modeling Notation from the Object Management Group.</a:t>
            </a:r>
          </a:p>
          <a:p>
            <a:pPr algn="just">
              <a:lnSpc>
                <a:spcPct val="120000"/>
              </a:lnSpc>
            </a:pPr>
            <a:r>
              <a:rPr lang="en-US" sz="3100" b="0" dirty="0">
                <a:latin typeface="Times New Roman" panose="02020603050405020304" pitchFamily="18" charset="0"/>
                <a:cs typeface="Times New Roman" panose="02020603050405020304" pitchFamily="18" charset="0"/>
              </a:rPr>
              <a:t>This tool is mainly used during the design stage of the software development life cycle.</a:t>
            </a:r>
          </a:p>
          <a:p>
            <a:pPr algn="just">
              <a:lnSpc>
                <a:spcPct val="120000"/>
              </a:lnSpc>
            </a:pPr>
            <a:r>
              <a:rPr lang="en-US" sz="3100" b="0" dirty="0">
                <a:latin typeface="Times New Roman" panose="02020603050405020304" pitchFamily="18" charset="0"/>
                <a:cs typeface="Times New Roman" panose="02020603050405020304" pitchFamily="18" charset="0"/>
              </a:rPr>
              <a:t>Apart from modeling it also has other features like report generation, code generation and generate diagrams from code </a:t>
            </a:r>
          </a:p>
          <a:p>
            <a:endParaRPr lang="en-US" sz="21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63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52A5E-DD04-4926-879F-1B69A4ED9715}"/>
              </a:ext>
            </a:extLst>
          </p:cNvPr>
          <p:cNvSpPr>
            <a:spLocks noGrp="1"/>
          </p:cNvSpPr>
          <p:nvPr>
            <p:ph type="title"/>
          </p:nvPr>
        </p:nvSpPr>
        <p:spPr>
          <a:xfrm>
            <a:off x="304800" y="381000"/>
            <a:ext cx="8534400" cy="762000"/>
          </a:xfrm>
        </p:spPr>
        <p:txBody>
          <a:bodyPr/>
          <a:lstStyle/>
          <a:p>
            <a:r>
              <a:rPr lang="en-US" u="sng">
                <a:latin typeface="Times New Roman" panose="02020603050405020304" pitchFamily="18" charset="0"/>
                <a:cs typeface="Times New Roman" panose="02020603050405020304" pitchFamily="18" charset="0"/>
              </a:rPr>
              <a:t>Features</a:t>
            </a:r>
            <a:endParaRPr lang="en-US"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5D6E23-6D18-4CD4-B67A-10F53F18F2D5}"/>
              </a:ext>
            </a:extLst>
          </p:cNvPr>
          <p:cNvSpPr>
            <a:spLocks noGrp="1"/>
          </p:cNvSpPr>
          <p:nvPr>
            <p:ph idx="1"/>
          </p:nvPr>
        </p:nvSpPr>
        <p:spPr>
          <a:xfrm>
            <a:off x="304800" y="1447800"/>
            <a:ext cx="8534400" cy="4876800"/>
          </a:xfrm>
        </p:spPr>
        <p:txBody>
          <a:bodyPr/>
          <a:lstStyle/>
          <a:p>
            <a:pPr algn="just"/>
            <a:r>
              <a:rPr lang="en-US" sz="2000" b="0" dirty="0">
                <a:latin typeface="Times New Roman" panose="02020603050405020304" pitchFamily="18" charset="0"/>
                <a:cs typeface="Times New Roman" panose="02020603050405020304" pitchFamily="18" charset="0"/>
              </a:rPr>
              <a:t>Visual Paradigm runs on multiple device platforms like iOS, Android, macOS, Windows and Linux.</a:t>
            </a:r>
          </a:p>
          <a:p>
            <a:pPr algn="just"/>
            <a:r>
              <a:rPr lang="en-US" sz="2000" b="0" dirty="0">
                <a:latin typeface="Times New Roman" panose="02020603050405020304" pitchFamily="18" charset="0"/>
                <a:cs typeface="Times New Roman" panose="02020603050405020304" pitchFamily="18" charset="0"/>
              </a:rPr>
              <a:t>Any type of UML diagrams such as class, use case, sequence, object, activity, communication, state machine, component, deployment, package, timing, profile diagrams etc. can be created from the diagram tab in the tool.</a:t>
            </a:r>
          </a:p>
          <a:p>
            <a:pPr algn="just"/>
            <a:r>
              <a:rPr lang="en-US" sz="2000" b="0" dirty="0">
                <a:latin typeface="Times New Roman" panose="02020603050405020304" pitchFamily="18" charset="0"/>
                <a:cs typeface="Times New Roman" panose="02020603050405020304" pitchFamily="18" charset="0"/>
              </a:rPr>
              <a:t>The tool allows to create work flow diagrams for large projects in business which gives a clear understanding of the process. This is called Business Process Modeling Notation(BPMN).</a:t>
            </a:r>
          </a:p>
          <a:p>
            <a:pPr algn="just"/>
            <a:r>
              <a:rPr lang="en-US" sz="2000" b="0" dirty="0">
                <a:latin typeface="Times New Roman" panose="02020603050405020304" pitchFamily="18" charset="0"/>
                <a:cs typeface="Times New Roman" panose="02020603050405020304" pitchFamily="18" charset="0"/>
              </a:rPr>
              <a:t>Visual paradigm has round-trip engineering feature where we can generate source code from UML diagrams and let the UML model reflect the change made in the source code. Every time when we generate code or update UML model, changes will be merged.</a:t>
            </a:r>
          </a:p>
          <a:p>
            <a:pPr algn="just"/>
            <a:r>
              <a:rPr lang="en-US" sz="2000" b="0" dirty="0">
                <a:latin typeface="Times New Roman" panose="02020603050405020304" pitchFamily="18" charset="0"/>
                <a:cs typeface="Times New Roman" panose="02020603050405020304" pitchFamily="18" charset="0"/>
              </a:rPr>
              <a:t>It also has many features like Agile user story mapping, large scale scrum canvasing, Business model Canvasing, create project management life cycle, wireframing etc.</a:t>
            </a:r>
          </a:p>
          <a:p>
            <a:endParaRPr lang="en-US" sz="2000" b="0" dirty="0">
              <a:latin typeface="Times New Roman" panose="02020603050405020304" pitchFamily="18" charset="0"/>
              <a:cs typeface="Times New Roman" panose="02020603050405020304" pitchFamily="18" charset="0"/>
            </a:endParaRPr>
          </a:p>
          <a:p>
            <a:endParaRPr lang="en-US"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08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BDAC-0FCD-4964-A160-E03FA49D59D3}"/>
              </a:ext>
            </a:extLst>
          </p:cNvPr>
          <p:cNvSpPr>
            <a:spLocks noGrp="1"/>
          </p:cNvSpPr>
          <p:nvPr>
            <p:ph type="title"/>
          </p:nvPr>
        </p:nvSpPr>
        <p:spPr>
          <a:xfrm>
            <a:off x="304800" y="381000"/>
            <a:ext cx="8534400" cy="762000"/>
          </a:xfrm>
        </p:spPr>
        <p:txBody>
          <a:bodyPr/>
          <a:lstStyle/>
          <a:p>
            <a:r>
              <a:rPr lang="en-US" u="sng">
                <a:latin typeface="Times New Roman" panose="02020603050405020304" pitchFamily="18" charset="0"/>
                <a:cs typeface="Times New Roman" panose="02020603050405020304" pitchFamily="18" charset="0"/>
              </a:rPr>
              <a:t>Examples</a:t>
            </a:r>
            <a:endParaRPr lang="en-US" u="sng"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4F24AEDC-F0D3-409A-AE21-2B2033B8D4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461" y="1337548"/>
            <a:ext cx="8470739" cy="4253127"/>
          </a:xfrm>
        </p:spPr>
      </p:pic>
      <p:sp>
        <p:nvSpPr>
          <p:cNvPr id="6" name="TextBox 5">
            <a:extLst>
              <a:ext uri="{FF2B5EF4-FFF2-40B4-BE49-F238E27FC236}">
                <a16:creationId xmlns:a16="http://schemas.microsoft.com/office/drawing/2014/main" id="{EA648809-4703-4378-859A-B15E8C9C1263}"/>
              </a:ext>
            </a:extLst>
          </p:cNvPr>
          <p:cNvSpPr txBox="1"/>
          <p:nvPr/>
        </p:nvSpPr>
        <p:spPr>
          <a:xfrm>
            <a:off x="1143000" y="5621155"/>
            <a:ext cx="7315200" cy="369332"/>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Use Case Diagram</a:t>
            </a:r>
          </a:p>
        </p:txBody>
      </p:sp>
    </p:spTree>
    <p:extLst>
      <p:ext uri="{BB962C8B-B14F-4D97-AF65-F5344CB8AC3E}">
        <p14:creationId xmlns:p14="http://schemas.microsoft.com/office/powerpoint/2010/main" val="211517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637-0F1D-4E6B-936A-4687455E8FF9}"/>
              </a:ext>
            </a:extLst>
          </p:cNvPr>
          <p:cNvSpPr>
            <a:spLocks noGrp="1"/>
          </p:cNvSpPr>
          <p:nvPr>
            <p:ph type="title"/>
          </p:nvPr>
        </p:nvSpPr>
        <p:spPr/>
        <p:txBody>
          <a:bodyPr/>
          <a:lstStyle/>
          <a:p>
            <a:r>
              <a:rPr lang="en-US" u="sng" dirty="0">
                <a:latin typeface="Times New Roman" panose="02020603050405020304" pitchFamily="18" charset="0"/>
                <a:cs typeface="Times New Roman" panose="02020603050405020304" pitchFamily="18" charset="0"/>
              </a:rPr>
              <a:t>Examples(contd..)</a:t>
            </a:r>
          </a:p>
        </p:txBody>
      </p:sp>
      <p:pic>
        <p:nvPicPr>
          <p:cNvPr id="5" name="Content Placeholder 4">
            <a:extLst>
              <a:ext uri="{FF2B5EF4-FFF2-40B4-BE49-F238E27FC236}">
                <a16:creationId xmlns:a16="http://schemas.microsoft.com/office/drawing/2014/main" id="{7177EEB7-1B6B-4A52-9A35-E164205AA4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8400" y="1524000"/>
            <a:ext cx="6807200" cy="3422650"/>
          </a:xfrm>
        </p:spPr>
      </p:pic>
      <p:sp>
        <p:nvSpPr>
          <p:cNvPr id="6" name="TextBox 5">
            <a:extLst>
              <a:ext uri="{FF2B5EF4-FFF2-40B4-BE49-F238E27FC236}">
                <a16:creationId xmlns:a16="http://schemas.microsoft.com/office/drawing/2014/main" id="{3670917A-5272-4579-A3BA-560CABE0E853}"/>
              </a:ext>
            </a:extLst>
          </p:cNvPr>
          <p:cNvSpPr txBox="1"/>
          <p:nvPr/>
        </p:nvSpPr>
        <p:spPr>
          <a:xfrm>
            <a:off x="1905000" y="5486400"/>
            <a:ext cx="6096000"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Work flow diagram(BPMN)</a:t>
            </a:r>
          </a:p>
        </p:txBody>
      </p:sp>
    </p:spTree>
    <p:extLst>
      <p:ext uri="{BB962C8B-B14F-4D97-AF65-F5344CB8AC3E}">
        <p14:creationId xmlns:p14="http://schemas.microsoft.com/office/powerpoint/2010/main" val="247428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F34B7-B00E-40AE-9123-50030ED4C62F}"/>
              </a:ext>
            </a:extLst>
          </p:cNvPr>
          <p:cNvSpPr>
            <a:spLocks noGrp="1"/>
          </p:cNvSpPr>
          <p:nvPr>
            <p:ph type="title"/>
          </p:nvPr>
        </p:nvSpPr>
        <p:spPr>
          <a:xfrm>
            <a:off x="304800" y="350520"/>
            <a:ext cx="8534400" cy="762000"/>
          </a:xfrm>
        </p:spPr>
        <p:txBody>
          <a:bodyPr/>
          <a:lstStyle/>
          <a:p>
            <a:r>
              <a:rPr lang="en-US" u="sng" dirty="0">
                <a:latin typeface="Times New Roman" panose="02020603050405020304" pitchFamily="18" charset="0"/>
                <a:cs typeface="Times New Roman" panose="02020603050405020304" pitchFamily="18" charset="0"/>
              </a:rPr>
              <a:t>Examples(contd..)</a:t>
            </a:r>
            <a:endParaRPr lang="en-US" dirty="0"/>
          </a:p>
        </p:txBody>
      </p:sp>
      <p:pic>
        <p:nvPicPr>
          <p:cNvPr id="5" name="Content Placeholder 4">
            <a:extLst>
              <a:ext uri="{FF2B5EF4-FFF2-40B4-BE49-F238E27FC236}">
                <a16:creationId xmlns:a16="http://schemas.microsoft.com/office/drawing/2014/main" id="{C2122FD2-A85A-488C-B309-3081BFCF6B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143000"/>
            <a:ext cx="8110914" cy="4561523"/>
          </a:xfrm>
        </p:spPr>
      </p:pic>
      <p:sp>
        <p:nvSpPr>
          <p:cNvPr id="6" name="TextBox 5">
            <a:extLst>
              <a:ext uri="{FF2B5EF4-FFF2-40B4-BE49-F238E27FC236}">
                <a16:creationId xmlns:a16="http://schemas.microsoft.com/office/drawing/2014/main" id="{E96935DA-4B80-4876-BEB4-B5FC7EAF592F}"/>
              </a:ext>
            </a:extLst>
          </p:cNvPr>
          <p:cNvSpPr txBox="1"/>
          <p:nvPr/>
        </p:nvSpPr>
        <p:spPr>
          <a:xfrm>
            <a:off x="1295400" y="5791200"/>
            <a:ext cx="6781800"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Business Model Canvas</a:t>
            </a:r>
          </a:p>
        </p:txBody>
      </p:sp>
    </p:spTree>
    <p:extLst>
      <p:ext uri="{BB962C8B-B14F-4D97-AF65-F5344CB8AC3E}">
        <p14:creationId xmlns:p14="http://schemas.microsoft.com/office/powerpoint/2010/main" val="3386389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8B04-189F-4734-9E1D-FE619BE079FA}"/>
              </a:ext>
            </a:extLst>
          </p:cNvPr>
          <p:cNvSpPr>
            <a:spLocks noGrp="1"/>
          </p:cNvSpPr>
          <p:nvPr>
            <p:ph type="title"/>
          </p:nvPr>
        </p:nvSpPr>
        <p:spPr/>
        <p:txBody>
          <a:bodyPr/>
          <a:lstStyle/>
          <a:p>
            <a:r>
              <a:rPr lang="en-US" u="sng" dirty="0">
                <a:latin typeface="Times New Roman" panose="02020603050405020304" pitchFamily="18" charset="0"/>
                <a:cs typeface="Times New Roman" panose="02020603050405020304" pitchFamily="18" charset="0"/>
              </a:rPr>
              <a:t>Examples(contd..)</a:t>
            </a:r>
            <a:endParaRPr lang="en-US" dirty="0"/>
          </a:p>
        </p:txBody>
      </p:sp>
      <p:pic>
        <p:nvPicPr>
          <p:cNvPr id="5" name="Content Placeholder 4">
            <a:extLst>
              <a:ext uri="{FF2B5EF4-FFF2-40B4-BE49-F238E27FC236}">
                <a16:creationId xmlns:a16="http://schemas.microsoft.com/office/drawing/2014/main" id="{A1105C5D-8F88-47CF-B940-CDEABF2701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633" y="1112520"/>
            <a:ext cx="7740734" cy="4353336"/>
          </a:xfrm>
        </p:spPr>
      </p:pic>
      <p:sp>
        <p:nvSpPr>
          <p:cNvPr id="6" name="TextBox 5">
            <a:extLst>
              <a:ext uri="{FF2B5EF4-FFF2-40B4-BE49-F238E27FC236}">
                <a16:creationId xmlns:a16="http://schemas.microsoft.com/office/drawing/2014/main" id="{70CFFEE0-851D-4D8D-9DD5-1A9748246A53}"/>
              </a:ext>
            </a:extLst>
          </p:cNvPr>
          <p:cNvSpPr txBox="1"/>
          <p:nvPr/>
        </p:nvSpPr>
        <p:spPr>
          <a:xfrm>
            <a:off x="1127167" y="5638800"/>
            <a:ext cx="7315200"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Agile User Story Mapping</a:t>
            </a:r>
          </a:p>
        </p:txBody>
      </p:sp>
    </p:spTree>
    <p:extLst>
      <p:ext uri="{BB962C8B-B14F-4D97-AF65-F5344CB8AC3E}">
        <p14:creationId xmlns:p14="http://schemas.microsoft.com/office/powerpoint/2010/main" val="154258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B080-6135-4D7E-87F3-521619FB3EF7}"/>
              </a:ext>
            </a:extLst>
          </p:cNvPr>
          <p:cNvSpPr>
            <a:spLocks noGrp="1"/>
          </p:cNvSpPr>
          <p:nvPr>
            <p:ph type="title"/>
          </p:nvPr>
        </p:nvSpPr>
        <p:spPr/>
        <p:txBody>
          <a:bodyPr/>
          <a:lstStyle/>
          <a:p>
            <a:r>
              <a:rPr lang="en-US" u="sng" dirty="0">
                <a:latin typeface="Times New Roman" panose="02020603050405020304" pitchFamily="18" charset="0"/>
                <a:cs typeface="Times New Roman" panose="02020603050405020304" pitchFamily="18" charset="0"/>
              </a:rPr>
              <a:t>Examples(contd..)</a:t>
            </a:r>
            <a:endParaRPr lang="en-US" dirty="0"/>
          </a:p>
        </p:txBody>
      </p:sp>
      <p:pic>
        <p:nvPicPr>
          <p:cNvPr id="9" name="Content Placeholder 8">
            <a:hlinkClick r:id="rId2"/>
            <a:extLst>
              <a:ext uri="{FF2B5EF4-FFF2-40B4-BE49-F238E27FC236}">
                <a16:creationId xmlns:a16="http://schemas.microsoft.com/office/drawing/2014/main" id="{B67E73A2-8899-49A2-A129-65EB95293B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112520"/>
            <a:ext cx="7588334" cy="4267628"/>
          </a:xfrm>
        </p:spPr>
      </p:pic>
      <p:sp>
        <p:nvSpPr>
          <p:cNvPr id="10" name="TextBox 9">
            <a:extLst>
              <a:ext uri="{FF2B5EF4-FFF2-40B4-BE49-F238E27FC236}">
                <a16:creationId xmlns:a16="http://schemas.microsoft.com/office/drawing/2014/main" id="{C7C73356-3DCC-4CDB-861B-961A26449EE8}"/>
              </a:ext>
            </a:extLst>
          </p:cNvPr>
          <p:cNvSpPr txBox="1"/>
          <p:nvPr/>
        </p:nvSpPr>
        <p:spPr>
          <a:xfrm>
            <a:off x="1600200" y="5715000"/>
            <a:ext cx="6477000" cy="646331"/>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Round Trip Engineering</a:t>
            </a:r>
          </a:p>
          <a:p>
            <a:pPr algn="ctr"/>
            <a:r>
              <a:rPr lang="en-US" sz="1200" b="1" dirty="0">
                <a:latin typeface="Times New Roman" panose="02020603050405020304" pitchFamily="18" charset="0"/>
                <a:cs typeface="Times New Roman" panose="02020603050405020304" pitchFamily="18" charset="0"/>
              </a:rPr>
              <a:t>Video link-</a:t>
            </a:r>
            <a:r>
              <a:rPr lang="en-US" sz="1200" dirty="0">
                <a:hlinkClick r:id="rId2"/>
              </a:rPr>
              <a:t>https://www.youtube.com/watch?v=udfjekpEDak</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918699"/>
      </p:ext>
    </p:extLst>
  </p:cSld>
  <p:clrMapOvr>
    <a:masterClrMapping/>
  </p:clrMapOvr>
</p:sld>
</file>

<file path=ppt/theme/theme1.xml><?xml version="1.0" encoding="utf-8"?>
<a:theme xmlns:a="http://schemas.openxmlformats.org/drawingml/2006/main" name="2_UNR-landscap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UNR-landscap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NR-landsca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NR-landsca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NR-landsca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NR-landsca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NR-landsca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NR-landscap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NR-landsca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NR-landsca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NR-landsca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NR-landsca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NR-landsca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406</Words>
  <Application>Microsoft Office PowerPoint</Application>
  <PresentationFormat>On-screen Show (4:3)</PresentationFormat>
  <Paragraphs>50</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Wingdings</vt:lpstr>
      <vt:lpstr>2_UNR-landscape</vt:lpstr>
      <vt:lpstr>Software Tool Visual Paradigm</vt:lpstr>
      <vt:lpstr>Contents</vt:lpstr>
      <vt:lpstr>Introduction</vt:lpstr>
      <vt:lpstr>Features</vt:lpstr>
      <vt:lpstr>Examples</vt:lpstr>
      <vt:lpstr>Examples(contd..)</vt:lpstr>
      <vt:lpstr>Examples(contd..)</vt:lpstr>
      <vt:lpstr>Examples(contd..)</vt:lpstr>
      <vt:lpstr>Examples(contd..)</vt:lpstr>
      <vt:lpstr>Pros &amp; Cons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Tool Visual Paradigm</dc:title>
  <dc:creator>MOUNICA SANTHAPUR</dc:creator>
  <cp:lastModifiedBy>MOUNICA SANTHAPUR</cp:lastModifiedBy>
  <cp:revision>6</cp:revision>
  <dcterms:created xsi:type="dcterms:W3CDTF">2019-11-06T19:27:23Z</dcterms:created>
  <dcterms:modified xsi:type="dcterms:W3CDTF">2019-11-07T00:01:21Z</dcterms:modified>
</cp:coreProperties>
</file>