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0" r:id="rId8"/>
    <p:sldId id="261" r:id="rId9"/>
    <p:sldId id="262"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B2827-FBFB-422B-8239-D4AF8E769971}" v="35" dt="2019-11-04T21:05:33.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wfiq Chowdhury" userId="9fde958a7334057a" providerId="LiveId" clId="{D78B2827-FBFB-422B-8239-D4AF8E769971}"/>
    <pc:docChg chg="undo custSel addSld delSld modSld">
      <pc:chgData name="Tawfiq Chowdhury" userId="9fde958a7334057a" providerId="LiveId" clId="{D78B2827-FBFB-422B-8239-D4AF8E769971}" dt="2019-11-04T21:09:22.728" v="430" actId="122"/>
      <pc:docMkLst>
        <pc:docMk/>
      </pc:docMkLst>
      <pc:sldChg chg="modSp">
        <pc:chgData name="Tawfiq Chowdhury" userId="9fde958a7334057a" providerId="LiveId" clId="{D78B2827-FBFB-422B-8239-D4AF8E769971}" dt="2019-11-04T21:00:10.965" v="391" actId="255"/>
        <pc:sldMkLst>
          <pc:docMk/>
          <pc:sldMk cId="4157669001" sldId="256"/>
        </pc:sldMkLst>
        <pc:spChg chg="mod">
          <ac:chgData name="Tawfiq Chowdhury" userId="9fde958a7334057a" providerId="LiveId" clId="{D78B2827-FBFB-422B-8239-D4AF8E769971}" dt="2019-11-04T21:00:10.965" v="391" actId="255"/>
          <ac:spMkLst>
            <pc:docMk/>
            <pc:sldMk cId="4157669001" sldId="256"/>
            <ac:spMk id="2" creationId="{9167D5DE-B8D1-4B0B-A83B-881E3E6CDEBE}"/>
          </ac:spMkLst>
        </pc:spChg>
      </pc:sldChg>
      <pc:sldChg chg="modSp">
        <pc:chgData name="Tawfiq Chowdhury" userId="9fde958a7334057a" providerId="LiveId" clId="{D78B2827-FBFB-422B-8239-D4AF8E769971}" dt="2019-11-04T19:17:58.444" v="206" actId="255"/>
        <pc:sldMkLst>
          <pc:docMk/>
          <pc:sldMk cId="3755864447" sldId="257"/>
        </pc:sldMkLst>
        <pc:spChg chg="mod">
          <ac:chgData name="Tawfiq Chowdhury" userId="9fde958a7334057a" providerId="LiveId" clId="{D78B2827-FBFB-422B-8239-D4AF8E769971}" dt="2019-11-04T19:17:58.444" v="206" actId="255"/>
          <ac:spMkLst>
            <pc:docMk/>
            <pc:sldMk cId="3755864447" sldId="257"/>
            <ac:spMk id="3" creationId="{2089149B-EB82-44BD-B83E-7C08027F79B7}"/>
          </ac:spMkLst>
        </pc:spChg>
      </pc:sldChg>
      <pc:sldChg chg="modSp">
        <pc:chgData name="Tawfiq Chowdhury" userId="9fde958a7334057a" providerId="LiveId" clId="{D78B2827-FBFB-422B-8239-D4AF8E769971}" dt="2019-11-04T19:18:06.724" v="207" actId="255"/>
        <pc:sldMkLst>
          <pc:docMk/>
          <pc:sldMk cId="1772854888" sldId="258"/>
        </pc:sldMkLst>
        <pc:spChg chg="mod">
          <ac:chgData name="Tawfiq Chowdhury" userId="9fde958a7334057a" providerId="LiveId" clId="{D78B2827-FBFB-422B-8239-D4AF8E769971}" dt="2019-11-04T19:18:06.724" v="207" actId="255"/>
          <ac:spMkLst>
            <pc:docMk/>
            <pc:sldMk cId="1772854888" sldId="258"/>
            <ac:spMk id="3" creationId="{225451FF-5278-4BB3-A1B9-BD9A4EE4D22E}"/>
          </ac:spMkLst>
        </pc:spChg>
      </pc:sldChg>
      <pc:sldChg chg="modSp add">
        <pc:chgData name="Tawfiq Chowdhury" userId="9fde958a7334057a" providerId="LiveId" clId="{D78B2827-FBFB-422B-8239-D4AF8E769971}" dt="2019-11-04T19:18:16.718" v="208" actId="255"/>
        <pc:sldMkLst>
          <pc:docMk/>
          <pc:sldMk cId="2167004073" sldId="259"/>
        </pc:sldMkLst>
        <pc:spChg chg="mod">
          <ac:chgData name="Tawfiq Chowdhury" userId="9fde958a7334057a" providerId="LiveId" clId="{D78B2827-FBFB-422B-8239-D4AF8E769971}" dt="2019-11-04T19:18:16.718" v="208" actId="255"/>
          <ac:spMkLst>
            <pc:docMk/>
            <pc:sldMk cId="2167004073" sldId="259"/>
            <ac:spMk id="3" creationId="{5C483035-E072-4B0A-8DA9-8E7E7E75D867}"/>
          </ac:spMkLst>
        </pc:spChg>
      </pc:sldChg>
      <pc:sldChg chg="del">
        <pc:chgData name="Tawfiq Chowdhury" userId="9fde958a7334057a" providerId="LiveId" clId="{D78B2827-FBFB-422B-8239-D4AF8E769971}" dt="2019-11-04T18:55:37.932" v="204" actId="2696"/>
        <pc:sldMkLst>
          <pc:docMk/>
          <pc:sldMk cId="3337944355" sldId="259"/>
        </pc:sldMkLst>
      </pc:sldChg>
      <pc:sldChg chg="modSp">
        <pc:chgData name="Tawfiq Chowdhury" userId="9fde958a7334057a" providerId="LiveId" clId="{D78B2827-FBFB-422B-8239-D4AF8E769971}" dt="2019-11-04T19:18:31.167" v="209" actId="255"/>
        <pc:sldMkLst>
          <pc:docMk/>
          <pc:sldMk cId="452753880" sldId="260"/>
        </pc:sldMkLst>
        <pc:spChg chg="mod">
          <ac:chgData name="Tawfiq Chowdhury" userId="9fde958a7334057a" providerId="LiveId" clId="{D78B2827-FBFB-422B-8239-D4AF8E769971}" dt="2019-11-04T19:18:31.167" v="209" actId="255"/>
          <ac:spMkLst>
            <pc:docMk/>
            <pc:sldMk cId="452753880" sldId="260"/>
            <ac:spMk id="3" creationId="{8194B36D-AFE4-43D9-B301-E82D4FCFFCD9}"/>
          </ac:spMkLst>
        </pc:spChg>
      </pc:sldChg>
      <pc:sldChg chg="modSp add">
        <pc:chgData name="Tawfiq Chowdhury" userId="9fde958a7334057a" providerId="LiveId" clId="{D78B2827-FBFB-422B-8239-D4AF8E769971}" dt="2019-11-04T21:06:45.714" v="429" actId="20577"/>
        <pc:sldMkLst>
          <pc:docMk/>
          <pc:sldMk cId="3966959873" sldId="261"/>
        </pc:sldMkLst>
        <pc:spChg chg="mod">
          <ac:chgData name="Tawfiq Chowdhury" userId="9fde958a7334057a" providerId="LiveId" clId="{D78B2827-FBFB-422B-8239-D4AF8E769971}" dt="2019-11-04T08:28:43.562" v="11" actId="122"/>
          <ac:spMkLst>
            <pc:docMk/>
            <pc:sldMk cId="3966959873" sldId="261"/>
            <ac:spMk id="2" creationId="{172BC63B-E23E-40E4-A719-2E2D8502A463}"/>
          </ac:spMkLst>
        </pc:spChg>
        <pc:spChg chg="mod">
          <ac:chgData name="Tawfiq Chowdhury" userId="9fde958a7334057a" providerId="LiveId" clId="{D78B2827-FBFB-422B-8239-D4AF8E769971}" dt="2019-11-04T21:06:45.714" v="429" actId="20577"/>
          <ac:spMkLst>
            <pc:docMk/>
            <pc:sldMk cId="3966959873" sldId="261"/>
            <ac:spMk id="3" creationId="{86C23889-A5D4-4A5D-818A-E965806D7483}"/>
          </ac:spMkLst>
        </pc:spChg>
      </pc:sldChg>
      <pc:sldChg chg="modSp add">
        <pc:chgData name="Tawfiq Chowdhury" userId="9fde958a7334057a" providerId="LiveId" clId="{D78B2827-FBFB-422B-8239-D4AF8E769971}" dt="2019-11-04T19:18:54.184" v="212" actId="20577"/>
        <pc:sldMkLst>
          <pc:docMk/>
          <pc:sldMk cId="2981174498" sldId="262"/>
        </pc:sldMkLst>
        <pc:spChg chg="mod">
          <ac:chgData name="Tawfiq Chowdhury" userId="9fde958a7334057a" providerId="LiveId" clId="{D78B2827-FBFB-422B-8239-D4AF8E769971}" dt="2019-11-04T19:18:54.184" v="212" actId="20577"/>
          <ac:spMkLst>
            <pc:docMk/>
            <pc:sldMk cId="2981174498" sldId="262"/>
            <ac:spMk id="2" creationId="{8BCDFA0E-C316-4699-B1F9-62A6553B585B}"/>
          </ac:spMkLst>
        </pc:spChg>
        <pc:spChg chg="mod">
          <ac:chgData name="Tawfiq Chowdhury" userId="9fde958a7334057a" providerId="LiveId" clId="{D78B2827-FBFB-422B-8239-D4AF8E769971}" dt="2019-11-04T19:18:51.387" v="211" actId="255"/>
          <ac:spMkLst>
            <pc:docMk/>
            <pc:sldMk cId="2981174498" sldId="262"/>
            <ac:spMk id="3" creationId="{9D06B337-804D-4334-A873-A49D02044FFF}"/>
          </ac:spMkLst>
        </pc:spChg>
      </pc:sldChg>
      <pc:sldChg chg="addSp delSp modSp add">
        <pc:chgData name="Tawfiq Chowdhury" userId="9fde958a7334057a" providerId="LiveId" clId="{D78B2827-FBFB-422B-8239-D4AF8E769971}" dt="2019-11-04T20:44:36.143" v="275" actId="208"/>
        <pc:sldMkLst>
          <pc:docMk/>
          <pc:sldMk cId="2810526586" sldId="263"/>
        </pc:sldMkLst>
        <pc:spChg chg="mod">
          <ac:chgData name="Tawfiq Chowdhury" userId="9fde958a7334057a" providerId="LiveId" clId="{D78B2827-FBFB-422B-8239-D4AF8E769971}" dt="2019-11-04T20:41:29.311" v="255" actId="121"/>
          <ac:spMkLst>
            <pc:docMk/>
            <pc:sldMk cId="2810526586" sldId="263"/>
            <ac:spMk id="2" creationId="{79B45454-DA47-4B86-8749-B40DC25B0595}"/>
          </ac:spMkLst>
        </pc:spChg>
        <pc:spChg chg="add del">
          <ac:chgData name="Tawfiq Chowdhury" userId="9fde958a7334057a" providerId="LiveId" clId="{D78B2827-FBFB-422B-8239-D4AF8E769971}" dt="2019-11-04T20:44:16.745" v="267" actId="931"/>
          <ac:spMkLst>
            <pc:docMk/>
            <pc:sldMk cId="2810526586" sldId="263"/>
            <ac:spMk id="3" creationId="{CDAC89BA-DB35-45BA-A037-A4D07467547B}"/>
          </ac:spMkLst>
        </pc:spChg>
        <pc:picChg chg="add del mod">
          <ac:chgData name="Tawfiq Chowdhury" userId="9fde958a7334057a" providerId="LiveId" clId="{D78B2827-FBFB-422B-8239-D4AF8E769971}" dt="2019-11-04T20:41:55.363" v="266" actId="931"/>
          <ac:picMkLst>
            <pc:docMk/>
            <pc:sldMk cId="2810526586" sldId="263"/>
            <ac:picMk id="5" creationId="{3464B7E5-E7CD-4B16-B03D-55359447D678}"/>
          </ac:picMkLst>
        </pc:picChg>
        <pc:picChg chg="add mod">
          <ac:chgData name="Tawfiq Chowdhury" userId="9fde958a7334057a" providerId="LiveId" clId="{D78B2827-FBFB-422B-8239-D4AF8E769971}" dt="2019-11-04T20:44:36.143" v="275" actId="208"/>
          <ac:picMkLst>
            <pc:docMk/>
            <pc:sldMk cId="2810526586" sldId="263"/>
            <ac:picMk id="7" creationId="{ECC68D5D-4C10-43F2-808B-5C71CAFD73F8}"/>
          </ac:picMkLst>
        </pc:picChg>
      </pc:sldChg>
      <pc:sldChg chg="addSp delSp modSp add">
        <pc:chgData name="Tawfiq Chowdhury" userId="9fde958a7334057a" providerId="LiveId" clId="{D78B2827-FBFB-422B-8239-D4AF8E769971}" dt="2019-11-04T21:02:25.414" v="392" actId="688"/>
        <pc:sldMkLst>
          <pc:docMk/>
          <pc:sldMk cId="987324370" sldId="264"/>
        </pc:sldMkLst>
        <pc:spChg chg="mod">
          <ac:chgData name="Tawfiq Chowdhury" userId="9fde958a7334057a" providerId="LiveId" clId="{D78B2827-FBFB-422B-8239-D4AF8E769971}" dt="2019-11-04T21:02:25.414" v="392" actId="688"/>
          <ac:spMkLst>
            <pc:docMk/>
            <pc:sldMk cId="987324370" sldId="264"/>
            <ac:spMk id="2" creationId="{2215D419-A6B2-4A22-9B16-499DD8F9AE1A}"/>
          </ac:spMkLst>
        </pc:spChg>
        <pc:spChg chg="del">
          <ac:chgData name="Tawfiq Chowdhury" userId="9fde958a7334057a" providerId="LiveId" clId="{D78B2827-FBFB-422B-8239-D4AF8E769971}" dt="2019-11-04T20:45:23.361" v="290" actId="931"/>
          <ac:spMkLst>
            <pc:docMk/>
            <pc:sldMk cId="987324370" sldId="264"/>
            <ac:spMk id="3" creationId="{55FD8FA9-0643-4F7F-9A69-52EC81E1A103}"/>
          </ac:spMkLst>
        </pc:spChg>
        <pc:picChg chg="add mod">
          <ac:chgData name="Tawfiq Chowdhury" userId="9fde958a7334057a" providerId="LiveId" clId="{D78B2827-FBFB-422B-8239-D4AF8E769971}" dt="2019-11-04T20:45:50.544" v="300" actId="208"/>
          <ac:picMkLst>
            <pc:docMk/>
            <pc:sldMk cId="987324370" sldId="264"/>
            <ac:picMk id="5" creationId="{9F618F4A-8A79-4769-91EA-4B90275B9236}"/>
          </ac:picMkLst>
        </pc:picChg>
      </pc:sldChg>
      <pc:sldChg chg="modSp add">
        <pc:chgData name="Tawfiq Chowdhury" userId="9fde958a7334057a" providerId="LiveId" clId="{D78B2827-FBFB-422B-8239-D4AF8E769971}" dt="2019-11-04T21:09:22.728" v="430" actId="122"/>
        <pc:sldMkLst>
          <pc:docMk/>
          <pc:sldMk cId="3323140457" sldId="265"/>
        </pc:sldMkLst>
        <pc:spChg chg="mod">
          <ac:chgData name="Tawfiq Chowdhury" userId="9fde958a7334057a" providerId="LiveId" clId="{D78B2827-FBFB-422B-8239-D4AF8E769971}" dt="2019-11-04T21:09:22.728" v="430" actId="122"/>
          <ac:spMkLst>
            <pc:docMk/>
            <pc:sldMk cId="3323140457" sldId="265"/>
            <ac:spMk id="2" creationId="{2510D78B-B159-4CF4-8E2D-6DACB0774AA5}"/>
          </ac:spMkLst>
        </pc:spChg>
        <pc:spChg chg="mod">
          <ac:chgData name="Tawfiq Chowdhury" userId="9fde958a7334057a" providerId="LiveId" clId="{D78B2827-FBFB-422B-8239-D4AF8E769971}" dt="2019-11-04T21:05:33.315" v="427" actId="20577"/>
          <ac:spMkLst>
            <pc:docMk/>
            <pc:sldMk cId="3323140457" sldId="265"/>
            <ac:spMk id="3" creationId="{8CF71CF0-98A5-42F6-B583-A0771D40BF14}"/>
          </ac:spMkLst>
        </pc:spChg>
      </pc:sldChg>
      <pc:sldChg chg="modSp add">
        <pc:chgData name="Tawfiq Chowdhury" userId="9fde958a7334057a" providerId="LiveId" clId="{D78B2827-FBFB-422B-8239-D4AF8E769971}" dt="2019-11-04T20:59:52.982" v="390" actId="255"/>
        <pc:sldMkLst>
          <pc:docMk/>
          <pc:sldMk cId="3517982603" sldId="266"/>
        </pc:sldMkLst>
        <pc:spChg chg="mod">
          <ac:chgData name="Tawfiq Chowdhury" userId="9fde958a7334057a" providerId="LiveId" clId="{D78B2827-FBFB-422B-8239-D4AF8E769971}" dt="2019-11-04T20:59:25.481" v="355" actId="122"/>
          <ac:spMkLst>
            <pc:docMk/>
            <pc:sldMk cId="3517982603" sldId="266"/>
            <ac:spMk id="2" creationId="{7856674B-7F93-4735-8163-437BBFD9DDF2}"/>
          </ac:spMkLst>
        </pc:spChg>
        <pc:spChg chg="mod">
          <ac:chgData name="Tawfiq Chowdhury" userId="9fde958a7334057a" providerId="LiveId" clId="{D78B2827-FBFB-422B-8239-D4AF8E769971}" dt="2019-11-04T20:59:52.982" v="390" actId="255"/>
          <ac:spMkLst>
            <pc:docMk/>
            <pc:sldMk cId="3517982603" sldId="266"/>
            <ac:spMk id="3" creationId="{CBC4483F-BE38-4CBF-AC27-273C7FB8DFB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4224224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360819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55550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3829779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6158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1070135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482378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248193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1708140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7F0D4-4786-4D70-9A6C-1C4F05ED54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3891261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77F0D4-4786-4D70-9A6C-1C4F05ED54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427565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77F0D4-4786-4D70-9A6C-1C4F05ED5476}"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270098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77F0D4-4786-4D70-9A6C-1C4F05ED5476}"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1849239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7F0D4-4786-4D70-9A6C-1C4F05ED5476}"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931257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77F0D4-4786-4D70-9A6C-1C4F05ED54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461431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77F0D4-4786-4D70-9A6C-1C4F05ED54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F8880-7144-46CC-8C0F-6E431BBA9F15}" type="slidenum">
              <a:rPr lang="en-US" smtClean="0"/>
              <a:t>‹#›</a:t>
            </a:fld>
            <a:endParaRPr lang="en-US"/>
          </a:p>
        </p:txBody>
      </p:sp>
    </p:spTree>
    <p:extLst>
      <p:ext uri="{BB962C8B-B14F-4D97-AF65-F5344CB8AC3E}">
        <p14:creationId xmlns:p14="http://schemas.microsoft.com/office/powerpoint/2010/main" val="4196921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77F0D4-4786-4D70-9A6C-1C4F05ED5476}" type="datetimeFigureOut">
              <a:rPr lang="en-US" smtClean="0"/>
              <a:t>11/4/2019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4DF8880-7144-46CC-8C0F-6E431BBA9F15}" type="slidenum">
              <a:rPr lang="en-US" smtClean="0"/>
              <a:t>‹#›</a:t>
            </a:fld>
            <a:endParaRPr lang="en-US"/>
          </a:p>
        </p:txBody>
      </p:sp>
    </p:spTree>
    <p:extLst>
      <p:ext uri="{BB962C8B-B14F-4D97-AF65-F5344CB8AC3E}">
        <p14:creationId xmlns:p14="http://schemas.microsoft.com/office/powerpoint/2010/main" val="2442902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xN___Yp4_4A&amp;feature=youtu.b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7D5DE-B8D1-4B0B-A83B-881E3E6CDEBE}"/>
              </a:ext>
            </a:extLst>
          </p:cNvPr>
          <p:cNvSpPr>
            <a:spLocks noGrp="1"/>
          </p:cNvSpPr>
          <p:nvPr>
            <p:ph type="ctrTitle"/>
          </p:nvPr>
        </p:nvSpPr>
        <p:spPr/>
        <p:txBody>
          <a:bodyPr>
            <a:normAutofit fontScale="90000"/>
          </a:bodyPr>
          <a:lstStyle/>
          <a:p>
            <a:r>
              <a:rPr lang="en-US" sz="4900" dirty="0"/>
              <a:t>Presentation on NetBeans IDE</a:t>
            </a:r>
            <a:br>
              <a:rPr lang="en-US" dirty="0"/>
            </a:br>
            <a:endParaRPr lang="en-US" dirty="0"/>
          </a:p>
        </p:txBody>
      </p:sp>
      <p:sp>
        <p:nvSpPr>
          <p:cNvPr id="3" name="Subtitle 2">
            <a:extLst>
              <a:ext uri="{FF2B5EF4-FFF2-40B4-BE49-F238E27FC236}">
                <a16:creationId xmlns:a16="http://schemas.microsoft.com/office/drawing/2014/main" id="{099D8236-62D6-41E5-91FA-DDBA9FA26889}"/>
              </a:ext>
            </a:extLst>
          </p:cNvPr>
          <p:cNvSpPr>
            <a:spLocks noGrp="1"/>
          </p:cNvSpPr>
          <p:nvPr>
            <p:ph type="subTitle" idx="1"/>
          </p:nvPr>
        </p:nvSpPr>
        <p:spPr/>
        <p:txBody>
          <a:bodyPr>
            <a:normAutofit/>
          </a:bodyPr>
          <a:lstStyle/>
          <a:p>
            <a:r>
              <a:rPr lang="en-US" sz="4000" dirty="0"/>
              <a:t>Tawfiq Chowdhury</a:t>
            </a:r>
          </a:p>
        </p:txBody>
      </p:sp>
    </p:spTree>
    <p:extLst>
      <p:ext uri="{BB962C8B-B14F-4D97-AF65-F5344CB8AC3E}">
        <p14:creationId xmlns:p14="http://schemas.microsoft.com/office/powerpoint/2010/main" val="4157669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0D78B-B159-4CF4-8E2D-6DACB0774AA5}"/>
              </a:ext>
            </a:extLst>
          </p:cNvPr>
          <p:cNvSpPr>
            <a:spLocks noGrp="1"/>
          </p:cNvSpPr>
          <p:nvPr>
            <p:ph type="title"/>
          </p:nvPr>
        </p:nvSpPr>
        <p:spPr/>
        <p:txBody>
          <a:bodyPr/>
          <a:lstStyle/>
          <a:p>
            <a:pPr algn="ctr"/>
            <a:r>
              <a:rPr lang="en-US" dirty="0"/>
              <a:t>My Project using NetBeans GUI</a:t>
            </a:r>
          </a:p>
        </p:txBody>
      </p:sp>
      <p:sp>
        <p:nvSpPr>
          <p:cNvPr id="3" name="Content Placeholder 2">
            <a:extLst>
              <a:ext uri="{FF2B5EF4-FFF2-40B4-BE49-F238E27FC236}">
                <a16:creationId xmlns:a16="http://schemas.microsoft.com/office/drawing/2014/main" id="{8CF71CF0-98A5-42F6-B583-A0771D40BF14}"/>
              </a:ext>
            </a:extLst>
          </p:cNvPr>
          <p:cNvSpPr>
            <a:spLocks noGrp="1"/>
          </p:cNvSpPr>
          <p:nvPr>
            <p:ph idx="1"/>
          </p:nvPr>
        </p:nvSpPr>
        <p:spPr/>
        <p:txBody>
          <a:bodyPr/>
          <a:lstStyle/>
          <a:p>
            <a:r>
              <a:rPr lang="en-US" dirty="0">
                <a:hlinkClick r:id="rId2"/>
              </a:rPr>
              <a:t>https://www.youtube.com/watch?v=xN___Yp4_4A&amp;feature=youtu.be</a:t>
            </a:r>
            <a:endParaRPr lang="en-US" dirty="0"/>
          </a:p>
          <a:p>
            <a:endParaRPr lang="en-US" dirty="0"/>
          </a:p>
        </p:txBody>
      </p:sp>
    </p:spTree>
    <p:extLst>
      <p:ext uri="{BB962C8B-B14F-4D97-AF65-F5344CB8AC3E}">
        <p14:creationId xmlns:p14="http://schemas.microsoft.com/office/powerpoint/2010/main" val="3323140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6674B-7F93-4735-8163-437BBFD9DDF2}"/>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CBC4483F-BE38-4CBF-AC27-273C7FB8DFB1}"/>
              </a:ext>
            </a:extLst>
          </p:cNvPr>
          <p:cNvSpPr>
            <a:spLocks noGrp="1"/>
          </p:cNvSpPr>
          <p:nvPr>
            <p:ph idx="1"/>
          </p:nvPr>
        </p:nvSpPr>
        <p:spPr/>
        <p:txBody>
          <a:bodyPr>
            <a:normAutofit/>
          </a:bodyPr>
          <a:lstStyle/>
          <a:p>
            <a:r>
              <a:rPr lang="de-DE" sz="2400" dirty="0"/>
              <a:t>1. https://en.wikipedia.org/wiki/NetBeans </a:t>
            </a:r>
          </a:p>
          <a:p>
            <a:r>
              <a:rPr lang="de-DE" sz="2400" dirty="0"/>
              <a:t>2. https://netbeans.apache.org/ </a:t>
            </a:r>
          </a:p>
          <a:p>
            <a:r>
              <a:rPr lang="de-DE" sz="2400" dirty="0"/>
              <a:t>3. https://netbeans.org/features </a:t>
            </a:r>
          </a:p>
          <a:p>
            <a:r>
              <a:rPr lang="de-DE" sz="2400" dirty="0"/>
              <a:t>4. https://netbeans.org/kb/index.html </a:t>
            </a:r>
            <a:endParaRPr lang="en-US" sz="2400" dirty="0"/>
          </a:p>
        </p:txBody>
      </p:sp>
    </p:spTree>
    <p:extLst>
      <p:ext uri="{BB962C8B-B14F-4D97-AF65-F5344CB8AC3E}">
        <p14:creationId xmlns:p14="http://schemas.microsoft.com/office/powerpoint/2010/main" val="3517982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FAA17-FA7E-420E-8EE9-86C06BA26FC5}"/>
              </a:ext>
            </a:extLst>
          </p:cNvPr>
          <p:cNvSpPr>
            <a:spLocks noGrp="1"/>
          </p:cNvSpPr>
          <p:nvPr>
            <p:ph type="title"/>
          </p:nvPr>
        </p:nvSpPr>
        <p:spPr/>
        <p:txBody>
          <a:bodyPr/>
          <a:lstStyle/>
          <a:p>
            <a:pPr algn="ctr"/>
            <a:r>
              <a:rPr lang="en-US" dirty="0"/>
              <a:t>What is NetBeans</a:t>
            </a:r>
          </a:p>
        </p:txBody>
      </p:sp>
      <p:sp>
        <p:nvSpPr>
          <p:cNvPr id="3" name="Content Placeholder 2">
            <a:extLst>
              <a:ext uri="{FF2B5EF4-FFF2-40B4-BE49-F238E27FC236}">
                <a16:creationId xmlns:a16="http://schemas.microsoft.com/office/drawing/2014/main" id="{2089149B-EB82-44BD-B83E-7C08027F79B7}"/>
              </a:ext>
            </a:extLst>
          </p:cNvPr>
          <p:cNvSpPr>
            <a:spLocks noGrp="1"/>
          </p:cNvSpPr>
          <p:nvPr>
            <p:ph idx="1"/>
          </p:nvPr>
        </p:nvSpPr>
        <p:spPr/>
        <p:txBody>
          <a:bodyPr>
            <a:normAutofit/>
          </a:bodyPr>
          <a:lstStyle/>
          <a:p>
            <a:r>
              <a:rPr lang="en-US" sz="2400" dirty="0"/>
              <a:t>NetBeans is a Computer Aided Software Engineering tool (CASE). It falls under the category of Integrated Development Environment (IDE). Development in NetBeans is highly modularized, and NetBeans also has a very user-friendly interface. NetBeans is compatible with several operating systems including Windows, Linux, MacOS, Solaris, etc. It is primarily used for Java development and it is one of the most popular coding tools among Java developers. NetBeans also has extensions for C, C++, PHP and HTML5</a:t>
            </a:r>
          </a:p>
        </p:txBody>
      </p:sp>
    </p:spTree>
    <p:extLst>
      <p:ext uri="{BB962C8B-B14F-4D97-AF65-F5344CB8AC3E}">
        <p14:creationId xmlns:p14="http://schemas.microsoft.com/office/powerpoint/2010/main" val="3755864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BCB6D-DE11-468A-BDFB-893BC5C7056B}"/>
              </a:ext>
            </a:extLst>
          </p:cNvPr>
          <p:cNvSpPr>
            <a:spLocks noGrp="1"/>
          </p:cNvSpPr>
          <p:nvPr>
            <p:ph type="title"/>
          </p:nvPr>
        </p:nvSpPr>
        <p:spPr/>
        <p:txBody>
          <a:bodyPr/>
          <a:lstStyle/>
          <a:p>
            <a:pPr algn="ctr"/>
            <a:r>
              <a:rPr lang="en-US" dirty="0"/>
              <a:t>Background of NetBeans</a:t>
            </a:r>
          </a:p>
        </p:txBody>
      </p:sp>
      <p:sp>
        <p:nvSpPr>
          <p:cNvPr id="3" name="Content Placeholder 2">
            <a:extLst>
              <a:ext uri="{FF2B5EF4-FFF2-40B4-BE49-F238E27FC236}">
                <a16:creationId xmlns:a16="http://schemas.microsoft.com/office/drawing/2014/main" id="{225451FF-5278-4BB3-A1B9-BD9A4EE4D22E}"/>
              </a:ext>
            </a:extLst>
          </p:cNvPr>
          <p:cNvSpPr>
            <a:spLocks noGrp="1"/>
          </p:cNvSpPr>
          <p:nvPr>
            <p:ph idx="1"/>
          </p:nvPr>
        </p:nvSpPr>
        <p:spPr/>
        <p:txBody>
          <a:bodyPr>
            <a:normAutofit/>
          </a:bodyPr>
          <a:lstStyle/>
          <a:p>
            <a:r>
              <a:rPr lang="en-US" sz="2400" dirty="0"/>
              <a:t>The NetBeans initially was a student project called </a:t>
            </a:r>
            <a:r>
              <a:rPr lang="en-US" sz="2400" dirty="0" err="1"/>
              <a:t>Xelfi</a:t>
            </a:r>
            <a:r>
              <a:rPr lang="en-US" sz="2400" dirty="0"/>
              <a:t> and the project was initiated by the Faculty of Mathematics and Physics at Charles University in Prague, Czech Republic. A company was formed in 1997 based on the project and developed commercial versions of the IDE till 1999 when the company was bought by Sun Microsystems in 1999. In June 2000, Sun Microsystems open sourced the IDE. In 2010, Oracle Corporations acquired Sun Microsystems. Since then, NetBeans project is managed by the Oracle Corporations. </a:t>
            </a:r>
          </a:p>
        </p:txBody>
      </p:sp>
    </p:spTree>
    <p:extLst>
      <p:ext uri="{BB962C8B-B14F-4D97-AF65-F5344CB8AC3E}">
        <p14:creationId xmlns:p14="http://schemas.microsoft.com/office/powerpoint/2010/main" val="177285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E6EC9-28FF-4998-A61B-E7D0D5894762}"/>
              </a:ext>
            </a:extLst>
          </p:cNvPr>
          <p:cNvSpPr>
            <a:spLocks noGrp="1"/>
          </p:cNvSpPr>
          <p:nvPr>
            <p:ph type="title"/>
          </p:nvPr>
        </p:nvSpPr>
        <p:spPr/>
        <p:txBody>
          <a:bodyPr/>
          <a:lstStyle/>
          <a:p>
            <a:pPr algn="ctr"/>
            <a:r>
              <a:rPr lang="en-US" dirty="0"/>
              <a:t>Versions</a:t>
            </a:r>
          </a:p>
        </p:txBody>
      </p:sp>
      <p:sp>
        <p:nvSpPr>
          <p:cNvPr id="3" name="Content Placeholder 2">
            <a:extLst>
              <a:ext uri="{FF2B5EF4-FFF2-40B4-BE49-F238E27FC236}">
                <a16:creationId xmlns:a16="http://schemas.microsoft.com/office/drawing/2014/main" id="{5C483035-E072-4B0A-8DA9-8E7E7E75D867}"/>
              </a:ext>
            </a:extLst>
          </p:cNvPr>
          <p:cNvSpPr>
            <a:spLocks noGrp="1"/>
          </p:cNvSpPr>
          <p:nvPr>
            <p:ph idx="1"/>
          </p:nvPr>
        </p:nvSpPr>
        <p:spPr/>
        <p:txBody>
          <a:bodyPr>
            <a:normAutofit/>
          </a:bodyPr>
          <a:lstStyle/>
          <a:p>
            <a:r>
              <a:rPr lang="en-US" sz="2000" dirty="0"/>
              <a:t>NetBeans IDE 6.0 introduced support for developing IDE modules and rich client applications based on the NetBeans platform, a Java Swing GUI builder, improved CVS support</a:t>
            </a:r>
          </a:p>
          <a:p>
            <a:r>
              <a:rPr lang="en-US" sz="2000" dirty="0"/>
              <a:t>NetBeans IDE 6.5, released in November 2008, extended the existing Java EE features</a:t>
            </a:r>
          </a:p>
          <a:p>
            <a:r>
              <a:rPr lang="en-US" sz="2000" dirty="0"/>
              <a:t>NetBeans IDE 6.9, released in June 2010, added support for OSGi, Spring Framework 3.0, Java EE dependency injection (JSR-299), Zend Framework for PHP, and easier code navigation</a:t>
            </a:r>
          </a:p>
          <a:p>
            <a:r>
              <a:rPr lang="en-US" sz="2000" dirty="0"/>
              <a:t>Apache NetBeans 11.2 is the latest version of NetBeans</a:t>
            </a:r>
          </a:p>
        </p:txBody>
      </p:sp>
    </p:spTree>
    <p:extLst>
      <p:ext uri="{BB962C8B-B14F-4D97-AF65-F5344CB8AC3E}">
        <p14:creationId xmlns:p14="http://schemas.microsoft.com/office/powerpoint/2010/main" val="2167004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45454-DA47-4B86-8749-B40DC25B0595}"/>
              </a:ext>
            </a:extLst>
          </p:cNvPr>
          <p:cNvSpPr>
            <a:spLocks noGrp="1"/>
          </p:cNvSpPr>
          <p:nvPr>
            <p:ph type="title"/>
          </p:nvPr>
        </p:nvSpPr>
        <p:spPr/>
        <p:txBody>
          <a:bodyPr/>
          <a:lstStyle/>
          <a:p>
            <a:pPr algn="r"/>
            <a:r>
              <a:rPr lang="en-US" dirty="0"/>
              <a:t>The Interface of NetBeans</a:t>
            </a:r>
          </a:p>
        </p:txBody>
      </p:sp>
      <p:pic>
        <p:nvPicPr>
          <p:cNvPr id="7" name="Content Placeholder 6" descr="A screenshot of a social media post&#10;&#10;Description automatically generated">
            <a:extLst>
              <a:ext uri="{FF2B5EF4-FFF2-40B4-BE49-F238E27FC236}">
                <a16:creationId xmlns:a16="http://schemas.microsoft.com/office/drawing/2014/main" id="{ECC68D5D-4C10-43F2-808B-5C71CAFD73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9302" y="1511559"/>
            <a:ext cx="7034699" cy="5253135"/>
          </a:xfrm>
          <a:ln>
            <a:solidFill>
              <a:schemeClr val="tx1"/>
            </a:solidFill>
          </a:ln>
        </p:spPr>
      </p:pic>
    </p:spTree>
    <p:extLst>
      <p:ext uri="{BB962C8B-B14F-4D97-AF65-F5344CB8AC3E}">
        <p14:creationId xmlns:p14="http://schemas.microsoft.com/office/powerpoint/2010/main" val="2810526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5D419-A6B2-4A22-9B16-499DD8F9AE1A}"/>
              </a:ext>
            </a:extLst>
          </p:cNvPr>
          <p:cNvSpPr>
            <a:spLocks noGrp="1"/>
          </p:cNvSpPr>
          <p:nvPr>
            <p:ph type="title"/>
          </p:nvPr>
        </p:nvSpPr>
        <p:spPr>
          <a:xfrm>
            <a:off x="677334" y="609600"/>
            <a:ext cx="8596668" cy="1320800"/>
          </a:xfrm>
        </p:spPr>
        <p:txBody>
          <a:bodyPr/>
          <a:lstStyle/>
          <a:p>
            <a:pPr algn="ctr"/>
            <a:r>
              <a:rPr lang="en-US" dirty="0"/>
              <a:t>The Interface of NetBeans(Continued)</a:t>
            </a:r>
          </a:p>
        </p:txBody>
      </p:sp>
      <p:pic>
        <p:nvPicPr>
          <p:cNvPr id="5" name="Content Placeholder 4" descr="A screenshot of a computer&#10;&#10;Description automatically generated">
            <a:extLst>
              <a:ext uri="{FF2B5EF4-FFF2-40B4-BE49-F238E27FC236}">
                <a16:creationId xmlns:a16="http://schemas.microsoft.com/office/drawing/2014/main" id="{9F618F4A-8A79-4769-91EA-4B90275B92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6694" y="1436914"/>
            <a:ext cx="8351665" cy="5376561"/>
          </a:xfrm>
          <a:ln>
            <a:solidFill>
              <a:schemeClr val="tx1"/>
            </a:solidFill>
          </a:ln>
        </p:spPr>
      </p:pic>
    </p:spTree>
    <p:extLst>
      <p:ext uri="{BB962C8B-B14F-4D97-AF65-F5344CB8AC3E}">
        <p14:creationId xmlns:p14="http://schemas.microsoft.com/office/powerpoint/2010/main" val="98732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375A1-E55B-4207-94C6-807509EFA332}"/>
              </a:ext>
            </a:extLst>
          </p:cNvPr>
          <p:cNvSpPr>
            <a:spLocks noGrp="1"/>
          </p:cNvSpPr>
          <p:nvPr>
            <p:ph type="title"/>
          </p:nvPr>
        </p:nvSpPr>
        <p:spPr/>
        <p:txBody>
          <a:bodyPr/>
          <a:lstStyle/>
          <a:p>
            <a:pPr algn="ctr"/>
            <a:r>
              <a:rPr lang="en-US" dirty="0"/>
              <a:t>Key Features</a:t>
            </a:r>
          </a:p>
        </p:txBody>
      </p:sp>
      <p:sp>
        <p:nvSpPr>
          <p:cNvPr id="3" name="Content Placeholder 2">
            <a:extLst>
              <a:ext uri="{FF2B5EF4-FFF2-40B4-BE49-F238E27FC236}">
                <a16:creationId xmlns:a16="http://schemas.microsoft.com/office/drawing/2014/main" id="{8194B36D-AFE4-43D9-B301-E82D4FCFFCD9}"/>
              </a:ext>
            </a:extLst>
          </p:cNvPr>
          <p:cNvSpPr>
            <a:spLocks noGrp="1"/>
          </p:cNvSpPr>
          <p:nvPr>
            <p:ph idx="1"/>
          </p:nvPr>
        </p:nvSpPr>
        <p:spPr/>
        <p:txBody>
          <a:bodyPr>
            <a:normAutofit/>
          </a:bodyPr>
          <a:lstStyle/>
          <a:p>
            <a:r>
              <a:rPr lang="en-US" sz="2800" dirty="0"/>
              <a:t>Modularity</a:t>
            </a:r>
          </a:p>
          <a:p>
            <a:r>
              <a:rPr lang="en-US" sz="2800" dirty="0"/>
              <a:t>Standalone Package</a:t>
            </a:r>
          </a:p>
          <a:p>
            <a:r>
              <a:rPr lang="fr-FR" sz="2800" dirty="0"/>
              <a:t>Supports Java Enterprise Editions (EE)</a:t>
            </a:r>
          </a:p>
          <a:p>
            <a:r>
              <a:rPr lang="en-US" sz="2800" dirty="0"/>
              <a:t>Powerful Swing GUI</a:t>
            </a:r>
          </a:p>
          <a:p>
            <a:r>
              <a:rPr lang="en-US" sz="2800" dirty="0"/>
              <a:t>Compatible with Multiple Operating Systems</a:t>
            </a:r>
          </a:p>
        </p:txBody>
      </p:sp>
    </p:spTree>
    <p:extLst>
      <p:ext uri="{BB962C8B-B14F-4D97-AF65-F5344CB8AC3E}">
        <p14:creationId xmlns:p14="http://schemas.microsoft.com/office/powerpoint/2010/main" val="45275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C63B-E23E-40E4-A719-2E2D8502A463}"/>
              </a:ext>
            </a:extLst>
          </p:cNvPr>
          <p:cNvSpPr>
            <a:spLocks noGrp="1"/>
          </p:cNvSpPr>
          <p:nvPr>
            <p:ph type="title"/>
          </p:nvPr>
        </p:nvSpPr>
        <p:spPr/>
        <p:txBody>
          <a:bodyPr/>
          <a:lstStyle/>
          <a:p>
            <a:pPr algn="ctr"/>
            <a:r>
              <a:rPr lang="en-US" dirty="0"/>
              <a:t>Advantages</a:t>
            </a:r>
          </a:p>
        </p:txBody>
      </p:sp>
      <p:sp>
        <p:nvSpPr>
          <p:cNvPr id="3" name="Content Placeholder 2">
            <a:extLst>
              <a:ext uri="{FF2B5EF4-FFF2-40B4-BE49-F238E27FC236}">
                <a16:creationId xmlns:a16="http://schemas.microsoft.com/office/drawing/2014/main" id="{86C23889-A5D4-4A5D-818A-E965806D7483}"/>
              </a:ext>
            </a:extLst>
          </p:cNvPr>
          <p:cNvSpPr>
            <a:spLocks noGrp="1"/>
          </p:cNvSpPr>
          <p:nvPr>
            <p:ph idx="1"/>
          </p:nvPr>
        </p:nvSpPr>
        <p:spPr/>
        <p:txBody>
          <a:bodyPr/>
          <a:lstStyle/>
          <a:p>
            <a:r>
              <a:rPr lang="en-US" sz="2400" dirty="0"/>
              <a:t>Development in Multiple Languages</a:t>
            </a:r>
          </a:p>
          <a:p>
            <a:r>
              <a:rPr lang="en-US" sz="2400" dirty="0"/>
              <a:t>Free and Open Source</a:t>
            </a:r>
          </a:p>
          <a:p>
            <a:r>
              <a:rPr lang="en-US" sz="2400" dirty="0"/>
              <a:t>Friendly User Interface</a:t>
            </a:r>
          </a:p>
          <a:p>
            <a:r>
              <a:rPr lang="en-US" sz="2400" dirty="0"/>
              <a:t>Profiling and Debugging Tools</a:t>
            </a:r>
          </a:p>
          <a:p>
            <a:r>
              <a:rPr lang="en-US" sz="2400" dirty="0"/>
              <a:t>Extensible Platform</a:t>
            </a:r>
          </a:p>
          <a:p>
            <a:r>
              <a:rPr lang="en-US" sz="2400" dirty="0"/>
              <a:t>Version control system</a:t>
            </a:r>
          </a:p>
          <a:p>
            <a:r>
              <a:rPr lang="en-US" sz="2400" dirty="0"/>
              <a:t>Availability of dedicated support</a:t>
            </a:r>
          </a:p>
          <a:p>
            <a:endParaRPr lang="en-US" dirty="0"/>
          </a:p>
        </p:txBody>
      </p:sp>
    </p:spTree>
    <p:extLst>
      <p:ext uri="{BB962C8B-B14F-4D97-AF65-F5344CB8AC3E}">
        <p14:creationId xmlns:p14="http://schemas.microsoft.com/office/powerpoint/2010/main" val="3966959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DFA0E-C316-4699-B1F9-62A6553B585B}"/>
              </a:ext>
            </a:extLst>
          </p:cNvPr>
          <p:cNvSpPr>
            <a:spLocks noGrp="1"/>
          </p:cNvSpPr>
          <p:nvPr>
            <p:ph type="title"/>
          </p:nvPr>
        </p:nvSpPr>
        <p:spPr/>
        <p:txBody>
          <a:bodyPr/>
          <a:lstStyle/>
          <a:p>
            <a:pPr algn="ctr"/>
            <a:r>
              <a:rPr lang="en-US"/>
              <a:t>Limitations</a:t>
            </a:r>
            <a:endParaRPr lang="en-US" dirty="0"/>
          </a:p>
        </p:txBody>
      </p:sp>
      <p:sp>
        <p:nvSpPr>
          <p:cNvPr id="3" name="Content Placeholder 2">
            <a:extLst>
              <a:ext uri="{FF2B5EF4-FFF2-40B4-BE49-F238E27FC236}">
                <a16:creationId xmlns:a16="http://schemas.microsoft.com/office/drawing/2014/main" id="{9D06B337-804D-4334-A873-A49D02044FFF}"/>
              </a:ext>
            </a:extLst>
          </p:cNvPr>
          <p:cNvSpPr>
            <a:spLocks noGrp="1"/>
          </p:cNvSpPr>
          <p:nvPr>
            <p:ph idx="1"/>
          </p:nvPr>
        </p:nvSpPr>
        <p:spPr/>
        <p:txBody>
          <a:bodyPr/>
          <a:lstStyle/>
          <a:p>
            <a:r>
              <a:rPr lang="en-US" sz="2800" dirty="0"/>
              <a:t>Need to separately configure compilers for C++</a:t>
            </a:r>
          </a:p>
          <a:p>
            <a:r>
              <a:rPr lang="en-US" sz="2800" dirty="0"/>
              <a:t>Takes up more memory than lighter IDEs</a:t>
            </a:r>
          </a:p>
          <a:p>
            <a:r>
              <a:rPr lang="en-US" sz="2800" dirty="0"/>
              <a:t>Advanced tools and features require some training</a:t>
            </a:r>
          </a:p>
          <a:p>
            <a:r>
              <a:rPr lang="en-US" sz="2800" dirty="0"/>
              <a:t>NetBeans IDE is a little bit slow to load</a:t>
            </a:r>
          </a:p>
          <a:p>
            <a:endParaRPr lang="en-US" dirty="0"/>
          </a:p>
          <a:p>
            <a:endParaRPr lang="en-US" dirty="0"/>
          </a:p>
          <a:p>
            <a:endParaRPr lang="en-US" dirty="0"/>
          </a:p>
        </p:txBody>
      </p:sp>
    </p:spTree>
    <p:extLst>
      <p:ext uri="{BB962C8B-B14F-4D97-AF65-F5344CB8AC3E}">
        <p14:creationId xmlns:p14="http://schemas.microsoft.com/office/powerpoint/2010/main" val="298117449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908</TotalTime>
  <Words>441</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Presentation on NetBeans IDE </vt:lpstr>
      <vt:lpstr>What is NetBeans</vt:lpstr>
      <vt:lpstr>Background of NetBeans</vt:lpstr>
      <vt:lpstr>Versions</vt:lpstr>
      <vt:lpstr>The Interface of NetBeans</vt:lpstr>
      <vt:lpstr>The Interface of NetBeans(Continued)</vt:lpstr>
      <vt:lpstr>Key Features</vt:lpstr>
      <vt:lpstr>Advantages</vt:lpstr>
      <vt:lpstr>Limitations</vt:lpstr>
      <vt:lpstr>My Project using NetBeans GUI</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NetBeans IDE </dc:title>
  <dc:creator>Tawfiq Chowdhury</dc:creator>
  <cp:lastModifiedBy>Tawfiq Chowdhury</cp:lastModifiedBy>
  <cp:revision>5</cp:revision>
  <dcterms:created xsi:type="dcterms:W3CDTF">2019-11-04T04:34:50Z</dcterms:created>
  <dcterms:modified xsi:type="dcterms:W3CDTF">2019-11-04T21:09:24Z</dcterms:modified>
</cp:coreProperties>
</file>