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75AE0D-0748-4E75-A85A-C71BC48DE874}">
  <a:tblStyle styleId="{E575AE0D-0748-4E75-A85A-C71BC48DE8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5.xml"/><Relationship Id="rId22" Type="http://schemas.openxmlformats.org/officeDocument/2006/relationships/font" Target="fonts/Roboto-italic.fntdata"/><Relationship Id="rId10" Type="http://schemas.openxmlformats.org/officeDocument/2006/relationships/slide" Target="slides/slide4.xml"/><Relationship Id="rId21" Type="http://schemas.openxmlformats.org/officeDocument/2006/relationships/font" Target="fonts/Robo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Slab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df17648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df17648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3df17648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3df17648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3d45eee1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3d45eee1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d45eee1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3d45eee1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3d45eee1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3d45eee1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d45eee1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d45eee1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3d45eee1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3d45eee1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3d45eee1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3d45eee1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d45eee1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3d45eee1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3d45eee1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3d45eee1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v637g.app.goo.gl/Gpex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637g.app.goo.gl/tExv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XGm_khXZl44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terragis.net/docs/presentations/sstein_foss_desktop_gis_overview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JetBrains MPS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Vineeth Rajamohan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Software Tool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2142125" y="1541875"/>
            <a:ext cx="51081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Your Questions ?</a:t>
            </a:r>
            <a:endParaRPr sz="4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2848375" y="1689000"/>
            <a:ext cx="40137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Thank You !</a:t>
            </a:r>
            <a:endParaRPr sz="4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Table Of Contents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Functionality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Characteristics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Advantages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Disadvantages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Suggestions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Introduction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JetBrains MPS is a language workbench based on a projectional editor.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E06666"/>
                </a:solidFill>
              </a:rPr>
              <a:t>Workbench</a:t>
            </a:r>
            <a:r>
              <a:rPr lang="en"/>
              <a:t>: A software development tool designed to define, reuse and compose domain-specific languages together with their integrated development environment.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JetBrains MPS is u</a:t>
            </a:r>
            <a:r>
              <a:rPr lang="en"/>
              <a:t>sed for 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one or more DSLs (Domain Specific Languages).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can also be used to extend an existing language.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 example, Mbeddr is an extension for C that was created to improve embedded programming.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hlinkClick r:id="rId3"/>
              </a:rPr>
              <a:t>Practical use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2925" y="3541425"/>
            <a:ext cx="2450675" cy="130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Main Functionality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288725" y="1787300"/>
            <a:ext cx="577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</a:t>
            </a:r>
            <a:r>
              <a:rPr lang="en"/>
              <a:t>reserve the underlying structure of the data.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Traditional Method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compile source code -&gt; transform code into a logical representation -&gt; perform necessary actions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Whereas MPS allows directly work with the logical representation known as an abstract syntax tree (AST).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rgbClr val="E06666"/>
                </a:solidFill>
              </a:rPr>
              <a:t>Advantage</a:t>
            </a:r>
            <a:r>
              <a:rPr lang="en"/>
              <a:t>: Allows language modularization.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data in an easy editable form.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users to visualize the AST in a user-friendly manner.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rgbClr val="E06666"/>
                </a:solidFill>
              </a:rPr>
              <a:t>Advantage</a:t>
            </a:r>
            <a:r>
              <a:rPr lang="en"/>
              <a:t>: </a:t>
            </a:r>
            <a:r>
              <a:rPr lang="en"/>
              <a:t>Effective editing.</a:t>
            </a:r>
            <a:r>
              <a:rPr lang="en"/>
              <a:t> 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950" y="1987900"/>
            <a:ext cx="3114650" cy="18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</a:t>
            </a:r>
            <a:r>
              <a:rPr lang="en">
                <a:solidFill>
                  <a:schemeClr val="accent5"/>
                </a:solidFill>
              </a:rPr>
              <a:t>haracteristics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355250"/>
            <a:ext cx="4393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Tool is portable.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Available on MacOS, Windows, Linux, and Generic distribution.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usage of advanced programming languages.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 is Kotlin an advanced programming language for JVM and android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 is very efficient.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Offers powerful graphic facilities in order to describe and document.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hlinkClick r:id="rId3"/>
              </a:rPr>
              <a:t>Video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975" y="1276937"/>
            <a:ext cx="3019700" cy="18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6824" y="3219300"/>
            <a:ext cx="3050001" cy="18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6825" y="110050"/>
            <a:ext cx="3019699" cy="10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Advantages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87900" y="1489825"/>
            <a:ext cx="4527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</a:t>
            </a:r>
            <a:r>
              <a:rPr lang="en"/>
              <a:t>sers can create a DSL that allows various forms of input.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Graphical editor, a tabular input or just a normal text.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Useful for non-programmers.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 developers are not very familiar with the business aspect.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Graphic facilities allow developers to better understand the business domain.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350" y="1388225"/>
            <a:ext cx="3831824" cy="290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Disadvantages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not allow the users to modify the code in certain ways.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Actions such as copy and paste (one input form to another).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Lacks in providing systematic updates.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Software updates are not </a:t>
            </a:r>
            <a:r>
              <a:rPr lang="en"/>
              <a:t>consistent.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Evaluation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87900" y="13095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riteria proposed by Ramsey [1] </a:t>
            </a:r>
            <a:r>
              <a:rPr lang="en"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Overview on Current Free and Open Source Desktop GIS ... </a:t>
            </a:r>
            <a:r>
              <a:rPr lang="en" sz="1200" u="sng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http://terragis.net/docs/presentations/sstein_foss_desktop_gis_overview.pdf</a:t>
            </a:r>
            <a:r>
              <a:rPr lang="en"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Accessed 4 Nov. 2019.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3" name="Google Shape;113;p20"/>
          <p:cNvGraphicFramePr/>
          <p:nvPr/>
        </p:nvGraphicFramePr>
        <p:xfrm>
          <a:off x="952500" y="207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{E575AE0D-0748-4E75-A85A-C71BC48DE874}</a:tableStyleId>
              </a:tblPr>
              <a:tblGrid>
                <a:gridCol w="3619500"/>
                <a:gridCol w="3619500"/>
              </a:tblGrid>
              <a:tr h="526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Criteria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Rating (out of 5)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r>
                        <a:rPr lang="en"/>
                        <a:t>unctionalities and features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r>
                        <a:rPr lang="en"/>
                        <a:t>ocumentation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</a:t>
                      </a:r>
                      <a:r>
                        <a:rPr lang="en"/>
                        <a:t>ser community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Maintainability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</a:t>
                      </a:r>
                      <a:r>
                        <a:rPr lang="en"/>
                        <a:t>sability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</a:t>
                      </a:r>
                      <a:r>
                        <a:rPr lang="en"/>
                        <a:t>icensing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Personal Suggestions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</a:t>
            </a:r>
            <a:r>
              <a:rPr lang="en"/>
              <a:t> users were to mark a task/node as completed.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the list of completed and uncompleted tasks/nodes.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tool to be integrated with other tools such as Overleaf.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Beneficial if the task/node is capable of supporting subtasks/subnodes to help better organize and structure.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