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4ffca28e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4ffca28e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4f390d4f8_0_2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4f390d4f8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64f390d4f8_0_2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64f390d4f8_0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4f390d4f8_0_2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64f390d4f8_0_2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4f390d4f8_0_2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4f390d4f8_0_2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4f390d4f8_0_2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64f390d4f8_0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65006bdab7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65006bdab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5006bdab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65006bdab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64f390d4f8_0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64f390d4f8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en.wikipedia.org/wiki/Architecture" TargetMode="External"/><Relationship Id="rId4" Type="http://schemas.openxmlformats.org/officeDocument/2006/relationships/hyperlink" Target="https://en.wikipedia.org/wiki/Software_architecture" TargetMode="External"/><Relationship Id="rId5" Type="http://schemas.openxmlformats.org/officeDocument/2006/relationships/hyperlink" Target="https://www.unr.edu/nevada-today/news/2016/construction-update" TargetMode="External"/><Relationship Id="rId6" Type="http://schemas.openxmlformats.org/officeDocument/2006/relationships/hyperlink" Target="https://www.journaldev.com/14886/android-mvp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Architecture and Implement Model for Model-View-Presenter Pattern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8485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Yang Zhang, Yanjing Luo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Slides made by Ke Xu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 &amp; Reference Answers</a:t>
            </a:r>
            <a:endParaRPr/>
          </a:p>
        </p:txBody>
      </p:sp>
      <p:sp>
        <p:nvSpPr>
          <p:cNvPr id="128" name="Google Shape;12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does Model/View/Presenter do in MVP architecture?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Model: preserve data, state and business logic / View: user interface, receive user’s action, display result to user / Presenter: bridge, pass input from View to Model, get result from Model and update View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Please indicate one advantage of using MVP architecture.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Low coupling between Model and View. No need to modify if Model or View changes as long as Presenter is stable.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Can ignore the UI technology behind View.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Easy to test. Can test View and Model independently.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architecture?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Generally, </a:t>
            </a:r>
            <a:r>
              <a:rPr lang="en"/>
              <a:t>both the process and the product of planning, designing, and constructing buildings or any other structures.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Software architecture refers to the fundamental structures of a software system and the discipline of creating such structures and systems.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6449" y="2571750"/>
            <a:ext cx="4095550" cy="216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79597" y="2571748"/>
            <a:ext cx="3543153" cy="216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MVP architecture?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developed in 1990s, first implemented in C++ and Java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Model-View-Presenter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Model: preserve data, state and business logic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View: user interface, receive user’s action, display result to user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Presenter: bridge, pass input from View to Model, get result from Model and update View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13722" y="2688773"/>
            <a:ext cx="3543153" cy="216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do we need to use MVP pattern?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5468700" y="2635300"/>
            <a:ext cx="3363600" cy="1933500"/>
          </a:xfrm>
          <a:prstGeom prst="rect">
            <a:avLst/>
          </a:prstGeom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void onClick() {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if color == “RED”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	color = “BLUE”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else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	color = “RED”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4963766" cy="34164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/>
          <p:nvPr/>
        </p:nvSpPr>
        <p:spPr>
          <a:xfrm>
            <a:off x="2480388" y="2505500"/>
            <a:ext cx="626400" cy="2772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6"/>
          <p:cNvSpPr txBox="1"/>
          <p:nvPr/>
        </p:nvSpPr>
        <p:spPr>
          <a:xfrm>
            <a:off x="5469925" y="1147400"/>
            <a:ext cx="3363600" cy="10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</a:rPr>
              <a:t>An app that taps screen to switch color of the rectangle between red and blue.</a:t>
            </a:r>
            <a:endParaRPr sz="1800"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</a:rPr>
              <a:t>I</a:t>
            </a:r>
            <a:r>
              <a:rPr lang="en" sz="1800">
                <a:solidFill>
                  <a:schemeClr val="lt2"/>
                </a:solidFill>
              </a:rPr>
              <a:t>f not using MVP, pseudo code:</a:t>
            </a:r>
            <a:endParaRPr sz="18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2968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do we need to use MVP pattern? cont.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2836475" y="869550"/>
            <a:ext cx="3144600" cy="2701200"/>
          </a:xfrm>
          <a:prstGeom prst="rect">
            <a:avLst/>
          </a:prstGeom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class Presenter {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...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private View view;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private Model model;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void onClick() {</a:t>
            </a:r>
            <a:br>
              <a:rPr lang="en" sz="1400"/>
            </a:br>
            <a:r>
              <a:rPr lang="en" sz="1400"/>
              <a:t>  </a:t>
            </a:r>
            <a:r>
              <a:rPr lang="en" sz="1400"/>
              <a:t>  </a:t>
            </a:r>
            <a:r>
              <a:rPr lang="en" sz="1400"/>
              <a:t>this.model.changeColor();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}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void displayColor(Color newColor) {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  </a:t>
            </a:r>
            <a:r>
              <a:rPr lang="en" sz="1400"/>
              <a:t>this.view.displayColor(newColor);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}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...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}</a:t>
            </a:r>
            <a:endParaRPr sz="1400"/>
          </a:p>
        </p:txBody>
      </p:sp>
      <p:cxnSp>
        <p:nvCxnSpPr>
          <p:cNvPr id="86" name="Google Shape;86;p17"/>
          <p:cNvCxnSpPr/>
          <p:nvPr/>
        </p:nvCxnSpPr>
        <p:spPr>
          <a:xfrm>
            <a:off x="3071650" y="3259100"/>
            <a:ext cx="1156500" cy="1156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6083050" y="869550"/>
            <a:ext cx="3060900" cy="3061800"/>
          </a:xfrm>
          <a:prstGeom prst="rect">
            <a:avLst/>
          </a:prstGeom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class Model {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... 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private Color mColor;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</a:t>
            </a:r>
            <a:r>
              <a:rPr lang="en" sz="1400"/>
              <a:t>private Presenter mPresenter;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void changeColor() {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  if mColor == “RED” 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     mColor = “BLUE”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  else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     mColor = “RED”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  mPresenter.displayColor(mColor);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}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...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}</a:t>
            </a:r>
            <a:endParaRPr sz="1400"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72300" y="869550"/>
            <a:ext cx="2662200" cy="2701200"/>
          </a:xfrm>
          <a:prstGeom prst="rect">
            <a:avLst/>
          </a:prstGeom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class View {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... 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private Presenter mPresenter;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private Color curColor;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void onClick() {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  mPresenter.onClick();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}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void displayColor(newColor) {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  curColor = newColor;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}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...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}</a:t>
            </a:r>
            <a:endParaRPr sz="1400"/>
          </a:p>
        </p:txBody>
      </p:sp>
      <p:sp>
        <p:nvSpPr>
          <p:cNvPr id="89" name="Google Shape;89;p17"/>
          <p:cNvSpPr txBox="1"/>
          <p:nvPr/>
        </p:nvSpPr>
        <p:spPr>
          <a:xfrm>
            <a:off x="644525" y="3777200"/>
            <a:ext cx="1662300" cy="638400"/>
          </a:xfrm>
          <a:prstGeom prst="rect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Tapped, request to change color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3181925" y="3622350"/>
            <a:ext cx="1915500" cy="638400"/>
          </a:xfrm>
          <a:prstGeom prst="rect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Tells model to modify color value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1" name="Google Shape;91;p17"/>
          <p:cNvSpPr txBox="1"/>
          <p:nvPr/>
        </p:nvSpPr>
        <p:spPr>
          <a:xfrm>
            <a:off x="6406025" y="4134375"/>
            <a:ext cx="1915500" cy="726900"/>
          </a:xfrm>
          <a:prstGeom prst="rect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Update value, tells present to display new color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2" name="Google Shape;92;p17"/>
          <p:cNvSpPr txBox="1"/>
          <p:nvPr/>
        </p:nvSpPr>
        <p:spPr>
          <a:xfrm>
            <a:off x="3181925" y="4312350"/>
            <a:ext cx="1915500" cy="726900"/>
          </a:xfrm>
          <a:prstGeom prst="rect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Tells view to display the color that model told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644525" y="4523400"/>
            <a:ext cx="1662300" cy="482400"/>
          </a:xfrm>
          <a:prstGeom prst="rect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Display new color</a:t>
            </a:r>
            <a:endParaRPr>
              <a:solidFill>
                <a:srgbClr val="FFFFFF"/>
              </a:solidFill>
            </a:endParaRPr>
          </a:p>
        </p:txBody>
      </p:sp>
      <p:cxnSp>
        <p:nvCxnSpPr>
          <p:cNvPr id="94" name="Google Shape;94;p17"/>
          <p:cNvCxnSpPr>
            <a:endCxn id="90" idx="1"/>
          </p:cNvCxnSpPr>
          <p:nvPr/>
        </p:nvCxnSpPr>
        <p:spPr>
          <a:xfrm flipH="1" rot="10800000">
            <a:off x="2306825" y="3941550"/>
            <a:ext cx="875100" cy="58500"/>
          </a:xfrm>
          <a:prstGeom prst="straightConnector1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5" name="Google Shape;95;p17"/>
          <p:cNvCxnSpPr>
            <a:stCxn id="90" idx="3"/>
            <a:endCxn id="91" idx="1"/>
          </p:cNvCxnSpPr>
          <p:nvPr/>
        </p:nvCxnSpPr>
        <p:spPr>
          <a:xfrm>
            <a:off x="5097425" y="3941550"/>
            <a:ext cx="1308600" cy="556200"/>
          </a:xfrm>
          <a:prstGeom prst="straightConnector1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6" name="Google Shape;96;p17"/>
          <p:cNvCxnSpPr>
            <a:stCxn id="91" idx="1"/>
            <a:endCxn id="92" idx="3"/>
          </p:cNvCxnSpPr>
          <p:nvPr/>
        </p:nvCxnSpPr>
        <p:spPr>
          <a:xfrm flipH="1">
            <a:off x="5097425" y="4497825"/>
            <a:ext cx="1308600" cy="177900"/>
          </a:xfrm>
          <a:prstGeom prst="straightConnector1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7" name="Google Shape;97;p17"/>
          <p:cNvCxnSpPr>
            <a:endCxn id="93" idx="3"/>
          </p:cNvCxnSpPr>
          <p:nvPr/>
        </p:nvCxnSpPr>
        <p:spPr>
          <a:xfrm rot="10800000">
            <a:off x="2306825" y="4764600"/>
            <a:ext cx="875100" cy="0"/>
          </a:xfrm>
          <a:prstGeom prst="straightConnector1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8" name="Google Shape;98;p17"/>
          <p:cNvCxnSpPr>
            <a:endCxn id="89" idx="1"/>
          </p:cNvCxnSpPr>
          <p:nvPr/>
        </p:nvCxnSpPr>
        <p:spPr>
          <a:xfrm flipH="1" rot="10800000">
            <a:off x="125" y="4096400"/>
            <a:ext cx="644400" cy="29100"/>
          </a:xfrm>
          <a:prstGeom prst="straightConnector1">
            <a:avLst/>
          </a:prstGeom>
          <a:noFill/>
          <a:ln cap="flat" cmpd="sng" w="28575">
            <a:solidFill>
              <a:srgbClr val="FF99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do we need to use MVP pattern? cont.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Low coupling between Model and View. No need to modify if Model or View changes as long as Presenter is stable.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 ignore the UI technology behind View.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Easy to test. Can test View and Model independently.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...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implement MVP?</a:t>
            </a:r>
            <a:endParaRPr/>
          </a:p>
        </p:txBody>
      </p:sp>
      <p:sp>
        <p:nvSpPr>
          <p:cNvPr id="110" name="Google Shape;11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Building UI prototype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just a frame of UI, doesn’t have any logic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Creating the View Abstract Model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identify input, output, and actions from UI prototype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in the demo case, input is a tap, output is a color, action is tap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Defining interfaces of View and Presenter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functions in View and Presenter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in the demo case, onClick() and displayColor(newColor)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Implementing View and Presenter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Defining services interfaces and implement services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complete the Model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116" name="Google Shape;11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Understand MVP and each component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Understand advantages of MVP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It depends on the use case.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Know the 5 steps to implement MVP.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122" name="Google Shape;12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https://en.wikipedia.org/wiki/Architecture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https://en.wikipedia.org/wiki/Software_architecture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https://www.unr.edu/nevada-today/news/2016/construction-update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u="sng">
                <a:solidFill>
                  <a:schemeClr val="hlink"/>
                </a:solidFill>
                <a:hlinkClick r:id="rId6"/>
              </a:rPr>
              <a:t>https://www.journaldev.com/14886/android-mvp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