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812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title and citation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2027d9030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2027d9030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2027d9030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2027d9030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Keep attention through updates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Might be hyperbole, but sometimes  you might have to be persistent to make sure that things run smoothly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2027d9030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2027d9030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 who it will be spread too.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33072891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33072891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4f6db8e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4f6db8e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agree with checking with others to make sure the prototype is what stakeholders want, to validate and test, to experiment.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4f6db8e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4f6db8e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Elevator Pitch: reduce details, SledgeHammer to crack a Nut: too much detail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Craft story together: work with stakeholder to gather requirements, take it or leave it: assume you know what is best, Preamature closure, you assume that client says you are providing what they want, when you are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Coupling prototype and naratinve:  </a:t>
            </a:r>
            <a:r>
              <a:rPr lang="en-US" dirty="0"/>
              <a:t>Using the porotype with a story </a:t>
            </a:r>
            <a:r>
              <a:rPr lang="en" dirty="0"/>
              <a:t>  Running from Pillar to Post: trying to please everyone,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027d903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2027d903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33072891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33072891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2027d903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2027d903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027d903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027d903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will be going over several practices and malpractices with prototyping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categories are story telling-like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3072891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3072891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Vary in fidelity,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Help to find requirements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Validation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Sell ideas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Allows for proper communicaiton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can do all this before we put effort into implementation, therefore save on resources, and have proper direction.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think it’s interesting that somethign like this made from paper can play such an integral role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2027d903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2027d903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Banking and IT Solutions (BITS):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027d9030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027d9030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3072891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3072891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boxed section show an example of urging people to make something happen.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this case a future where people are truly equal and free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2027d903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2027d903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33072891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33072891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just a cartoon I found online,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here just to further illustrate the point the authors are making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is no need to add excess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files/press/exhibits/dream-speech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rtoonstock.com/cartoonview.asp?catref=msen422&amp;amp;type=downloa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JMjozqJS44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rchives.gov/files/press/exhibits/dream-speech.pd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stock.com/cartoonview.asp?catref=msen422&amp;type=downlo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745475" y="1341800"/>
            <a:ext cx="79536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prototyping meets storytelling</a:t>
            </a:r>
            <a:r>
              <a:rPr lang="en" sz="3200"/>
              <a:t>: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practices and malpractices in innovating software firms</a:t>
            </a:r>
            <a:endParaRPr sz="180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Presented by: Lucas Calabrese</a:t>
            </a:r>
            <a:endParaRPr sz="2400"/>
          </a:p>
        </p:txBody>
      </p:sp>
      <p:sp>
        <p:nvSpPr>
          <p:cNvPr id="136" name="Google Shape;136;p13"/>
          <p:cNvSpPr txBox="1"/>
          <p:nvPr/>
        </p:nvSpPr>
        <p:spPr>
          <a:xfrm>
            <a:off x="974550" y="3031950"/>
            <a:ext cx="6862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Paper Authors: Raffaele F. Ciriello, Alexander Richter, Gerhard Schwabe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with the Audience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 dirty="0"/>
              <a:t>Do</a:t>
            </a:r>
            <a:r>
              <a:rPr lang="en" sz="2400" u="sng" dirty="0"/>
              <a:t>:</a:t>
            </a:r>
            <a:r>
              <a:rPr lang="en" sz="2400" dirty="0"/>
              <a:t> Craft the Story Together:</a:t>
            </a:r>
            <a:endParaRPr sz="24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Work with stakeholders to find requirements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Bring in attention, keep attention, gather feedback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 dirty="0"/>
              <a:t>Don’t Do</a:t>
            </a:r>
            <a:r>
              <a:rPr lang="en" sz="2400" u="sng" dirty="0"/>
              <a:t>:</a:t>
            </a:r>
            <a:r>
              <a:rPr lang="en" sz="2400" dirty="0"/>
              <a:t> Take it or Leave it</a:t>
            </a:r>
            <a:endParaRPr sz="24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Do not assume that you alone know what is best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It is too risky. It is better to gather input  to insure that the consumer is happy with the product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dirty="0"/>
              <a:t>Pages 167-168</a:t>
            </a:r>
            <a:endParaRPr sz="800" dirty="0"/>
          </a:p>
        </p:txBody>
      </p:sp>
      <p:sp>
        <p:nvSpPr>
          <p:cNvPr id="201" name="Google Shape;201;p22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168-169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with the Audience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 dirty="0"/>
              <a:t>Don’t Do</a:t>
            </a:r>
            <a:r>
              <a:rPr lang="en" sz="2400" u="sng" dirty="0"/>
              <a:t>:</a:t>
            </a:r>
            <a:r>
              <a:rPr lang="en" sz="2400" dirty="0"/>
              <a:t> Premature Closure</a:t>
            </a:r>
            <a:endParaRPr sz="2000" dirty="0"/>
          </a:p>
          <a:p>
            <a:pPr lvl="1" indent="-355600">
              <a:spcBef>
                <a:spcPts val="0"/>
              </a:spcBef>
              <a:buSzPts val="2000"/>
            </a:pPr>
            <a:r>
              <a:rPr lang="en" sz="2000" dirty="0"/>
              <a:t>“... storytellers, frequently overestimate their understanding of the</a:t>
            </a:r>
            <a:r>
              <a:rPr lang="en-US" sz="2000" dirty="0"/>
              <a:t> listeners' real needs</a:t>
            </a:r>
            <a:r>
              <a:rPr lang="en" sz="2000" dirty="0"/>
              <a:t>” (169)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Rather than just having stakeholders agree with your prototype without meaning it, make them “‘... fed up and say ‘this is what I really want’’”(169)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dirty="0"/>
              <a:t>Pages 167-168</a:t>
            </a:r>
            <a:endParaRPr sz="800" dirty="0"/>
          </a:p>
        </p:txBody>
      </p:sp>
      <p:sp>
        <p:nvSpPr>
          <p:cNvPr id="208" name="Google Shape;208;p23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169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Spreading the Message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</a:t>
            </a:r>
            <a:r>
              <a:rPr lang="en" sz="2400" u="sng"/>
              <a:t>:</a:t>
            </a:r>
            <a:r>
              <a:rPr lang="en" sz="2400"/>
              <a:t> Coupling Prototype and Narrative: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Show a prototype of what the final product could be and explain with a story.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Makes it easier to explain hard to understand problems and it can make customers more invested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Direct audience -&gt; indirect audience, thus the idea is spread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 169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Spreading the Message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Don’t Do</a:t>
            </a:r>
            <a:r>
              <a:rPr lang="en" sz="2400" u="sng"/>
              <a:t>:</a:t>
            </a:r>
            <a:r>
              <a:rPr lang="en" sz="2400"/>
              <a:t> Running from Pillar to Post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Don’t attempt to please everyone if it’s not possible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Be aware of who has control of decisions, and help provide those who make decisions make a convincing case.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 170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Opinion</a:t>
            </a: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Although only two companies were used, 2 years of information was taken, and I feel that it is worth listening to the provided advice.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Learning how to properly communicate with different types of people and handle situations with different types of people is important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It is better to play it  safe and not risk wasting resources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250" y="1590175"/>
            <a:ext cx="5758775" cy="28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 166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100" dirty="0"/>
              <a:t>[1] Google (2019). </a:t>
            </a:r>
            <a:r>
              <a:rPr lang="en-US" sz="1100" i="1" dirty="0"/>
              <a:t>Rapid Prototyping 1 of 3: Sketching &amp; Paper Prototyping</a:t>
            </a:r>
            <a:r>
              <a:rPr lang="en-US" sz="1100" dirty="0"/>
              <a:t>. [video] Available at: https://www.youtube.com/watch?v=JMjozqJS44M [Accessed 26 Sep. 2019].</a:t>
            </a:r>
            <a:endParaRPr lang="en"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/>
              <a:t>[2] King, Martin Luther. “PDF.” National Archives and Records Administration.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https://www.archives.gov/files/press/exhibits/dream-speech.pdf</a:t>
            </a: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/>
              <a:t>[3] Raffaele F. Ciriello, Alexander Richter, and Gerhard Schwabe. 2017. When prototyping meets storytelling: practices and malpractices in innovating software firms. In Proceedings of the 39th International Conference on Software Engineering: Software Engineering in Practice Track (ICSE-SEIP '17). IEEE Press, Piscataway, NJ, USA, 163-172. DOI: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/>
              <a:t>[4] Seddon, Mike. “‘I'm Not Doubting That It Does the Job Well. All I'm Saying Is That It Might Be a Little More than Is Actually Necessary." - CartoonStock -.” CartoonStock, 2 Mar. 2018, 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www.cartoonstock.com/cartoonview.asp?catref=msen422&amp;amp;type=download</a:t>
            </a:r>
            <a:r>
              <a:rPr lang="en" sz="1100" dirty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The End + Questions</a:t>
            </a:r>
            <a:endParaRPr sz="3000" dirty="0"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are two things that you should do when making a prototype? Explain. (according to the paper)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What are two things you should not do when making a prototype? Explain.(according to the paper)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What is the value of a prototype?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Paper Link: https://ieeexplore.ieee.org/document/7965440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 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“the communication of ideas, beliefs, and experiences via stories [30], [31]”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 interpretations, vivid, appealing, amusing, relatable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Paper aims to fill a gap to show how prototyping and storytelling are related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250" y="1590175"/>
            <a:ext cx="5758775" cy="28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166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150" y="152400"/>
            <a:ext cx="36086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977625" y="1802050"/>
            <a:ext cx="3137100" cy="27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is a prototype?</a:t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(Review)</a:t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5026775" y="4421225"/>
            <a:ext cx="3378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https://www.youtube.com/watch?v=JMjozqJS44M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[4]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1119425" y="4104550"/>
            <a:ext cx="1953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[1] page 164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Gathering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They explain in more detail in paper,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Over 2 years with two Swiss software companies, BITS and CustomSoft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Interviews, participant observation, prototypes, documentary material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65" name="Google Shape;165;p17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165-166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the Script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1301700" y="1307850"/>
            <a:ext cx="70305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</a:t>
            </a:r>
            <a:r>
              <a:rPr lang="en" sz="2400" u="sng"/>
              <a:t>:</a:t>
            </a:r>
            <a:r>
              <a:rPr lang="en" sz="2400"/>
              <a:t> Holding an “I have a Dream Speech”: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Use the Prototype to show the positive future the product can bring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Finish with a statement urging for the completion of the final product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Don’t Do</a:t>
            </a:r>
            <a:r>
              <a:rPr lang="en" sz="2400" u="sng"/>
              <a:t>:</a:t>
            </a:r>
            <a:r>
              <a:rPr lang="en" sz="2400"/>
              <a:t> Tell Fairy Tales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Make sure that the story is realistic, if the case presented is not realistic, it serves no purpose.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  <p:sp>
        <p:nvSpPr>
          <p:cNvPr id="172" name="Google Shape;172;p18"/>
          <p:cNvSpPr txBox="1"/>
          <p:nvPr/>
        </p:nvSpPr>
        <p:spPr>
          <a:xfrm>
            <a:off x="1178200" y="4647250"/>
            <a:ext cx="37701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166-167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25" y="1783475"/>
            <a:ext cx="4581151" cy="19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550" y="966550"/>
            <a:ext cx="4192500" cy="393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4960775" y="2138625"/>
            <a:ext cx="3932100" cy="228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663275" y="710625"/>
            <a:ext cx="42300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Finish with a statement urging for the completion of the final product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https://www.archives.gov/files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51925" y="3881850"/>
            <a:ext cx="37968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https://www.archives.gov/files/press/exhibits/dream-speech.pdf</a:t>
            </a:r>
            <a:r>
              <a:rPr lang="en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[2]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the Level of Detail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</a:t>
            </a:r>
            <a:r>
              <a:rPr lang="en" sz="2400" u="sng"/>
              <a:t>:</a:t>
            </a:r>
            <a:r>
              <a:rPr lang="en" sz="2400"/>
              <a:t> Present an Elevator Pitch: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Be as concise as possible, keep the main ideas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 need to make story more complicated for the listeners.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/>
              <a:t>Don’t Do</a:t>
            </a:r>
            <a:r>
              <a:rPr lang="en" sz="2400" u="sng"/>
              <a:t>:</a:t>
            </a:r>
            <a:r>
              <a:rPr lang="en" sz="2400"/>
              <a:t> Use a Sledgehammer to Crack a Nut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Do not focus on unimportant details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 need to put  excess effort where it does not need to be put.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/>
              <a:t>Pages 167-168</a:t>
            </a:r>
            <a:endParaRPr sz="800"/>
          </a:p>
        </p:txBody>
      </p:sp>
      <p:sp>
        <p:nvSpPr>
          <p:cNvPr id="188" name="Google Shape;188;p20"/>
          <p:cNvSpPr txBox="1"/>
          <p:nvPr/>
        </p:nvSpPr>
        <p:spPr>
          <a:xfrm>
            <a:off x="1195350" y="4651050"/>
            <a:ext cx="724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[3] Pages 167-168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159375" y="4675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https://www.cartoonstock.com/cartoonview.asp?catref=msen422&amp;type=download</a:t>
            </a:r>
            <a:r>
              <a:rPr lang="en" dirty="0"/>
              <a:t> [4]</a:t>
            </a:r>
            <a:endParaRPr dirty="0"/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800" y="210700"/>
            <a:ext cx="6088126" cy="45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946</Words>
  <Application>Microsoft Office PowerPoint</Application>
  <PresentationFormat>On-screen Show (16:9)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Montserrat</vt:lpstr>
      <vt:lpstr>Lato</vt:lpstr>
      <vt:lpstr>Focus</vt:lpstr>
      <vt:lpstr>When prototyping meets storytelling:  practices and malpractices in innovating software firms</vt:lpstr>
      <vt:lpstr>StoryTelling </vt:lpstr>
      <vt:lpstr>Introduction</vt:lpstr>
      <vt:lpstr>PowerPoint Presentation</vt:lpstr>
      <vt:lpstr>Information Gathering</vt:lpstr>
      <vt:lpstr>Choosing the Script</vt:lpstr>
      <vt:lpstr>PowerPoint Presentation</vt:lpstr>
      <vt:lpstr>Determining the Level of Detail</vt:lpstr>
      <vt:lpstr>PowerPoint Presentation</vt:lpstr>
      <vt:lpstr>Engaging with the Audience </vt:lpstr>
      <vt:lpstr>Engaging with the Audience </vt:lpstr>
      <vt:lpstr>Spreading the Message</vt:lpstr>
      <vt:lpstr>Spreading the Message</vt:lpstr>
      <vt:lpstr>Personal Opinion</vt:lpstr>
      <vt:lpstr>Conclusion</vt:lpstr>
      <vt:lpstr>Citations</vt:lpstr>
      <vt:lpstr>The End +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prototyping meets storytelling:  practices and malpractices in innovating software firms</dc:title>
  <dc:creator>Sergiu-mihai Dascalu</dc:creator>
  <cp:lastModifiedBy>Sergiu Dascalu</cp:lastModifiedBy>
  <cp:revision>11</cp:revision>
  <dcterms:modified xsi:type="dcterms:W3CDTF">2019-11-10T03:52:34Z</dcterms:modified>
</cp:coreProperties>
</file>