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6" r:id="rId2"/>
    <p:sldId id="279" r:id="rId3"/>
    <p:sldId id="273" r:id="rId4"/>
    <p:sldId id="274" r:id="rId5"/>
    <p:sldId id="280" r:id="rId6"/>
    <p:sldId id="275" r:id="rId7"/>
    <p:sldId id="276" r:id="rId8"/>
    <p:sldId id="281" r:id="rId9"/>
    <p:sldId id="277" r:id="rId10"/>
    <p:sldId id="278" r:id="rId11"/>
    <p:sldId id="282" r:id="rId12"/>
    <p:sldId id="283" r:id="rId13"/>
    <p:sldId id="27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07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926BC-8E78-4CCF-A7B2-8DF8460C404D}" type="datetime1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2853-67FE-4B33-8352-7E4108629A36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43FD-ABDB-43CF-A014-C9419E2A3211}" type="datetime1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0A7-F2AC-4A3A-BAC6-4433188AF404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85BE-30D6-45E9-9828-9A90A2D6DF6D}" type="datetime1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03B8-852C-4305-A8B5-259A7A1815FE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5EA-66B7-4B75-BC7E-E841861BC2EE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1B-7565-4E7A-9F9F-F1076E2DDB85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E28A-3A4F-4E6B-B567-EC8C4C5EF7EB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8A9-3E88-45E3-A460-6C4313B1A85D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CF1C-1A92-4FD7-820B-88967322F7A9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302 </a:t>
            </a:r>
            <a:br>
              <a:rPr lang="en-US" dirty="0" smtClean="0"/>
            </a:b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C++ Interlude 1</a:t>
            </a:r>
          </a:p>
          <a:p>
            <a:r>
              <a:rPr lang="en-US" dirty="0" smtClean="0"/>
              <a:t>C++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/** @file ToyBox.cpp */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template </a:t>
            </a:r>
            <a:r>
              <a:rPr lang="en-US" b="1" dirty="0"/>
              <a:t>&lt; class </a:t>
            </a:r>
            <a:r>
              <a:rPr lang="en-US" b="1" dirty="0" err="1"/>
              <a:t>ItemType</a:t>
            </a:r>
            <a:r>
              <a:rPr lang="en-US" b="1" dirty="0"/>
              <a:t> &gt;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ToyBox</a:t>
            </a:r>
            <a:r>
              <a:rPr lang="en-US" b="1" dirty="0" smtClean="0"/>
              <a:t> </a:t>
            </a:r>
            <a:r>
              <a:rPr lang="en-US" b="1" dirty="0"/>
              <a:t>&lt; </a:t>
            </a:r>
            <a:r>
              <a:rPr lang="en-US" b="1" dirty="0" err="1"/>
              <a:t>ItemType</a:t>
            </a:r>
            <a:r>
              <a:rPr lang="en-US" b="1" dirty="0"/>
              <a:t> &gt;::</a:t>
            </a:r>
            <a:r>
              <a:rPr lang="en-US" b="1" dirty="0" err="1"/>
              <a:t>ToyBox</a:t>
            </a:r>
            <a:r>
              <a:rPr lang="en-US" b="1" dirty="0"/>
              <a:t> ()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PlainBox</a:t>
            </a:r>
            <a:r>
              <a:rPr lang="en-US" b="1" dirty="0" smtClean="0"/>
              <a:t> </a:t>
            </a:r>
            <a:r>
              <a:rPr lang="en-US" b="1" dirty="0"/>
              <a:t>&lt; </a:t>
            </a:r>
            <a:r>
              <a:rPr lang="en-US" b="1" dirty="0" err="1"/>
              <a:t>ItemType</a:t>
            </a:r>
            <a:r>
              <a:rPr lang="en-US" b="1" dirty="0"/>
              <a:t> &gt; ();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boxColor</a:t>
            </a:r>
            <a:r>
              <a:rPr lang="en-US" b="1" dirty="0" smtClean="0"/>
              <a:t> </a:t>
            </a:r>
            <a:r>
              <a:rPr lang="en-US" b="1" dirty="0"/>
              <a:t>= BLACK;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 </a:t>
            </a:r>
            <a:r>
              <a:rPr lang="en-US" b="1" dirty="0"/>
              <a:t>// end default constructor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template </a:t>
            </a:r>
            <a:r>
              <a:rPr lang="en-US" b="1" dirty="0"/>
              <a:t>&lt; class </a:t>
            </a:r>
            <a:r>
              <a:rPr lang="en-US" b="1" dirty="0" err="1"/>
              <a:t>ItemType</a:t>
            </a:r>
            <a:r>
              <a:rPr lang="en-US" b="1" dirty="0"/>
              <a:t> &gt;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ToyBox</a:t>
            </a:r>
            <a:r>
              <a:rPr lang="en-US" b="1" dirty="0" smtClean="0"/>
              <a:t> </a:t>
            </a:r>
            <a:r>
              <a:rPr lang="en-US" b="1" dirty="0"/>
              <a:t>&lt; </a:t>
            </a:r>
            <a:r>
              <a:rPr lang="en-US" b="1" dirty="0" err="1"/>
              <a:t>ItemType</a:t>
            </a:r>
            <a:r>
              <a:rPr lang="en-US" b="1" dirty="0"/>
              <a:t> &gt;::</a:t>
            </a:r>
            <a:r>
              <a:rPr lang="en-US" b="1" dirty="0" err="1"/>
              <a:t>ToyBox</a:t>
            </a:r>
            <a:r>
              <a:rPr lang="en-US" b="1" dirty="0"/>
              <a:t> (</a:t>
            </a:r>
            <a:r>
              <a:rPr lang="en-US" b="1" dirty="0" err="1"/>
              <a:t>const</a:t>
            </a:r>
            <a:r>
              <a:rPr lang="en-US" b="1" dirty="0"/>
              <a:t> Color &amp; </a:t>
            </a:r>
            <a:r>
              <a:rPr lang="en-US" b="1" dirty="0" err="1"/>
              <a:t>theColor</a:t>
            </a:r>
            <a:r>
              <a:rPr lang="en-US" b="1" dirty="0"/>
              <a:t>)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PlainBox</a:t>
            </a:r>
            <a:r>
              <a:rPr lang="en-US" b="1" dirty="0" smtClean="0"/>
              <a:t> </a:t>
            </a:r>
            <a:r>
              <a:rPr lang="en-US" b="1" dirty="0"/>
              <a:t>&lt; </a:t>
            </a:r>
            <a:r>
              <a:rPr lang="en-US" b="1" dirty="0" err="1"/>
              <a:t>ItemType</a:t>
            </a:r>
            <a:r>
              <a:rPr lang="en-US" b="1" dirty="0"/>
              <a:t> &gt; ();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boxColor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err="1"/>
              <a:t>theColor</a:t>
            </a:r>
            <a:r>
              <a:rPr lang="en-US" b="1" dirty="0"/>
              <a:t>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 </a:t>
            </a:r>
            <a:r>
              <a:rPr lang="en-US" b="1" dirty="0"/>
              <a:t>// end constructor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template </a:t>
            </a:r>
            <a:r>
              <a:rPr lang="en-US" b="1" dirty="0"/>
              <a:t>&lt; class </a:t>
            </a:r>
            <a:r>
              <a:rPr lang="en-US" b="1" dirty="0" err="1"/>
              <a:t>ItemType</a:t>
            </a:r>
            <a:r>
              <a:rPr lang="en-US" b="1" dirty="0"/>
              <a:t> &gt;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ToyBox</a:t>
            </a:r>
            <a:r>
              <a:rPr lang="en-US" b="1" dirty="0" smtClean="0"/>
              <a:t> </a:t>
            </a:r>
            <a:r>
              <a:rPr lang="en-US" b="1" dirty="0"/>
              <a:t>&lt; </a:t>
            </a:r>
            <a:r>
              <a:rPr lang="en-US" b="1" dirty="0" err="1"/>
              <a:t>ItemType</a:t>
            </a:r>
            <a:r>
              <a:rPr lang="en-US" b="1" dirty="0"/>
              <a:t> &gt;::</a:t>
            </a:r>
            <a:r>
              <a:rPr lang="en-US" b="1" dirty="0" err="1"/>
              <a:t>ToyBox</a:t>
            </a:r>
            <a:r>
              <a:rPr lang="en-US" b="1" dirty="0"/>
              <a:t> (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b="1" dirty="0" err="1"/>
              <a:t>ItemType</a:t>
            </a:r>
            <a:r>
              <a:rPr lang="en-US" b="1" dirty="0"/>
              <a:t> &amp; </a:t>
            </a:r>
            <a:r>
              <a:rPr lang="en-US" b="1" dirty="0" err="1"/>
              <a:t>theItem</a:t>
            </a:r>
            <a:r>
              <a:rPr lang="en-US" b="1" dirty="0"/>
              <a:t>, </a:t>
            </a:r>
            <a:r>
              <a:rPr lang="en-US" b="1" dirty="0" err="1"/>
              <a:t>const</a:t>
            </a:r>
            <a:r>
              <a:rPr lang="en-US" b="1" dirty="0"/>
              <a:t> Color &amp; </a:t>
            </a:r>
            <a:r>
              <a:rPr lang="en-US" b="1" dirty="0" err="1"/>
              <a:t>theColor</a:t>
            </a:r>
            <a:r>
              <a:rPr lang="en-US" b="1" dirty="0"/>
              <a:t>)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PlainBox</a:t>
            </a:r>
            <a:r>
              <a:rPr lang="en-US" b="1" dirty="0" smtClean="0"/>
              <a:t> </a:t>
            </a:r>
            <a:r>
              <a:rPr lang="en-US" b="1" dirty="0"/>
              <a:t>&lt; </a:t>
            </a:r>
            <a:r>
              <a:rPr lang="en-US" b="1" dirty="0" err="1"/>
              <a:t>ItemType</a:t>
            </a:r>
            <a:r>
              <a:rPr lang="en-US" b="1" dirty="0"/>
              <a:t> &gt; ();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</a:t>
            </a:r>
            <a:r>
              <a:rPr lang="en-US" b="1" dirty="0" err="1" smtClean="0"/>
              <a:t>PlainBox</a:t>
            </a:r>
            <a:r>
              <a:rPr lang="en-US" b="1" dirty="0" smtClean="0"/>
              <a:t> </a:t>
            </a:r>
            <a:r>
              <a:rPr lang="en-US" b="1" dirty="0"/>
              <a:t>&lt; </a:t>
            </a:r>
            <a:r>
              <a:rPr lang="en-US" b="1" dirty="0" err="1"/>
              <a:t>ItemType</a:t>
            </a:r>
            <a:r>
              <a:rPr lang="en-US" b="1" dirty="0"/>
              <a:t> &gt;::</a:t>
            </a:r>
            <a:r>
              <a:rPr lang="en-US" b="1" dirty="0" err="1"/>
              <a:t>setItem</a:t>
            </a:r>
            <a:r>
              <a:rPr lang="en-US" b="1" dirty="0"/>
              <a:t> (</a:t>
            </a:r>
            <a:r>
              <a:rPr lang="en-US" b="1" dirty="0" err="1"/>
              <a:t>theItem</a:t>
            </a:r>
            <a:r>
              <a:rPr lang="en-US" b="1" dirty="0"/>
              <a:t>);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boxColor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err="1"/>
              <a:t>theColor</a:t>
            </a:r>
            <a:r>
              <a:rPr lang="en-US" b="1" dirty="0"/>
              <a:t>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 </a:t>
            </a:r>
            <a:r>
              <a:rPr lang="en-US" b="1" dirty="0"/>
              <a:t>// end constructor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template </a:t>
            </a:r>
            <a:r>
              <a:rPr lang="en-US" b="1" dirty="0"/>
              <a:t>&lt; class </a:t>
            </a:r>
            <a:r>
              <a:rPr lang="en-US" b="1" dirty="0" err="1"/>
              <a:t>ItemType</a:t>
            </a:r>
            <a:r>
              <a:rPr lang="en-US" b="1" dirty="0"/>
              <a:t> &gt;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Color </a:t>
            </a:r>
            <a:r>
              <a:rPr lang="en-US" b="1" dirty="0" err="1"/>
              <a:t>ToyBox</a:t>
            </a:r>
            <a:r>
              <a:rPr lang="en-US" b="1" dirty="0"/>
              <a:t> &lt; </a:t>
            </a:r>
            <a:r>
              <a:rPr lang="en-US" b="1" dirty="0" err="1"/>
              <a:t>ItemType</a:t>
            </a:r>
            <a:r>
              <a:rPr lang="en-US" b="1" dirty="0"/>
              <a:t> &gt;::</a:t>
            </a:r>
            <a:r>
              <a:rPr lang="en-US" b="1" dirty="0" err="1"/>
              <a:t>getColor</a:t>
            </a:r>
            <a:r>
              <a:rPr lang="en-US" b="1" dirty="0"/>
              <a:t> () </a:t>
            </a:r>
            <a:r>
              <a:rPr lang="en-US" b="1" dirty="0" err="1"/>
              <a:t>constconst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return </a:t>
            </a:r>
            <a:r>
              <a:rPr lang="en-US" b="1" dirty="0" err="1"/>
              <a:t>boxColor</a:t>
            </a:r>
            <a:r>
              <a:rPr lang="en-US" b="1" dirty="0"/>
              <a:t>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 </a:t>
            </a:r>
            <a:r>
              <a:rPr lang="en-US" b="1" dirty="0"/>
              <a:t>// end </a:t>
            </a:r>
            <a:r>
              <a:rPr lang="en-US" b="1" dirty="0" err="1"/>
              <a:t>getColor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574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50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/** @file </a:t>
            </a:r>
            <a:r>
              <a:rPr lang="en-US" sz="2400" b="1" dirty="0" err="1"/>
              <a:t>BoxInterface.h</a:t>
            </a:r>
            <a:r>
              <a:rPr lang="en-US" sz="2400" b="1" dirty="0"/>
              <a:t> */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#</a:t>
            </a:r>
            <a:r>
              <a:rPr lang="en-US" sz="2400" b="1" dirty="0" err="1"/>
              <a:t>ifndef</a:t>
            </a:r>
            <a:r>
              <a:rPr lang="en-US" sz="2400" b="1" dirty="0"/>
              <a:t> _BOX_INTERFACE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#</a:t>
            </a:r>
            <a:r>
              <a:rPr lang="en-US" sz="2400" b="1" dirty="0"/>
              <a:t>define _BOX_INTERFACE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template </a:t>
            </a:r>
            <a:r>
              <a:rPr lang="en-US" sz="2400" b="1" dirty="0"/>
              <a:t>&lt; class </a:t>
            </a:r>
            <a:r>
              <a:rPr lang="en-US" sz="2400" b="1" dirty="0" err="1"/>
              <a:t>ItemType</a:t>
            </a:r>
            <a:r>
              <a:rPr lang="en-US" sz="2400" b="1" dirty="0"/>
              <a:t> &gt;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class </a:t>
            </a:r>
            <a:r>
              <a:rPr lang="en-US" sz="2400" b="1" dirty="0" err="1"/>
              <a:t>BoxInterface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{ 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public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virtual </a:t>
            </a:r>
            <a:r>
              <a:rPr lang="en-US" sz="2400" b="1" dirty="0"/>
              <a:t>void </a:t>
            </a:r>
            <a:r>
              <a:rPr lang="en-US" sz="2400" b="1" dirty="0" err="1"/>
              <a:t>setItem</a:t>
            </a:r>
            <a:r>
              <a:rPr lang="en-US" sz="2400" b="1" dirty="0"/>
              <a:t> (</a:t>
            </a:r>
            <a:r>
              <a:rPr lang="en-US" sz="2400" b="1" dirty="0" err="1"/>
              <a:t>const</a:t>
            </a:r>
            <a:r>
              <a:rPr lang="en-US" sz="2400" b="1" dirty="0"/>
              <a:t> </a:t>
            </a:r>
            <a:r>
              <a:rPr lang="en-US" sz="2400" b="1" dirty="0" err="1"/>
              <a:t>ItemType</a:t>
            </a:r>
            <a:r>
              <a:rPr lang="en-US" sz="2400" b="1" dirty="0"/>
              <a:t> &amp; </a:t>
            </a:r>
            <a:r>
              <a:rPr lang="en-US" sz="2400" b="1" dirty="0" err="1"/>
              <a:t>theItem</a:t>
            </a:r>
            <a:r>
              <a:rPr lang="en-US" sz="2400" b="1" dirty="0"/>
              <a:t>) = 0;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virtual </a:t>
            </a:r>
            <a:r>
              <a:rPr lang="en-US" sz="2400" b="1" dirty="0" err="1"/>
              <a:t>ItemType</a:t>
            </a:r>
            <a:r>
              <a:rPr lang="en-US" sz="2400" b="1" dirty="0"/>
              <a:t> </a:t>
            </a:r>
            <a:r>
              <a:rPr lang="en-US" sz="2400" b="1" dirty="0" err="1"/>
              <a:t>getItem</a:t>
            </a:r>
            <a:r>
              <a:rPr lang="en-US" sz="2400" b="1" dirty="0"/>
              <a:t> () </a:t>
            </a:r>
            <a:r>
              <a:rPr lang="en-US" sz="2400" b="1" dirty="0" err="1"/>
              <a:t>const</a:t>
            </a:r>
            <a:r>
              <a:rPr lang="en-US" sz="2400" b="1" dirty="0"/>
              <a:t> = 0;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}; </a:t>
            </a:r>
            <a:r>
              <a:rPr lang="en-US" sz="2400" b="1" dirty="0"/>
              <a:t>// end </a:t>
            </a:r>
            <a:r>
              <a:rPr lang="en-US" sz="2400" b="1" dirty="0" err="1"/>
              <a:t>BoxInterface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#</a:t>
            </a:r>
            <a:r>
              <a:rPr lang="en-US" sz="2400" b="1" dirty="0" err="1"/>
              <a:t>endif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5133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</a:t>
            </a:r>
            <a:r>
              <a:rPr lang="en-US" dirty="0" smtClean="0"/>
              <a:t>C++ Interlude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99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/** @file </a:t>
            </a:r>
            <a:r>
              <a:rPr lang="en-US" b="1" dirty="0" err="1"/>
              <a:t>PlainBox.h</a:t>
            </a:r>
            <a:r>
              <a:rPr lang="en-US" b="1" dirty="0"/>
              <a:t> */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 err="1"/>
              <a:t>ifndef</a:t>
            </a:r>
            <a:r>
              <a:rPr lang="en-US" b="1" dirty="0"/>
              <a:t> _PLAIN_BOX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/>
              <a:t>define _PLAIN_BOX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// </a:t>
            </a:r>
            <a:r>
              <a:rPr lang="en-US" b="1" dirty="0"/>
              <a:t>Set the type of data stored in the box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typedef</a:t>
            </a:r>
            <a:r>
              <a:rPr lang="en-US" b="1" dirty="0" smtClean="0"/>
              <a:t> </a:t>
            </a:r>
            <a:r>
              <a:rPr lang="en-US" b="1" dirty="0"/>
              <a:t>double </a:t>
            </a:r>
            <a:r>
              <a:rPr lang="en-US" b="1" dirty="0" err="1"/>
              <a:t>ItemType</a:t>
            </a:r>
            <a:r>
              <a:rPr lang="en-US" b="1" dirty="0"/>
              <a:t>;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// </a:t>
            </a:r>
            <a:r>
              <a:rPr lang="en-US" b="1" dirty="0"/>
              <a:t>Declaration for the class </a:t>
            </a:r>
            <a:r>
              <a:rPr lang="en-US" b="1" dirty="0" err="1"/>
              <a:t>PlainBox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class </a:t>
            </a:r>
            <a:r>
              <a:rPr lang="en-US" b="1" dirty="0" err="1"/>
              <a:t>PlainBox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private</a:t>
            </a:r>
            <a:r>
              <a:rPr lang="en-US" b="1" dirty="0"/>
              <a:t>: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// </a:t>
            </a:r>
            <a:r>
              <a:rPr lang="en-US" b="1" dirty="0"/>
              <a:t>Data field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ItemType</a:t>
            </a:r>
            <a:r>
              <a:rPr lang="en-US" b="1" dirty="0" smtClean="0"/>
              <a:t> </a:t>
            </a:r>
            <a:r>
              <a:rPr lang="en-US" b="1" dirty="0"/>
              <a:t>item;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public</a:t>
            </a:r>
            <a:r>
              <a:rPr lang="en-US" b="1" dirty="0"/>
              <a:t>: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// </a:t>
            </a:r>
            <a:r>
              <a:rPr lang="en-US" b="1" dirty="0"/>
              <a:t>Default constructor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PlainBox</a:t>
            </a:r>
            <a:r>
              <a:rPr lang="en-US" b="1" dirty="0" smtClean="0"/>
              <a:t> </a:t>
            </a:r>
            <a:r>
              <a:rPr lang="en-US" b="1" dirty="0"/>
              <a:t>();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// </a:t>
            </a:r>
            <a:r>
              <a:rPr lang="en-US" b="1" dirty="0"/>
              <a:t>Parameterized constructor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</a:t>
            </a:r>
            <a:r>
              <a:rPr lang="en-US" b="1" dirty="0" err="1" smtClean="0"/>
              <a:t>PlainBox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b="1" dirty="0" err="1"/>
              <a:t>ItemType</a:t>
            </a:r>
            <a:r>
              <a:rPr lang="en-US" b="1" dirty="0"/>
              <a:t> &amp; </a:t>
            </a:r>
            <a:r>
              <a:rPr lang="en-US" b="1" dirty="0" err="1"/>
              <a:t>theItem</a:t>
            </a:r>
            <a:r>
              <a:rPr lang="en-US" b="1" dirty="0"/>
              <a:t>);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// </a:t>
            </a:r>
            <a:r>
              <a:rPr lang="en-US" b="1" dirty="0"/>
              <a:t>Method to change the value of the data </a:t>
            </a:r>
            <a:r>
              <a:rPr lang="en-US" b="1" dirty="0" smtClean="0"/>
              <a:t>field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void </a:t>
            </a:r>
            <a:r>
              <a:rPr lang="en-US" b="1" dirty="0" err="1"/>
              <a:t>setItem</a:t>
            </a:r>
            <a:r>
              <a:rPr lang="en-US" b="1" dirty="0"/>
              <a:t> (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b="1" dirty="0" err="1"/>
              <a:t>ItemType</a:t>
            </a:r>
            <a:r>
              <a:rPr lang="en-US" b="1" dirty="0"/>
              <a:t> &amp; </a:t>
            </a:r>
            <a:r>
              <a:rPr lang="en-US" b="1" dirty="0" err="1"/>
              <a:t>theItem</a:t>
            </a:r>
            <a:r>
              <a:rPr lang="en-US" b="1" dirty="0"/>
              <a:t>);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// </a:t>
            </a:r>
            <a:r>
              <a:rPr lang="en-US" b="1" dirty="0"/>
              <a:t>Method to get the value of the data </a:t>
            </a:r>
            <a:r>
              <a:rPr lang="en-US" b="1" dirty="0" smtClean="0"/>
              <a:t>field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ItemType</a:t>
            </a:r>
            <a:r>
              <a:rPr lang="en-US" b="1" dirty="0" smtClean="0"/>
              <a:t> </a:t>
            </a:r>
            <a:r>
              <a:rPr lang="en-US" b="1" dirty="0" err="1"/>
              <a:t>getItem</a:t>
            </a:r>
            <a:r>
              <a:rPr lang="en-US" b="1" dirty="0"/>
              <a:t> () </a:t>
            </a:r>
            <a:r>
              <a:rPr lang="en-US" b="1" dirty="0" err="1"/>
              <a:t>const</a:t>
            </a:r>
            <a:r>
              <a:rPr lang="en-US" b="1" dirty="0"/>
              <a:t>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}; </a:t>
            </a:r>
            <a:r>
              <a:rPr lang="en-US" b="1" dirty="0"/>
              <a:t>// end </a:t>
            </a:r>
            <a:r>
              <a:rPr lang="en-US" b="1" dirty="0" err="1"/>
              <a:t>PlainBox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 err="1"/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17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/** @file PlainBox.cpp */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/>
              <a:t>include "</a:t>
            </a:r>
            <a:r>
              <a:rPr lang="en-US" b="1" dirty="0" err="1"/>
              <a:t>PlainBox.h</a:t>
            </a:r>
            <a:r>
              <a:rPr lang="en-US" b="1" dirty="0"/>
              <a:t>"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PlainBox</a:t>
            </a:r>
            <a:r>
              <a:rPr lang="en-US" b="1" dirty="0"/>
              <a:t>::</a:t>
            </a:r>
            <a:r>
              <a:rPr lang="en-US" b="1" dirty="0" err="1"/>
              <a:t>PlainBox</a:t>
            </a:r>
            <a:r>
              <a:rPr lang="en-US" b="1" dirty="0"/>
              <a:t> ()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 smtClean="0"/>
              <a:t>} </a:t>
            </a:r>
            <a:r>
              <a:rPr lang="en-US" b="1" dirty="0"/>
              <a:t>// end default constructor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PlainBox</a:t>
            </a:r>
            <a:r>
              <a:rPr lang="en-US" b="1" dirty="0"/>
              <a:t>::</a:t>
            </a:r>
            <a:r>
              <a:rPr lang="en-US" b="1" dirty="0" err="1"/>
              <a:t>PlainBox</a:t>
            </a:r>
            <a:r>
              <a:rPr lang="en-US" b="1" dirty="0"/>
              <a:t> (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b="1" dirty="0" err="1"/>
              <a:t>ItemType</a:t>
            </a:r>
            <a:r>
              <a:rPr lang="en-US" b="1" dirty="0"/>
              <a:t> &amp; </a:t>
            </a:r>
            <a:r>
              <a:rPr lang="en-US" b="1" dirty="0" err="1"/>
              <a:t>theItem</a:t>
            </a:r>
            <a:r>
              <a:rPr lang="en-US" b="1" dirty="0"/>
              <a:t>)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item </a:t>
            </a:r>
            <a:r>
              <a:rPr lang="en-US" b="1" dirty="0"/>
              <a:t>= </a:t>
            </a:r>
            <a:r>
              <a:rPr lang="en-US" b="1" dirty="0" err="1"/>
              <a:t>theItem</a:t>
            </a:r>
            <a:r>
              <a:rPr lang="en-US" b="1" dirty="0"/>
              <a:t>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 </a:t>
            </a:r>
            <a:r>
              <a:rPr lang="en-US" b="1" dirty="0"/>
              <a:t>// end constructor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void </a:t>
            </a:r>
            <a:r>
              <a:rPr lang="en-US" b="1" dirty="0" err="1"/>
              <a:t>PlainBox</a:t>
            </a:r>
            <a:r>
              <a:rPr lang="en-US" b="1" dirty="0"/>
              <a:t>::</a:t>
            </a:r>
            <a:r>
              <a:rPr lang="en-US" b="1" dirty="0" err="1"/>
              <a:t>setItem</a:t>
            </a:r>
            <a:r>
              <a:rPr lang="en-US" b="1" dirty="0"/>
              <a:t> (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b="1" dirty="0" err="1"/>
              <a:t>ItemType</a:t>
            </a:r>
            <a:r>
              <a:rPr lang="en-US" b="1" dirty="0"/>
              <a:t> &amp; </a:t>
            </a:r>
            <a:r>
              <a:rPr lang="en-US" b="1" dirty="0" err="1"/>
              <a:t>theItem</a:t>
            </a:r>
            <a:r>
              <a:rPr lang="en-US" b="1" dirty="0"/>
              <a:t>)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item </a:t>
            </a:r>
            <a:r>
              <a:rPr lang="en-US" b="1" dirty="0"/>
              <a:t>= </a:t>
            </a:r>
            <a:r>
              <a:rPr lang="en-US" b="1" dirty="0" err="1"/>
              <a:t>theItem</a:t>
            </a:r>
            <a:r>
              <a:rPr lang="en-US" b="1" dirty="0"/>
              <a:t>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 </a:t>
            </a:r>
            <a:r>
              <a:rPr lang="en-US" b="1" dirty="0"/>
              <a:t>// end </a:t>
            </a:r>
            <a:r>
              <a:rPr lang="en-US" b="1" dirty="0" err="1"/>
              <a:t>setItem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ItemType</a:t>
            </a:r>
            <a:r>
              <a:rPr lang="en-US" b="1" dirty="0" smtClean="0"/>
              <a:t> </a:t>
            </a:r>
            <a:r>
              <a:rPr lang="en-US" b="1" dirty="0" err="1"/>
              <a:t>PlainBox</a:t>
            </a:r>
            <a:r>
              <a:rPr lang="en-US" b="1" dirty="0"/>
              <a:t>::</a:t>
            </a:r>
            <a:r>
              <a:rPr lang="en-US" b="1" dirty="0" err="1"/>
              <a:t>getItem</a:t>
            </a:r>
            <a:r>
              <a:rPr lang="en-US" b="1" dirty="0"/>
              <a:t> () 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 smtClean="0"/>
              <a:t>return </a:t>
            </a:r>
            <a:r>
              <a:rPr lang="en-US" b="1" dirty="0"/>
              <a:t>item;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 </a:t>
            </a:r>
            <a:r>
              <a:rPr lang="en-US" b="1" dirty="0"/>
              <a:t>// end </a:t>
            </a:r>
            <a:r>
              <a:rPr lang="en-US" b="1" dirty="0" err="1"/>
              <a:t>getItem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789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178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/** @file </a:t>
            </a:r>
            <a:r>
              <a:rPr lang="en-US" b="1" dirty="0" err="1"/>
              <a:t>PlainBox.h</a:t>
            </a:r>
            <a:r>
              <a:rPr lang="en-US" b="1" dirty="0"/>
              <a:t> */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 err="1"/>
              <a:t>ifndef</a:t>
            </a:r>
            <a:r>
              <a:rPr lang="en-US" b="1" dirty="0"/>
              <a:t> _PLAIN_BOX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/>
              <a:t>define _PLAIN_BOX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template </a:t>
            </a:r>
            <a:r>
              <a:rPr lang="en-US" b="1" dirty="0"/>
              <a:t>&lt; class </a:t>
            </a:r>
            <a:r>
              <a:rPr lang="en-US" b="1" dirty="0" err="1"/>
              <a:t>ItemType</a:t>
            </a:r>
            <a:r>
              <a:rPr lang="en-US" b="1" dirty="0"/>
              <a:t> &gt;; // Indicates this is a template </a:t>
            </a:r>
            <a:r>
              <a:rPr lang="en-US" b="1" dirty="0" smtClean="0"/>
              <a:t>definition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// </a:t>
            </a:r>
            <a:r>
              <a:rPr lang="en-US" b="1" dirty="0"/>
              <a:t>Declaration for the class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PlainBox</a:t>
            </a:r>
            <a:r>
              <a:rPr lang="en-US" b="1" dirty="0" smtClean="0"/>
              <a:t> </a:t>
            </a:r>
            <a:r>
              <a:rPr lang="en-US" b="1" dirty="0"/>
              <a:t>class </a:t>
            </a:r>
            <a:r>
              <a:rPr lang="en-US" b="1" dirty="0" err="1"/>
              <a:t>PlainBox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private</a:t>
            </a:r>
            <a:r>
              <a:rPr lang="en-US" b="1" dirty="0"/>
              <a:t>: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// </a:t>
            </a:r>
            <a:r>
              <a:rPr lang="en-US" b="1" dirty="0"/>
              <a:t>Data </a:t>
            </a:r>
            <a:r>
              <a:rPr lang="en-US" b="1" dirty="0" smtClean="0"/>
              <a:t>field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ItemType</a:t>
            </a:r>
            <a:r>
              <a:rPr lang="en-US" b="1" dirty="0" smtClean="0"/>
              <a:t> </a:t>
            </a:r>
            <a:r>
              <a:rPr lang="en-US" b="1" dirty="0"/>
              <a:t>item;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public</a:t>
            </a:r>
            <a:r>
              <a:rPr lang="en-US" b="1" dirty="0"/>
              <a:t>: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// </a:t>
            </a:r>
            <a:r>
              <a:rPr lang="en-US" b="1" dirty="0"/>
              <a:t>Default constructor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PlainBox</a:t>
            </a:r>
            <a:r>
              <a:rPr lang="en-US" b="1" dirty="0" smtClean="0"/>
              <a:t> </a:t>
            </a:r>
            <a:r>
              <a:rPr lang="en-US" b="1" dirty="0"/>
              <a:t>();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// </a:t>
            </a:r>
            <a:r>
              <a:rPr lang="en-US" b="1" dirty="0"/>
              <a:t>Parameterized constructor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PlainBox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b="1" dirty="0" err="1"/>
              <a:t>ItemType</a:t>
            </a:r>
            <a:r>
              <a:rPr lang="en-US" b="1" dirty="0"/>
              <a:t> &amp; </a:t>
            </a:r>
            <a:r>
              <a:rPr lang="en-US" b="1" dirty="0" err="1"/>
              <a:t>theItem</a:t>
            </a:r>
            <a:r>
              <a:rPr lang="en-US" b="1" dirty="0"/>
              <a:t>);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// </a:t>
            </a:r>
            <a:r>
              <a:rPr lang="en-US" b="1" dirty="0" err="1"/>
              <a:t>Mutator</a:t>
            </a:r>
            <a:r>
              <a:rPr lang="en-US" b="1" dirty="0"/>
              <a:t> method that can change the value of the data </a:t>
            </a:r>
            <a:r>
              <a:rPr lang="en-US" b="1" dirty="0" smtClean="0"/>
              <a:t>field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void </a:t>
            </a:r>
            <a:r>
              <a:rPr lang="en-US" b="1" dirty="0" err="1"/>
              <a:t>setItem</a:t>
            </a:r>
            <a:r>
              <a:rPr lang="en-US" b="1" dirty="0"/>
              <a:t> (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b="1" dirty="0" err="1"/>
              <a:t>ItemType</a:t>
            </a:r>
            <a:r>
              <a:rPr lang="en-US" b="1" dirty="0"/>
              <a:t> &amp; </a:t>
            </a:r>
            <a:r>
              <a:rPr lang="en-US" b="1" dirty="0" err="1"/>
              <a:t>theItem</a:t>
            </a:r>
            <a:r>
              <a:rPr lang="en-US" b="1" dirty="0"/>
              <a:t>);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// </a:t>
            </a:r>
            <a:r>
              <a:rPr lang="en-US" b="1" dirty="0" err="1"/>
              <a:t>Accessor</a:t>
            </a:r>
            <a:r>
              <a:rPr lang="en-US" b="1" dirty="0"/>
              <a:t> method to get the value of the data </a:t>
            </a:r>
            <a:r>
              <a:rPr lang="en-US" b="1" dirty="0" smtClean="0"/>
              <a:t>field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ItemType</a:t>
            </a:r>
            <a:r>
              <a:rPr lang="en-US" b="1" dirty="0" smtClean="0"/>
              <a:t> </a:t>
            </a:r>
            <a:r>
              <a:rPr lang="en-US" b="1" dirty="0" err="1"/>
              <a:t>getItem</a:t>
            </a:r>
            <a:r>
              <a:rPr lang="en-US" b="1" dirty="0"/>
              <a:t> () </a:t>
            </a:r>
            <a:r>
              <a:rPr lang="en-US" b="1" dirty="0" err="1"/>
              <a:t>const</a:t>
            </a:r>
            <a:r>
              <a:rPr lang="en-US" b="1" dirty="0"/>
              <a:t>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}; </a:t>
            </a:r>
            <a:r>
              <a:rPr lang="en-US" b="1" dirty="0"/>
              <a:t>// end </a:t>
            </a:r>
            <a:r>
              <a:rPr lang="en-US" b="1" dirty="0" err="1"/>
              <a:t>PlainBox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/>
              <a:t>include "PlainBox.cpp" // Include the implementation </a:t>
            </a:r>
            <a:r>
              <a:rPr lang="en-US" b="1" dirty="0" smtClean="0"/>
              <a:t>file </a:t>
            </a:r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 err="1"/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84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/** @file PlainBox.cpp */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template </a:t>
            </a:r>
            <a:r>
              <a:rPr lang="en-US" b="1" dirty="0"/>
              <a:t>&lt; class </a:t>
            </a:r>
            <a:r>
              <a:rPr lang="en-US" b="1" dirty="0" err="1"/>
              <a:t>ItemType</a:t>
            </a:r>
            <a:r>
              <a:rPr lang="en-US" b="1" dirty="0"/>
              <a:t> &gt;;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PlainBox</a:t>
            </a:r>
            <a:r>
              <a:rPr lang="en-US" b="1" dirty="0" smtClean="0"/>
              <a:t> </a:t>
            </a:r>
            <a:r>
              <a:rPr lang="en-US" b="1" dirty="0"/>
              <a:t>&lt; </a:t>
            </a:r>
            <a:r>
              <a:rPr lang="en-US" b="1" dirty="0" err="1"/>
              <a:t>ItemType</a:t>
            </a:r>
            <a:r>
              <a:rPr lang="en-US" b="1" dirty="0"/>
              <a:t> &gt;::</a:t>
            </a:r>
            <a:r>
              <a:rPr lang="en-US" b="1" dirty="0" err="1"/>
              <a:t>PlainBox</a:t>
            </a:r>
            <a:r>
              <a:rPr lang="en-US" b="1" dirty="0"/>
              <a:t> ()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 smtClean="0"/>
              <a:t>} </a:t>
            </a:r>
            <a:r>
              <a:rPr lang="en-US" b="1" dirty="0"/>
              <a:t>// end default constructor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template </a:t>
            </a:r>
            <a:r>
              <a:rPr lang="en-US" b="1" dirty="0"/>
              <a:t>&lt; class </a:t>
            </a:r>
            <a:r>
              <a:rPr lang="en-US" b="1" dirty="0" err="1"/>
              <a:t>ItemType</a:t>
            </a:r>
            <a:r>
              <a:rPr lang="en-US" b="1" dirty="0"/>
              <a:t> &gt;;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PlainBox</a:t>
            </a:r>
            <a:r>
              <a:rPr lang="en-US" b="1" dirty="0" smtClean="0"/>
              <a:t> </a:t>
            </a:r>
            <a:r>
              <a:rPr lang="en-US" b="1" dirty="0"/>
              <a:t>&lt; </a:t>
            </a:r>
            <a:r>
              <a:rPr lang="en-US" b="1" dirty="0" err="1"/>
              <a:t>ItemType</a:t>
            </a:r>
            <a:r>
              <a:rPr lang="en-US" b="1" dirty="0"/>
              <a:t> &gt;::</a:t>
            </a:r>
            <a:r>
              <a:rPr lang="en-US" b="1" dirty="0" err="1"/>
              <a:t>PlainBox</a:t>
            </a:r>
            <a:r>
              <a:rPr lang="en-US" b="1" dirty="0"/>
              <a:t> (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b="1" dirty="0" err="1"/>
              <a:t>ItemType</a:t>
            </a:r>
            <a:r>
              <a:rPr lang="en-US" b="1" dirty="0"/>
              <a:t> &amp; </a:t>
            </a:r>
            <a:r>
              <a:rPr lang="en-US" b="1" dirty="0" err="1"/>
              <a:t>theItem</a:t>
            </a:r>
            <a:r>
              <a:rPr lang="en-US" b="1" dirty="0"/>
              <a:t>)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item </a:t>
            </a:r>
            <a:r>
              <a:rPr lang="en-US" b="1" dirty="0"/>
              <a:t>= </a:t>
            </a:r>
            <a:r>
              <a:rPr lang="en-US" b="1" dirty="0" err="1"/>
              <a:t>theItem</a:t>
            </a:r>
            <a:r>
              <a:rPr lang="en-US" b="1" dirty="0"/>
              <a:t>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 </a:t>
            </a:r>
            <a:r>
              <a:rPr lang="en-US" b="1" dirty="0"/>
              <a:t>// end constructor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template </a:t>
            </a:r>
            <a:r>
              <a:rPr lang="en-US" b="1" dirty="0"/>
              <a:t>&lt; class </a:t>
            </a:r>
            <a:r>
              <a:rPr lang="en-US" b="1" dirty="0" err="1"/>
              <a:t>ItemType</a:t>
            </a:r>
            <a:r>
              <a:rPr lang="en-US" b="1" dirty="0"/>
              <a:t> &gt;;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void </a:t>
            </a:r>
            <a:r>
              <a:rPr lang="en-US" b="1" dirty="0" err="1"/>
              <a:t>PlainBox</a:t>
            </a:r>
            <a:r>
              <a:rPr lang="en-US" b="1" dirty="0"/>
              <a:t> &lt; </a:t>
            </a:r>
            <a:r>
              <a:rPr lang="en-US" b="1" dirty="0" err="1"/>
              <a:t>ItemType</a:t>
            </a:r>
            <a:r>
              <a:rPr lang="en-US" b="1" dirty="0"/>
              <a:t> &gt;::</a:t>
            </a:r>
            <a:r>
              <a:rPr lang="en-US" b="1" dirty="0" err="1"/>
              <a:t>setItem</a:t>
            </a:r>
            <a:r>
              <a:rPr lang="en-US" b="1" dirty="0"/>
              <a:t> (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b="1" dirty="0" err="1"/>
              <a:t>ItemType</a:t>
            </a:r>
            <a:r>
              <a:rPr lang="en-US" b="1" dirty="0"/>
              <a:t> &amp; </a:t>
            </a:r>
            <a:r>
              <a:rPr lang="en-US" b="1" dirty="0" err="1"/>
              <a:t>theItem</a:t>
            </a:r>
            <a:r>
              <a:rPr lang="en-US" b="1" dirty="0"/>
              <a:t>)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item </a:t>
            </a:r>
            <a:r>
              <a:rPr lang="en-US" b="1" dirty="0"/>
              <a:t>= </a:t>
            </a:r>
            <a:r>
              <a:rPr lang="en-US" b="1" dirty="0" err="1"/>
              <a:t>theItem</a:t>
            </a:r>
            <a:r>
              <a:rPr lang="en-US" b="1" dirty="0"/>
              <a:t>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 </a:t>
            </a:r>
            <a:r>
              <a:rPr lang="en-US" b="1" dirty="0"/>
              <a:t>// end </a:t>
            </a:r>
            <a:r>
              <a:rPr lang="en-US" b="1" dirty="0" err="1"/>
              <a:t>setItem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template </a:t>
            </a:r>
            <a:r>
              <a:rPr lang="en-US" b="1" dirty="0"/>
              <a:t>&lt; class </a:t>
            </a:r>
            <a:r>
              <a:rPr lang="en-US" b="1" dirty="0" err="1"/>
              <a:t>ItemType</a:t>
            </a:r>
            <a:r>
              <a:rPr lang="en-US" b="1" dirty="0"/>
              <a:t> &gt;;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ItemType</a:t>
            </a:r>
            <a:r>
              <a:rPr lang="en-US" b="1" dirty="0" smtClean="0"/>
              <a:t> </a:t>
            </a:r>
            <a:r>
              <a:rPr lang="en-US" b="1" dirty="0" err="1"/>
              <a:t>PlainBox</a:t>
            </a:r>
            <a:r>
              <a:rPr lang="en-US" b="1" dirty="0"/>
              <a:t> &lt; </a:t>
            </a:r>
            <a:r>
              <a:rPr lang="en-US" b="1" dirty="0" err="1"/>
              <a:t>ItemType</a:t>
            </a:r>
            <a:r>
              <a:rPr lang="en-US" b="1" dirty="0"/>
              <a:t> &gt;::</a:t>
            </a:r>
            <a:r>
              <a:rPr lang="en-US" b="1" dirty="0" err="1"/>
              <a:t>getItem</a:t>
            </a:r>
            <a:r>
              <a:rPr lang="en-US" b="1" dirty="0"/>
              <a:t> () 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 smtClean="0"/>
              <a:t>return </a:t>
            </a:r>
            <a:r>
              <a:rPr lang="en-US" b="1" dirty="0"/>
              <a:t>item;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 </a:t>
            </a:r>
            <a:r>
              <a:rPr lang="en-US" b="1" dirty="0"/>
              <a:t>// end </a:t>
            </a:r>
            <a:r>
              <a:rPr lang="en-US" b="1" dirty="0" err="1"/>
              <a:t>getItem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99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55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/** @file </a:t>
            </a:r>
            <a:r>
              <a:rPr lang="en-US" b="1" dirty="0" err="1"/>
              <a:t>ToyBox.h</a:t>
            </a:r>
            <a:r>
              <a:rPr lang="en-US" b="1" dirty="0"/>
              <a:t> */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 err="1"/>
              <a:t>ifndef</a:t>
            </a:r>
            <a:r>
              <a:rPr lang="en-US" b="1" dirty="0"/>
              <a:t> _TOY_BOX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/>
              <a:t>define _TOY_BOX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/>
              <a:t>include "</a:t>
            </a:r>
            <a:r>
              <a:rPr lang="en-US" b="1" dirty="0" err="1"/>
              <a:t>PlainBox.h</a:t>
            </a:r>
            <a:r>
              <a:rPr lang="en-US" b="1" dirty="0"/>
              <a:t>"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enum</a:t>
            </a:r>
            <a:r>
              <a:rPr lang="en-US" b="1" dirty="0" smtClean="0"/>
              <a:t> </a:t>
            </a:r>
            <a:r>
              <a:rPr lang="en-US" b="1" dirty="0"/>
              <a:t>Color { BLACK, RED, BLUE, GREEN, YELLOW, WHITE };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template </a:t>
            </a:r>
            <a:r>
              <a:rPr lang="en-US" b="1" dirty="0"/>
              <a:t>&lt; class </a:t>
            </a:r>
            <a:r>
              <a:rPr lang="en-US" b="1" dirty="0" err="1"/>
              <a:t>ItemType</a:t>
            </a:r>
            <a:r>
              <a:rPr lang="en-US" b="1" dirty="0"/>
              <a:t> &gt;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class </a:t>
            </a:r>
            <a:r>
              <a:rPr lang="en-US" b="1" dirty="0" err="1"/>
              <a:t>ToyBox:public</a:t>
            </a:r>
            <a:r>
              <a:rPr lang="en-US" b="1" dirty="0"/>
              <a:t> </a:t>
            </a:r>
            <a:r>
              <a:rPr lang="en-US" b="1" dirty="0" err="1"/>
              <a:t>PlainBox</a:t>
            </a:r>
            <a:r>
              <a:rPr lang="en-US" b="1" dirty="0"/>
              <a:t> &lt; </a:t>
            </a:r>
            <a:r>
              <a:rPr lang="en-US" b="1" dirty="0" err="1"/>
              <a:t>ItemType</a:t>
            </a:r>
            <a:r>
              <a:rPr lang="en-US" b="1" dirty="0"/>
              <a:t> &gt;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private</a:t>
            </a:r>
            <a:r>
              <a:rPr lang="en-US" b="1" dirty="0"/>
              <a:t>: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Color </a:t>
            </a:r>
            <a:r>
              <a:rPr lang="en-US" b="1" dirty="0" err="1"/>
              <a:t>boxColor</a:t>
            </a:r>
            <a:r>
              <a:rPr lang="en-US" b="1" dirty="0"/>
              <a:t>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public</a:t>
            </a:r>
            <a:r>
              <a:rPr lang="en-US" b="1" dirty="0"/>
              <a:t>: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en-US" b="1" dirty="0" err="1" smtClean="0"/>
              <a:t>ToyBox</a:t>
            </a:r>
            <a:r>
              <a:rPr lang="en-US" b="1" dirty="0" smtClean="0"/>
              <a:t> </a:t>
            </a:r>
            <a:r>
              <a:rPr lang="en-US" b="1" dirty="0"/>
              <a:t>();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en-US" b="1" dirty="0" err="1" smtClean="0"/>
              <a:t>ToyBox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err="1"/>
              <a:t>const</a:t>
            </a:r>
            <a:r>
              <a:rPr lang="en-US" b="1" dirty="0"/>
              <a:t> Color &amp; </a:t>
            </a:r>
            <a:r>
              <a:rPr lang="en-US" b="1" dirty="0" err="1"/>
              <a:t>theColor</a:t>
            </a:r>
            <a:r>
              <a:rPr lang="en-US" b="1" dirty="0"/>
              <a:t>);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en-US" b="1" dirty="0" err="1" smtClean="0"/>
              <a:t>ToyBox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err="1"/>
              <a:t>const</a:t>
            </a:r>
            <a:r>
              <a:rPr lang="en-US" b="1" dirty="0"/>
              <a:t> </a:t>
            </a:r>
            <a:r>
              <a:rPr lang="en-US" b="1" dirty="0" err="1"/>
              <a:t>ItemType</a:t>
            </a:r>
            <a:r>
              <a:rPr lang="en-US" b="1" dirty="0"/>
              <a:t> &amp; </a:t>
            </a:r>
            <a:r>
              <a:rPr lang="en-US" b="1" dirty="0" err="1"/>
              <a:t>theItem</a:t>
            </a:r>
            <a:r>
              <a:rPr lang="en-US" b="1" dirty="0"/>
              <a:t>, </a:t>
            </a:r>
            <a:r>
              <a:rPr lang="en-US" b="1" dirty="0" err="1"/>
              <a:t>const</a:t>
            </a:r>
            <a:r>
              <a:rPr lang="en-US" b="1" dirty="0"/>
              <a:t> Color &amp; </a:t>
            </a:r>
            <a:r>
              <a:rPr lang="en-US" b="1" dirty="0" err="1"/>
              <a:t>theColor</a:t>
            </a:r>
            <a:r>
              <a:rPr lang="en-US" b="1" dirty="0"/>
              <a:t>);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Color </a:t>
            </a:r>
            <a:r>
              <a:rPr lang="en-US" b="1" dirty="0" err="1"/>
              <a:t>getColor</a:t>
            </a:r>
            <a:r>
              <a:rPr lang="en-US" b="1" dirty="0"/>
              <a:t> () </a:t>
            </a:r>
            <a:r>
              <a:rPr lang="en-US" b="1" dirty="0" err="1"/>
              <a:t>const</a:t>
            </a:r>
            <a:r>
              <a:rPr lang="en-US" b="1" dirty="0"/>
              <a:t>;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}; </a:t>
            </a:r>
            <a:r>
              <a:rPr lang="en-US" b="1" dirty="0"/>
              <a:t>// end </a:t>
            </a:r>
            <a:r>
              <a:rPr lang="en-US" b="1" dirty="0" err="1"/>
              <a:t>ToyBox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/>
              <a:t>include "ToyBox.cpp"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 err="1"/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417401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88</TotalTime>
  <Words>707</Words>
  <Application>Microsoft Office PowerPoint</Application>
  <PresentationFormat>On-screen Show (4:3)</PresentationFormat>
  <Paragraphs>161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Thatch</vt:lpstr>
      <vt:lpstr>CS 302  Data Structures</vt:lpstr>
      <vt:lpstr>Classes</vt:lpstr>
      <vt:lpstr>PowerPoint Presentation</vt:lpstr>
      <vt:lpstr>PowerPoint Presentation</vt:lpstr>
      <vt:lpstr>Templates</vt:lpstr>
      <vt:lpstr>PowerPoint Presentation</vt:lpstr>
      <vt:lpstr>PowerPoint Presentation</vt:lpstr>
      <vt:lpstr>Inheritance</vt:lpstr>
      <vt:lpstr>PowerPoint Presentation</vt:lpstr>
      <vt:lpstr>PowerPoint Presentation</vt:lpstr>
      <vt:lpstr>Abstract Classes</vt:lpstr>
      <vt:lpstr>PowerPoint Presentation</vt:lpstr>
      <vt:lpstr>End of C++ Interlude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fredh</dc:creator>
  <cp:lastModifiedBy>fredh</cp:lastModifiedBy>
  <cp:revision>12</cp:revision>
  <dcterms:created xsi:type="dcterms:W3CDTF">2013-08-24T21:56:29Z</dcterms:created>
  <dcterms:modified xsi:type="dcterms:W3CDTF">2013-08-24T23:27:57Z</dcterms:modified>
</cp:coreProperties>
</file>