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7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 Interlude </a:t>
            </a:r>
            <a:r>
              <a:rPr lang="en-US" dirty="0" smtClean="0"/>
              <a:t>2</a:t>
            </a:r>
            <a:endParaRPr lang="en-US" dirty="0" smtClean="0"/>
          </a:p>
          <a:p>
            <a:r>
              <a:rPr lang="en-US" dirty="0" smtClean="0"/>
              <a:t>Pointers, Polymorphism, and Memory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template?</a:t>
            </a:r>
          </a:p>
          <a:p>
            <a:r>
              <a:rPr lang="en-US" dirty="0" smtClean="0"/>
              <a:t>How do we declare one?</a:t>
            </a:r>
          </a:p>
          <a:p>
            <a:r>
              <a:rPr lang="en-US" dirty="0" smtClean="0"/>
              <a:t>How do we use 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pPr lvl="1"/>
            <a:r>
              <a:rPr lang="en-US" dirty="0" smtClean="0"/>
              <a:t>Where is a?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* </a:t>
            </a:r>
            <a:r>
              <a:rPr lang="en-US" dirty="0" err="1" smtClean="0"/>
              <a:t>a_ptr</a:t>
            </a:r>
            <a:r>
              <a:rPr lang="en-US" dirty="0" smtClean="0"/>
              <a:t>; </a:t>
            </a:r>
          </a:p>
          <a:p>
            <a:r>
              <a:rPr lang="en-US" dirty="0" smtClean="0"/>
              <a:t>Allocate memory and have </a:t>
            </a:r>
            <a:r>
              <a:rPr lang="en-US" dirty="0" err="1" smtClean="0"/>
              <a:t>a_ptr</a:t>
            </a:r>
            <a:r>
              <a:rPr lang="en-US" dirty="0" smtClean="0"/>
              <a:t> point to it.</a:t>
            </a:r>
          </a:p>
          <a:p>
            <a:r>
              <a:rPr lang="en-US" dirty="0" smtClean="0"/>
              <a:t>Where is that memory?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64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C2-2 Sample </a:t>
            </a:r>
            <a:r>
              <a:rPr lang="en-US" dirty="0"/>
              <a:t>p</a:t>
            </a:r>
            <a:r>
              <a:rPr lang="en-US" dirty="0" smtClean="0"/>
              <a:t>rogram </a:t>
            </a:r>
            <a:r>
              <a:rPr lang="en-US" dirty="0"/>
              <a:t>m</a:t>
            </a:r>
            <a:r>
              <a:rPr lang="en-US" dirty="0" smtClean="0"/>
              <a:t>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200400" cy="4501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0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C2-3 Run-time stack and free store.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4795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8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memory leak?</a:t>
            </a:r>
          </a:p>
          <a:p>
            <a:r>
              <a:rPr lang="en-US" dirty="0" smtClean="0"/>
              <a:t>How do you create one?</a:t>
            </a:r>
          </a:p>
          <a:p>
            <a:r>
              <a:rPr lang="en-US" dirty="0" smtClean="0"/>
              <a:t>How do you de-allocate memory?</a:t>
            </a:r>
          </a:p>
          <a:p>
            <a:r>
              <a:rPr lang="en-US" dirty="0" smtClean="0"/>
              <a:t>What is a dangling pointer?</a:t>
            </a:r>
          </a:p>
          <a:p>
            <a:r>
              <a:rPr lang="en-US" dirty="0" smtClean="0"/>
              <a:t>Please declare an array of integers.</a:t>
            </a:r>
          </a:p>
          <a:p>
            <a:r>
              <a:rPr lang="en-US" dirty="0" smtClean="0"/>
              <a:t>Please declare a dynamically allocated array of integers.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C++ </a:t>
            </a:r>
            <a:r>
              <a:rPr lang="en-US" smtClean="0"/>
              <a:t>Interlude </a:t>
            </a:r>
            <a:r>
              <a:rPr lang="en-US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101</TotalTime>
  <Words>120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CS 302  Data Structures</vt:lpstr>
      <vt:lpstr>Review</vt:lpstr>
      <vt:lpstr>Memory Allocation</vt:lpstr>
      <vt:lpstr>Figure C2-2 Sample program memory layout</vt:lpstr>
      <vt:lpstr>Figure C2-3 Run-time stack and free store.</vt:lpstr>
      <vt:lpstr>Memory Allocation</vt:lpstr>
      <vt:lpstr>End of C++ Interlude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14</cp:revision>
  <dcterms:created xsi:type="dcterms:W3CDTF">2013-08-24T21:56:29Z</dcterms:created>
  <dcterms:modified xsi:type="dcterms:W3CDTF">2013-08-28T04:03:32Z</dcterms:modified>
</cp:coreProperties>
</file>