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7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44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C++ Interlude </a:t>
            </a:r>
            <a:r>
              <a:rPr lang="en-US" dirty="0" smtClean="0"/>
              <a:t>3</a:t>
            </a:r>
            <a:endParaRPr lang="en-US" dirty="0" smtClean="0"/>
          </a:p>
          <a:p>
            <a:r>
              <a:rPr lang="en-US" dirty="0" smtClean="0"/>
              <a:t>Exceptions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Exceptions is to provide a consistent mechanism to let the client know that the method could not be performed.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1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4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Programmer-Defined </a:t>
            </a:r>
            <a:r>
              <a:rPr lang="en-US" dirty="0" smtClean="0"/>
              <a:t>Exception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1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C++ Interlude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107</TotalTime>
  <Words>45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CS 302  Data Structures</vt:lpstr>
      <vt:lpstr>Background</vt:lpstr>
      <vt:lpstr>Assertions</vt:lpstr>
      <vt:lpstr>Throwing Exceptions</vt:lpstr>
      <vt:lpstr>Handling Exceptions</vt:lpstr>
      <vt:lpstr>Programmer-Defined Exception Classes</vt:lpstr>
      <vt:lpstr>End of C++ Interlude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15</cp:revision>
  <dcterms:created xsi:type="dcterms:W3CDTF">2013-08-24T21:56:29Z</dcterms:created>
  <dcterms:modified xsi:type="dcterms:W3CDTF">2013-09-14T23:38:51Z</dcterms:modified>
</cp:coreProperties>
</file>