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302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Recursion: </a:t>
            </a:r>
            <a:r>
              <a:rPr lang="en-US" dirty="0" smtClean="0"/>
              <a:t>The </a:t>
            </a:r>
            <a:r>
              <a:rPr lang="en-US" dirty="0" smtClean="0"/>
              <a:t>Mirrors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Chapter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</a:p>
          <a:p>
            <a:r>
              <a:rPr lang="en-US" dirty="0" smtClean="0"/>
              <a:t>There are two types of recursive functions:</a:t>
            </a:r>
          </a:p>
          <a:p>
            <a:pPr lvl="1"/>
            <a:r>
              <a:rPr lang="en-US" dirty="0" smtClean="0"/>
              <a:t>Direct and Indirect</a:t>
            </a:r>
          </a:p>
          <a:p>
            <a:pPr lvl="1"/>
            <a:r>
              <a:rPr lang="en-US" dirty="0" smtClean="0"/>
              <a:t>Explain…</a:t>
            </a:r>
          </a:p>
          <a:p>
            <a:r>
              <a:rPr lang="en-US" dirty="0" smtClean="0"/>
              <a:t>There are two basic parts of recursive functions.</a:t>
            </a:r>
          </a:p>
          <a:p>
            <a:pPr lvl="1"/>
            <a:r>
              <a:rPr lang="en-US" dirty="0" smtClean="0"/>
              <a:t>What are they?</a:t>
            </a:r>
          </a:p>
          <a:p>
            <a:r>
              <a:rPr lang="en-US" dirty="0" smtClean="0"/>
              <a:t>They are:</a:t>
            </a:r>
          </a:p>
          <a:p>
            <a:pPr lvl="1"/>
            <a:r>
              <a:rPr lang="en-US" dirty="0" smtClean="0"/>
              <a:t>Base Case/Stopping Condition</a:t>
            </a:r>
          </a:p>
          <a:p>
            <a:pPr lvl="1"/>
            <a:r>
              <a:rPr lang="en-US" dirty="0" smtClean="0"/>
              <a:t>Recursive Call.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Factorial of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600200"/>
            <a:ext cx="786368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12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act(3);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53415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03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writeBackwards</a:t>
            </a:r>
            <a:r>
              <a:rPr lang="en-US" dirty="0" smtClean="0"/>
              <a:t>(string s);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90600" y="1600200"/>
            <a:ext cx="7315200" cy="4495800"/>
            <a:chOff x="1567937" y="2257423"/>
            <a:chExt cx="4848226" cy="284874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006"/>
            <a:stretch>
              <a:fillRect/>
            </a:stretch>
          </p:blipFill>
          <p:spPr bwMode="auto">
            <a:xfrm>
              <a:off x="1567937" y="2257423"/>
              <a:ext cx="4848225" cy="714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35"/>
            <a:stretch>
              <a:fillRect/>
            </a:stretch>
          </p:blipFill>
          <p:spPr bwMode="auto">
            <a:xfrm>
              <a:off x="1567938" y="2846442"/>
              <a:ext cx="4848225" cy="2259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771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binarySearch</a:t>
            </a:r>
            <a:r>
              <a:rPr lang="en-US" dirty="0" smtClean="0"/>
              <a:t>(</a:t>
            </a:r>
            <a:r>
              <a:rPr lang="en-US" dirty="0" err="1" smtClean="0"/>
              <a:t>anArray</a:t>
            </a:r>
            <a:r>
              <a:rPr lang="en-US" dirty="0" smtClean="0"/>
              <a:t>: </a:t>
            </a:r>
            <a:r>
              <a:rPr lang="en-US" dirty="0" err="1" smtClean="0"/>
              <a:t>ArrayType</a:t>
            </a:r>
            <a:r>
              <a:rPr lang="en-US" dirty="0" smtClean="0"/>
              <a:t>, 	</a:t>
            </a:r>
            <a:r>
              <a:rPr lang="en-US" dirty="0" err="1" smtClean="0"/>
              <a:t>target:ValueType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235700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4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290" y="609600"/>
            <a:ext cx="3776110" cy="278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291" y="3348087"/>
            <a:ext cx="3757212" cy="298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8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fibonacci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sequence</a:t>
            </a:r>
          </a:p>
          <a:p>
            <a:pPr lvl="1"/>
            <a:r>
              <a:rPr lang="en-US" dirty="0" smtClean="0"/>
              <a:t>1, 2, 3, 5, 8, </a:t>
            </a:r>
          </a:p>
          <a:p>
            <a:r>
              <a:rPr lang="en-US" dirty="0" smtClean="0"/>
              <a:t>What does the code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</a:t>
            </a:r>
            <a:r>
              <a:rPr lang="en-US" dirty="0" err="1" smtClean="0"/>
              <a:t>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 is a powerful problem solving technique, but..</a:t>
            </a:r>
          </a:p>
          <a:p>
            <a:r>
              <a:rPr lang="en-US" dirty="0" smtClean="0"/>
              <a:t>Two factors contribute to the inefficiency of recursive solutions:</a:t>
            </a:r>
          </a:p>
          <a:p>
            <a:pPr lvl="1"/>
            <a:r>
              <a:rPr lang="en-US" dirty="0" smtClean="0"/>
              <a:t>The overhead associated with function calls</a:t>
            </a:r>
          </a:p>
          <a:p>
            <a:pPr lvl="1"/>
            <a:r>
              <a:rPr lang="en-US" dirty="0" smtClean="0"/>
              <a:t>The inherent inefficiency of some recursive algorithms.</a:t>
            </a:r>
          </a:p>
          <a:p>
            <a:r>
              <a:rPr lang="en-US" dirty="0" smtClean="0"/>
              <a:t>Principle:</a:t>
            </a:r>
          </a:p>
          <a:p>
            <a:pPr lvl="1"/>
            <a:r>
              <a:rPr lang="en-US" dirty="0" smtClean="0"/>
              <a:t>Don not use recursion if an efficient iterative solution exits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67</TotalTime>
  <Words>141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CS 302  Data Structures</vt:lpstr>
      <vt:lpstr>Recursive Solutions</vt:lpstr>
      <vt:lpstr>Example: Factorial of n</vt:lpstr>
      <vt:lpstr>fact(3);</vt:lpstr>
      <vt:lpstr>void writeBackwards(string s);</vt:lpstr>
      <vt:lpstr>binarySearch(anArray: ArrayType,  target:ValueType);</vt:lpstr>
      <vt:lpstr>Towers of Hanoi</vt:lpstr>
      <vt:lpstr>int fibonacci(int n);</vt:lpstr>
      <vt:lpstr>Recursion and Eficiency</vt:lpstr>
      <vt:lpstr>End of Chapter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fredh</dc:creator>
  <cp:lastModifiedBy>fredh</cp:lastModifiedBy>
  <cp:revision>12</cp:revision>
  <dcterms:created xsi:type="dcterms:W3CDTF">2013-08-24T21:56:29Z</dcterms:created>
  <dcterms:modified xsi:type="dcterms:W3CDTF">2013-08-28T04:20:23Z</dcterms:modified>
</cp:coreProperties>
</file>