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0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0" d="100"/>
          <a:sy n="130" d="100"/>
        </p:scale>
        <p:origin x="-1074" y="-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926BC-8E78-4CCF-A7B2-8DF8460C404D}" type="datetime1">
              <a:rPr lang="en-US" smtClean="0"/>
              <a:pPr/>
              <a:t>8/27/2013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372853-67FE-4B33-8352-7E4108629A36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F43FD-ABDB-43CF-A014-C9419E2A3211}" type="datetime1">
              <a:rPr lang="en-US" smtClean="0"/>
              <a:pPr/>
              <a:t>8/27/2013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250A7-F2AC-4A3A-BAC6-4433188AF404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785BE-30D6-45E9-9828-9A90A2D6DF6D}" type="datetime1">
              <a:rPr lang="en-US" smtClean="0"/>
              <a:pPr/>
              <a:t>8/27/2013</a:t>
            </a:fld>
            <a:endParaRPr lang="en-US" dirty="0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603B8-852C-4305-A8B5-259A7A1815FE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025EA-66B7-4B75-BC7E-E841861BC2EE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C081B-7565-4E7A-9F9F-F1076E2DDB85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0E28A-3A4F-4E6B-B567-EC8C4C5EF7EB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6F08A9-3E88-45E3-A460-6C4313B1A85D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1CF1C-1A92-4FD7-820B-88967322F7A9}" type="datetime1">
              <a:rPr lang="en-US" smtClean="0"/>
              <a:pPr/>
              <a:t>8/27/2013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48785BE-30D6-45E9-9828-9A90A2D6DF6D}" type="datetime1">
              <a:rPr lang="en-US" smtClean="0"/>
              <a:pPr/>
              <a:t>8/27/2013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  <p:sldLayoutId id="2147483893" r:id="rId4"/>
    <p:sldLayoutId id="2147483894" r:id="rId5"/>
    <p:sldLayoutId id="2147483895" r:id="rId6"/>
    <p:sldLayoutId id="2147483896" r:id="rId7"/>
    <p:sldLayoutId id="2147483897" r:id="rId8"/>
    <p:sldLayoutId id="2147483898" r:id="rId9"/>
    <p:sldLayoutId id="2147483899" r:id="rId10"/>
    <p:sldLayoutId id="2147483900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 302 </a:t>
            </a:r>
            <a:br>
              <a:rPr lang="en-US" dirty="0" smtClean="0"/>
            </a:br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Recursion: </a:t>
            </a:r>
            <a:r>
              <a:rPr lang="en-US" dirty="0" smtClean="0"/>
              <a:t>The </a:t>
            </a:r>
            <a:r>
              <a:rPr lang="en-US" dirty="0" smtClean="0"/>
              <a:t>Mirrors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645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Chapter </a:t>
            </a:r>
            <a:r>
              <a:rPr lang="en-US" dirty="0" smtClean="0"/>
              <a:t>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55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Recursive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recursion?</a:t>
            </a:r>
          </a:p>
          <a:p>
            <a:r>
              <a:rPr lang="en-US" dirty="0" smtClean="0"/>
              <a:t>There are two types of recursive functions:</a:t>
            </a:r>
          </a:p>
          <a:p>
            <a:pPr lvl="1"/>
            <a:r>
              <a:rPr lang="en-US" dirty="0" smtClean="0"/>
              <a:t>Direct and Indirect</a:t>
            </a:r>
          </a:p>
          <a:p>
            <a:pPr lvl="1"/>
            <a:r>
              <a:rPr lang="en-US" dirty="0" smtClean="0"/>
              <a:t>Explain…</a:t>
            </a:r>
          </a:p>
          <a:p>
            <a:r>
              <a:rPr lang="en-US" dirty="0" smtClean="0"/>
              <a:t>There are two basic parts of recursive functions.</a:t>
            </a:r>
          </a:p>
          <a:p>
            <a:pPr lvl="1"/>
            <a:r>
              <a:rPr lang="en-US" dirty="0" smtClean="0"/>
              <a:t>What are they?</a:t>
            </a:r>
          </a:p>
          <a:p>
            <a:r>
              <a:rPr lang="en-US" dirty="0" smtClean="0"/>
              <a:t>They are:</a:t>
            </a:r>
          </a:p>
          <a:p>
            <a:pPr lvl="1"/>
            <a:r>
              <a:rPr lang="en-US" dirty="0" smtClean="0"/>
              <a:t>Base Case/Stopping Condition</a:t>
            </a:r>
          </a:p>
          <a:p>
            <a:pPr lvl="1"/>
            <a:r>
              <a:rPr lang="en-US" dirty="0" smtClean="0"/>
              <a:t>Recursive Call.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6988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Factorial of 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1600200"/>
            <a:ext cx="7863685" cy="3352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8123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</a:t>
            </a:r>
            <a:r>
              <a:rPr lang="en-US" dirty="0" smtClean="0"/>
              <a:t>act(3);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00200"/>
            <a:ext cx="6534150" cy="3905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7031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</a:t>
            </a:r>
            <a:r>
              <a:rPr lang="en-US" dirty="0" smtClean="0"/>
              <a:t>oid </a:t>
            </a:r>
            <a:r>
              <a:rPr lang="en-US" dirty="0" err="1" smtClean="0"/>
              <a:t>writeBackwards</a:t>
            </a:r>
            <a:r>
              <a:rPr lang="en-US" dirty="0" smtClean="0"/>
              <a:t>(string s);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990600" y="1600200"/>
            <a:ext cx="7315200" cy="4495800"/>
            <a:chOff x="1567937" y="2257423"/>
            <a:chExt cx="4848226" cy="2848749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6006"/>
            <a:stretch>
              <a:fillRect/>
            </a:stretch>
          </p:blipFill>
          <p:spPr bwMode="auto">
            <a:xfrm>
              <a:off x="1567937" y="2257423"/>
              <a:ext cx="4848225" cy="7143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0135"/>
            <a:stretch>
              <a:fillRect/>
            </a:stretch>
          </p:blipFill>
          <p:spPr bwMode="auto">
            <a:xfrm>
              <a:off x="1567938" y="2846442"/>
              <a:ext cx="4848225" cy="22597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3771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binarySearch</a:t>
            </a:r>
            <a:r>
              <a:rPr lang="en-US" dirty="0" smtClean="0"/>
              <a:t>(</a:t>
            </a:r>
            <a:r>
              <a:rPr lang="en-US" dirty="0" err="1" smtClean="0"/>
              <a:t>anArray</a:t>
            </a:r>
            <a:r>
              <a:rPr lang="en-US" dirty="0" smtClean="0"/>
              <a:t>: </a:t>
            </a:r>
            <a:r>
              <a:rPr lang="en-US" dirty="0" err="1" smtClean="0"/>
              <a:t>ArrayType</a:t>
            </a:r>
            <a:r>
              <a:rPr lang="en-US" dirty="0" smtClean="0"/>
              <a:t>, 	</a:t>
            </a:r>
            <a:r>
              <a:rPr lang="en-US" dirty="0" err="1" smtClean="0"/>
              <a:t>target:ValueType</a:t>
            </a:r>
            <a:r>
              <a:rPr lang="en-US" dirty="0" smtClean="0"/>
              <a:t>);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6235700" cy="334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4411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Towers of Hanoi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290" y="609600"/>
            <a:ext cx="3776110" cy="27848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7291" y="3348087"/>
            <a:ext cx="3757212" cy="29880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82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</a:t>
            </a:r>
            <a:r>
              <a:rPr lang="en-US" dirty="0" err="1" smtClean="0"/>
              <a:t>nt</a:t>
            </a:r>
            <a:r>
              <a:rPr lang="en-US" dirty="0" smtClean="0"/>
              <a:t> </a:t>
            </a:r>
            <a:r>
              <a:rPr lang="en-US" dirty="0" err="1" smtClean="0"/>
              <a:t>fibonacci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n);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sequence</a:t>
            </a:r>
          </a:p>
          <a:p>
            <a:pPr lvl="1"/>
            <a:r>
              <a:rPr lang="en-US" dirty="0" smtClean="0"/>
              <a:t>1, 2, 3, 5, 8, </a:t>
            </a:r>
          </a:p>
          <a:p>
            <a:r>
              <a:rPr lang="en-US" dirty="0" smtClean="0"/>
              <a:t>What does the code look like?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2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Recursion and </a:t>
            </a:r>
            <a:r>
              <a:rPr lang="en-US" dirty="0" err="1" smtClean="0"/>
              <a:t>Eficiency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Recursion is a powerful problem solving technique, but..</a:t>
            </a:r>
          </a:p>
          <a:p>
            <a:r>
              <a:rPr lang="en-US" dirty="0" smtClean="0"/>
              <a:t>Two factors contribute to the inefficiency of recursive solutions:</a:t>
            </a:r>
          </a:p>
          <a:p>
            <a:pPr lvl="1"/>
            <a:r>
              <a:rPr lang="en-US" dirty="0" smtClean="0"/>
              <a:t>The overhead associated with function calls</a:t>
            </a:r>
          </a:p>
          <a:p>
            <a:pPr lvl="1"/>
            <a:r>
              <a:rPr lang="en-US" dirty="0" smtClean="0"/>
              <a:t>The inherent inefficiency of some recursive algorithms.</a:t>
            </a:r>
          </a:p>
          <a:p>
            <a:r>
              <a:rPr lang="en-US" dirty="0" smtClean="0"/>
              <a:t>Principle:</a:t>
            </a:r>
          </a:p>
          <a:p>
            <a:pPr lvl="1"/>
            <a:r>
              <a:rPr lang="en-US" dirty="0" smtClean="0"/>
              <a:t>Don not use recursion if an efficient iterative solution exits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585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67</TotalTime>
  <Words>141</Words>
  <Application>Microsoft Office PowerPoint</Application>
  <PresentationFormat>On-screen Show (4:3)</PresentationFormat>
  <Paragraphs>29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Thatch</vt:lpstr>
      <vt:lpstr>CS 302  Data Structures</vt:lpstr>
      <vt:lpstr>Recursive Solutions</vt:lpstr>
      <vt:lpstr>Example: Factorial of n</vt:lpstr>
      <vt:lpstr>fact(3);</vt:lpstr>
      <vt:lpstr>void writeBackwards(string s);</vt:lpstr>
      <vt:lpstr>binarySearch(anArray: ArrayType,  target:ValueType);</vt:lpstr>
      <vt:lpstr>Towers of Hanoi</vt:lpstr>
      <vt:lpstr>int fibonacci(int n);</vt:lpstr>
      <vt:lpstr>Recursion and Eficiency</vt:lpstr>
      <vt:lpstr>End of Chapter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fredh</dc:creator>
  <cp:lastModifiedBy>fredh</cp:lastModifiedBy>
  <cp:revision>12</cp:revision>
  <dcterms:created xsi:type="dcterms:W3CDTF">2013-08-24T21:56:29Z</dcterms:created>
  <dcterms:modified xsi:type="dcterms:W3CDTF">2013-08-28T04:20:23Z</dcterms:modified>
</cp:coreProperties>
</file>