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71" r:id="rId3"/>
    <p:sldId id="272" r:id="rId4"/>
    <p:sldId id="273" r:id="rId5"/>
    <p:sldId id="274" r:id="rId6"/>
    <p:sldId id="27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444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9/2/2013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9/2/2013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9/2/2013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Node: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Several nodes linked together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828800"/>
            <a:ext cx="2947988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37" y="4191000"/>
            <a:ext cx="7499350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895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head pointer to the first node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77343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82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some code: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template &lt;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DataType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class List {</a:t>
            </a:r>
          </a:p>
          <a:p>
            <a:pPr marL="0" indent="0">
              <a:buNone/>
            </a:pPr>
            <a:r>
              <a:rPr lang="en-US" dirty="0"/>
              <a:t>  public:</a:t>
            </a:r>
          </a:p>
          <a:p>
            <a:pPr marL="0" indent="0">
              <a:buNone/>
            </a:pPr>
            <a:r>
              <a:rPr lang="en-US" dirty="0"/>
              <a:t>    List(</a:t>
            </a:r>
            <a:r>
              <a:rPr lang="en-US" dirty="0" err="1"/>
              <a:t>int</a:t>
            </a:r>
            <a:r>
              <a:rPr lang="en-US" dirty="0"/>
              <a:t> ignored = 0);</a:t>
            </a:r>
          </a:p>
          <a:p>
            <a:pPr marL="0" indent="0">
              <a:buNone/>
            </a:pPr>
            <a:r>
              <a:rPr lang="en-US" dirty="0"/>
              <a:t>    List(</a:t>
            </a:r>
            <a:r>
              <a:rPr lang="en-US" dirty="0" err="1"/>
              <a:t>const</a:t>
            </a:r>
            <a:r>
              <a:rPr lang="en-US" dirty="0"/>
              <a:t> List&amp; other);</a:t>
            </a:r>
          </a:p>
          <a:p>
            <a:pPr marL="0" indent="0">
              <a:buNone/>
            </a:pPr>
            <a:r>
              <a:rPr lang="en-US" dirty="0"/>
              <a:t>    List&amp; operator=(</a:t>
            </a:r>
            <a:r>
              <a:rPr lang="en-US" dirty="0" err="1"/>
              <a:t>const</a:t>
            </a:r>
            <a:r>
              <a:rPr lang="en-US" dirty="0"/>
              <a:t> List&amp; other);</a:t>
            </a:r>
          </a:p>
          <a:p>
            <a:pPr marL="0" indent="0">
              <a:buNone/>
            </a:pPr>
            <a:r>
              <a:rPr lang="en-US" dirty="0"/>
              <a:t>    ~List();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void insert(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DataType</a:t>
            </a:r>
            <a:r>
              <a:rPr lang="en-US" dirty="0"/>
              <a:t>&amp; </a:t>
            </a:r>
            <a:r>
              <a:rPr lang="en-US" dirty="0" err="1"/>
              <a:t>newDataItem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void remove() throw 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void replace(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DataType</a:t>
            </a:r>
            <a:r>
              <a:rPr lang="en-US" dirty="0"/>
              <a:t>&amp; </a:t>
            </a:r>
            <a:r>
              <a:rPr lang="en-US" dirty="0" err="1"/>
              <a:t>newDataItem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void clear();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dirty="0" err="1"/>
              <a:t>isFull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void </a:t>
            </a:r>
            <a:r>
              <a:rPr lang="en-US" dirty="0" err="1"/>
              <a:t>gotoBeginning</a:t>
            </a:r>
            <a:r>
              <a:rPr lang="en-US" dirty="0"/>
              <a:t>() </a:t>
            </a:r>
            <a:r>
              <a:rPr lang="en-US" dirty="0" smtClean="0"/>
              <a:t>	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void </a:t>
            </a:r>
            <a:r>
              <a:rPr lang="en-US" dirty="0" err="1"/>
              <a:t>gotoEnd</a:t>
            </a:r>
            <a:r>
              <a:rPr lang="en-US" dirty="0"/>
              <a:t>() </a:t>
            </a:r>
            <a:r>
              <a:rPr lang="en-US" dirty="0" smtClean="0"/>
              <a:t>	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dirty="0" err="1"/>
              <a:t>gotoNext</a:t>
            </a:r>
            <a:r>
              <a:rPr lang="en-US" dirty="0"/>
              <a:t>() </a:t>
            </a:r>
            <a:r>
              <a:rPr lang="en-US" dirty="0" smtClean="0"/>
              <a:t>	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dirty="0" err="1"/>
              <a:t>gotoPrior</a:t>
            </a:r>
            <a:r>
              <a:rPr lang="en-US" dirty="0"/>
              <a:t>() </a:t>
            </a:r>
            <a:r>
              <a:rPr lang="en-US" dirty="0" smtClean="0"/>
              <a:t>	throw </a:t>
            </a:r>
            <a:r>
              <a:rPr lang="en-US" dirty="0"/>
              <a:t>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DataType</a:t>
            </a:r>
            <a:r>
              <a:rPr lang="en-US" dirty="0"/>
              <a:t> </a:t>
            </a:r>
            <a:r>
              <a:rPr lang="en-US" dirty="0" err="1"/>
              <a:t>getCursor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throw (</a:t>
            </a:r>
            <a:r>
              <a:rPr lang="en-US" dirty="0" err="1"/>
              <a:t>logic_error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1900" dirty="0" smtClean="0"/>
              <a:t>// </a:t>
            </a:r>
            <a:r>
              <a:rPr lang="en-US" sz="1900" dirty="0"/>
              <a:t>Programming exercise 2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   </a:t>
            </a:r>
            <a:r>
              <a:rPr lang="en-US" sz="1900" dirty="0"/>
              <a:t>void </a:t>
            </a:r>
            <a:r>
              <a:rPr lang="en-US" sz="1900" dirty="0" err="1"/>
              <a:t>moveToBeginning</a:t>
            </a:r>
            <a:r>
              <a:rPr lang="en-US" sz="1900" dirty="0"/>
              <a:t> () 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smtClean="0"/>
              <a:t>throw </a:t>
            </a:r>
            <a:r>
              <a:rPr lang="en-US" sz="1900" dirty="0"/>
              <a:t>(</a:t>
            </a:r>
            <a:r>
              <a:rPr lang="en-US" sz="1900" dirty="0" err="1"/>
              <a:t>logic_error</a:t>
            </a:r>
            <a:r>
              <a:rPr lang="en-US" sz="1900" dirty="0"/>
              <a:t>);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// Programming exercise 3</a:t>
            </a:r>
          </a:p>
          <a:p>
            <a:pPr marL="0" indent="0">
              <a:buNone/>
            </a:pPr>
            <a:r>
              <a:rPr lang="en-US" sz="1900" dirty="0"/>
              <a:t>    void </a:t>
            </a:r>
            <a:r>
              <a:rPr lang="en-US" sz="1900" dirty="0" err="1"/>
              <a:t>insertBefore</a:t>
            </a:r>
            <a:r>
              <a:rPr lang="en-US" sz="1900" dirty="0"/>
              <a:t>(</a:t>
            </a:r>
            <a:r>
              <a:rPr lang="en-US" sz="1900" dirty="0" err="1"/>
              <a:t>const</a:t>
            </a:r>
            <a:r>
              <a:rPr lang="en-US" sz="1900" dirty="0"/>
              <a:t> </a:t>
            </a:r>
            <a:r>
              <a:rPr lang="en-US" sz="1900" dirty="0" err="1"/>
              <a:t>DataType</a:t>
            </a:r>
            <a:r>
              <a:rPr lang="en-US" sz="1900" dirty="0"/>
              <a:t>&amp; </a:t>
            </a:r>
            <a:r>
              <a:rPr lang="en-US" sz="1900" dirty="0" err="1"/>
              <a:t>newDataItem</a:t>
            </a:r>
            <a:r>
              <a:rPr lang="en-US" sz="1900" dirty="0"/>
              <a:t>) 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smtClean="0"/>
              <a:t>throw </a:t>
            </a:r>
            <a:r>
              <a:rPr lang="en-US" sz="1900" dirty="0"/>
              <a:t>(</a:t>
            </a:r>
            <a:r>
              <a:rPr lang="en-US" sz="1900" dirty="0" err="1"/>
              <a:t>logic_error</a:t>
            </a:r>
            <a:r>
              <a:rPr lang="en-US" sz="1900" dirty="0"/>
              <a:t>);</a:t>
            </a:r>
          </a:p>
          <a:p>
            <a:pPr marL="0" indent="0">
              <a:buNone/>
            </a:pPr>
            <a:r>
              <a:rPr lang="en-US" sz="1900" dirty="0"/>
              <a:t>    </a:t>
            </a:r>
          </a:p>
          <a:p>
            <a:pPr marL="0" indent="0">
              <a:buNone/>
            </a:pPr>
            <a:r>
              <a:rPr lang="en-US" sz="1900" dirty="0"/>
              <a:t>    void </a:t>
            </a:r>
            <a:r>
              <a:rPr lang="en-US" sz="1900" dirty="0" err="1"/>
              <a:t>showStructure</a:t>
            </a:r>
            <a:r>
              <a:rPr lang="en-US" sz="1900" dirty="0"/>
              <a:t>() </a:t>
            </a:r>
            <a:r>
              <a:rPr lang="en-US" sz="1900" dirty="0" err="1"/>
              <a:t>const</a:t>
            </a:r>
            <a:r>
              <a:rPr lang="en-US" sz="1900" dirty="0"/>
              <a:t>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  private:</a:t>
            </a:r>
          </a:p>
          <a:p>
            <a:pPr marL="0" indent="0">
              <a:buNone/>
            </a:pPr>
            <a:r>
              <a:rPr lang="en-US" sz="1900" dirty="0"/>
              <a:t>    class </a:t>
            </a:r>
            <a:r>
              <a:rPr lang="en-US" sz="1900" dirty="0" err="1"/>
              <a:t>ListNode</a:t>
            </a:r>
            <a:r>
              <a:rPr lang="en-US" sz="1900" dirty="0"/>
              <a:t> {</a:t>
            </a:r>
          </a:p>
          <a:p>
            <a:pPr marL="0" indent="0">
              <a:buNone/>
            </a:pPr>
            <a:r>
              <a:rPr lang="en-US" sz="1900" dirty="0"/>
              <a:t>      public:</a:t>
            </a:r>
          </a:p>
          <a:p>
            <a:pPr marL="0" indent="0">
              <a:buNone/>
            </a:pPr>
            <a:r>
              <a:rPr lang="sv-SE" sz="1900" dirty="0"/>
              <a:t>	ListNode(const DataType&amp; nodeData, </a:t>
            </a:r>
            <a:endParaRPr lang="sv-SE" sz="1900" dirty="0" smtClean="0"/>
          </a:p>
          <a:p>
            <a:pPr marL="0" indent="0">
              <a:buNone/>
            </a:pPr>
            <a:r>
              <a:rPr lang="sv-SE" sz="1900" dirty="0"/>
              <a:t>	</a:t>
            </a:r>
            <a:r>
              <a:rPr lang="sv-SE" sz="1900" dirty="0" smtClean="0"/>
              <a:t>	ListNode</a:t>
            </a:r>
            <a:r>
              <a:rPr lang="sv-SE" sz="1900" dirty="0"/>
              <a:t>* nextPtr);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/>
              <a:t>DataType</a:t>
            </a:r>
            <a:r>
              <a:rPr lang="en-US" sz="1900" dirty="0"/>
              <a:t> </a:t>
            </a:r>
            <a:r>
              <a:rPr lang="en-US" sz="1900" dirty="0" err="1"/>
              <a:t>dataItem</a:t>
            </a:r>
            <a:r>
              <a:rPr lang="en-US" sz="1900" dirty="0"/>
              <a:t>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/>
              <a:t>ListNode</a:t>
            </a:r>
            <a:r>
              <a:rPr lang="en-US" sz="1900" dirty="0"/>
              <a:t>* next;</a:t>
            </a:r>
          </a:p>
          <a:p>
            <a:pPr marL="0" indent="0">
              <a:buNone/>
            </a:pPr>
            <a:r>
              <a:rPr lang="en-US" sz="1900" dirty="0"/>
              <a:t>    };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</a:t>
            </a:r>
            <a:r>
              <a:rPr lang="en-US" sz="1900" dirty="0" err="1"/>
              <a:t>ListNode</a:t>
            </a:r>
            <a:r>
              <a:rPr lang="en-US" sz="1900" dirty="0"/>
              <a:t>* head;</a:t>
            </a:r>
          </a:p>
          <a:p>
            <a:pPr marL="0" indent="0">
              <a:buNone/>
            </a:pPr>
            <a:r>
              <a:rPr lang="en-US" sz="1900" dirty="0"/>
              <a:t>    </a:t>
            </a:r>
            <a:r>
              <a:rPr lang="en-US" sz="1900" dirty="0" err="1"/>
              <a:t>ListNode</a:t>
            </a:r>
            <a:r>
              <a:rPr lang="en-US" sz="1900" dirty="0"/>
              <a:t>* cursor;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8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to write some ….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</a:p>
          <a:p>
            <a:r>
              <a:rPr lang="en-US" dirty="0" smtClean="0"/>
              <a:t>Destructor</a:t>
            </a:r>
          </a:p>
          <a:p>
            <a:r>
              <a:rPr lang="en-US" dirty="0" smtClean="0"/>
              <a:t>operator=</a:t>
            </a:r>
          </a:p>
          <a:p>
            <a:pPr lvl="1"/>
            <a:r>
              <a:rPr lang="en-US" dirty="0" smtClean="0"/>
              <a:t>Shallow Copy </a:t>
            </a:r>
            <a:r>
              <a:rPr lang="en-US" dirty="0" err="1" smtClean="0"/>
              <a:t>vs</a:t>
            </a:r>
            <a:r>
              <a:rPr lang="en-US" smtClean="0"/>
              <a:t> Deep Copy</a:t>
            </a:r>
            <a:endParaRPr lang="en-US" dirty="0" smtClean="0"/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41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79</TotalTime>
  <Words>97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CS 302  Data Structures</vt:lpstr>
      <vt:lpstr>Preliminaries</vt:lpstr>
      <vt:lpstr>Preliminaries</vt:lpstr>
      <vt:lpstr>Time for some code:</vt:lpstr>
      <vt:lpstr>Now to write some ….</vt:lpstr>
      <vt:lpstr>End of Chapter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15</cp:revision>
  <dcterms:created xsi:type="dcterms:W3CDTF">2013-08-24T21:56:29Z</dcterms:created>
  <dcterms:modified xsi:type="dcterms:W3CDTF">2013-09-02T23:18:45Z</dcterms:modified>
</cp:coreProperties>
</file>