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5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9/14/2013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Recursion as a Problem-Solving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recursive strategy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868613"/>
            <a:ext cx="56769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outcomes of applying the previous strategy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dirty="0"/>
              <a:t>Eventually reach destination city and can conclude that it is possible to fly from origin to destination.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dirty="0"/>
              <a:t>Reach a city C from which there are no departing flights.</a:t>
            </a:r>
          </a:p>
          <a:p>
            <a:pPr marL="914400" lvl="1" indent="-514350">
              <a:buFont typeface="Arial" charset="0"/>
              <a:buAutoNum type="arabicPeriod"/>
            </a:pPr>
            <a:r>
              <a:rPr lang="en-US" dirty="0"/>
              <a:t>Go around in circles</a:t>
            </a:r>
          </a:p>
        </p:txBody>
      </p:sp>
    </p:spTree>
    <p:extLst>
      <p:ext uri="{BB962C8B-B14F-4D97-AF65-F5344CB8AC3E}">
        <p14:creationId xmlns:p14="http://schemas.microsoft.com/office/powerpoint/2010/main" val="24643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329656"/>
            <a:ext cx="51435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45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Eight Queens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one queen at a time.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1"/>
            <a:ext cx="7467600" cy="230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7467600" cy="225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5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Chapter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</a:p>
          <a:p>
            <a:r>
              <a:rPr lang="en-US" dirty="0" smtClean="0"/>
              <a:t>There are two types of recursive functions:</a:t>
            </a:r>
          </a:p>
          <a:p>
            <a:pPr lvl="1"/>
            <a:r>
              <a:rPr lang="en-US" dirty="0" smtClean="0"/>
              <a:t>Direct and Indirect</a:t>
            </a:r>
          </a:p>
          <a:p>
            <a:pPr lvl="1"/>
            <a:r>
              <a:rPr lang="en-US" dirty="0" smtClean="0"/>
              <a:t>Explain…</a:t>
            </a:r>
          </a:p>
          <a:p>
            <a:r>
              <a:rPr lang="en-US" dirty="0" smtClean="0"/>
              <a:t>There are two basic parts of recursive functions.</a:t>
            </a:r>
          </a:p>
          <a:p>
            <a:pPr lvl="1"/>
            <a:r>
              <a:rPr lang="en-US" dirty="0" smtClean="0"/>
              <a:t>What are they?</a:t>
            </a:r>
          </a:p>
          <a:p>
            <a:r>
              <a:rPr lang="en-US" dirty="0" smtClean="0"/>
              <a:t>They are:</a:t>
            </a:r>
          </a:p>
          <a:p>
            <a:pPr lvl="1"/>
            <a:r>
              <a:rPr lang="en-US" dirty="0" smtClean="0"/>
              <a:t>Base Case/Stopping Condition</a:t>
            </a:r>
          </a:p>
          <a:p>
            <a:pPr lvl="1"/>
            <a:r>
              <a:rPr lang="en-US" dirty="0" smtClean="0"/>
              <a:t>Recursive 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5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Applications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Languages</a:t>
            </a:r>
          </a:p>
          <a:p>
            <a:r>
              <a:rPr lang="en-US" dirty="0" smtClean="0"/>
              <a:t>Algebraic Expressions</a:t>
            </a:r>
          </a:p>
          <a:p>
            <a:r>
              <a:rPr lang="en-US" dirty="0" smtClean="0"/>
              <a:t>Backtracking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language is </a:t>
            </a:r>
          </a:p>
          <a:p>
            <a:pPr lvl="1"/>
            <a:r>
              <a:rPr lang="en-US" dirty="0"/>
              <a:t>A set of strings of symbols </a:t>
            </a:r>
          </a:p>
          <a:p>
            <a:pPr lvl="1"/>
            <a:r>
              <a:rPr lang="en-US" dirty="0"/>
              <a:t>From a finite alphabet.</a:t>
            </a:r>
          </a:p>
          <a:p>
            <a:r>
              <a:rPr lang="en-US" dirty="0"/>
              <a:t>C++Programs = {string s : s is a syntactically correct C++ program}</a:t>
            </a:r>
          </a:p>
          <a:p>
            <a:r>
              <a:rPr lang="en-US" dirty="0" smtClean="0"/>
              <a:t>Algebraic Expressions </a:t>
            </a:r>
            <a:r>
              <a:rPr lang="en-US" dirty="0"/>
              <a:t>= {string s : s is an algebraic expression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of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symbols</a:t>
            </a:r>
          </a:p>
          <a:p>
            <a:pPr lvl="1"/>
            <a:r>
              <a:rPr lang="en-US" dirty="0"/>
              <a:t>x | y means x or y </a:t>
            </a:r>
          </a:p>
          <a:p>
            <a:pPr lvl="1"/>
            <a:r>
              <a:rPr lang="en-US" dirty="0" err="1"/>
              <a:t>xy</a:t>
            </a:r>
            <a:r>
              <a:rPr lang="en-US" dirty="0"/>
              <a:t> (and sometimes x • y ) means </a:t>
            </a:r>
            <a:br>
              <a:rPr lang="en-US" dirty="0"/>
            </a:br>
            <a:r>
              <a:rPr lang="en-US" dirty="0"/>
              <a:t>x followed by y </a:t>
            </a:r>
          </a:p>
          <a:p>
            <a:pPr lvl="1"/>
            <a:r>
              <a:rPr lang="en-US" dirty="0"/>
              <a:t>&lt; word &gt; means any instance of word, where word is a symbol that must be defined elsewhere in the grammar.</a:t>
            </a:r>
          </a:p>
          <a:p>
            <a:r>
              <a:rPr lang="en-US" dirty="0"/>
              <a:t>C++Identifiers = {string s : s is a </a:t>
            </a:r>
            <a:r>
              <a:rPr lang="en-US" dirty="0" smtClean="0"/>
              <a:t>legal </a:t>
            </a:r>
            <a:r>
              <a:rPr lang="en-US" dirty="0"/>
              <a:t>C++ identifier}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51362"/>
            <a:ext cx="4114800" cy="167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9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Palindromes = {string s : s reads the same left to right as right to left}</a:t>
            </a:r>
          </a:p>
          <a:p>
            <a:r>
              <a:rPr lang="en-US" dirty="0"/>
              <a:t>Grammar for the language of palindromes: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154987" cy="100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1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recognition algorithm for palindromes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3062288"/>
            <a:ext cx="8059737" cy="23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5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2: 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searching for an airline route</a:t>
            </a:r>
          </a:p>
          <a:p>
            <a:r>
              <a:rPr lang="en-US" dirty="0"/>
              <a:t>Input text files that specify all of the flight information for </a:t>
            </a:r>
            <a:r>
              <a:rPr lang="en-US" dirty="0" err="1"/>
              <a:t>HPAir</a:t>
            </a:r>
            <a:r>
              <a:rPr lang="en-US" dirty="0"/>
              <a:t> Company</a:t>
            </a:r>
          </a:p>
          <a:p>
            <a:pPr lvl="1"/>
            <a:r>
              <a:rPr lang="en-US" dirty="0"/>
              <a:t>Names of cities </a:t>
            </a:r>
            <a:r>
              <a:rPr lang="en-US" dirty="0" err="1"/>
              <a:t>HPAir</a:t>
            </a:r>
            <a:r>
              <a:rPr lang="en-US" dirty="0"/>
              <a:t> serves</a:t>
            </a:r>
          </a:p>
          <a:p>
            <a:pPr lvl="1"/>
            <a:r>
              <a:rPr lang="en-US" dirty="0"/>
              <a:t>Pairs of city names, each pair representing origin and destination of one of </a:t>
            </a:r>
            <a:r>
              <a:rPr lang="en-US" dirty="0" err="1"/>
              <a:t>HPAir’s</a:t>
            </a:r>
            <a:r>
              <a:rPr lang="en-US" dirty="0"/>
              <a:t> flights</a:t>
            </a:r>
          </a:p>
          <a:p>
            <a:pPr lvl="1"/>
            <a:r>
              <a:rPr lang="en-US" dirty="0"/>
              <a:t>Pairs of city names, each pair representing a request to fly from some origin to some destination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3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Flight Graph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3581400" cy="4950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2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140</TotalTime>
  <Words>282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CS 302  Data Structures</vt:lpstr>
      <vt:lpstr>Recursive Solutions</vt:lpstr>
      <vt:lpstr>Recursive Applications</vt:lpstr>
      <vt:lpstr>Defining Languages</vt:lpstr>
      <vt:lpstr>The Basics of Grammars</vt:lpstr>
      <vt:lpstr>Palindromes</vt:lpstr>
      <vt:lpstr>Palindromes</vt:lpstr>
      <vt:lpstr>Application 2: Backtracking</vt:lpstr>
      <vt:lpstr>Backtracking</vt:lpstr>
      <vt:lpstr>Backtracking</vt:lpstr>
      <vt:lpstr>Backtracking</vt:lpstr>
      <vt:lpstr>Backtracking</vt:lpstr>
      <vt:lpstr>The Eight Queens Problem</vt:lpstr>
      <vt:lpstr>End of Chapter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18</cp:revision>
  <dcterms:created xsi:type="dcterms:W3CDTF">2013-08-24T21:56:29Z</dcterms:created>
  <dcterms:modified xsi:type="dcterms:W3CDTF">2013-09-14T23:31:07Z</dcterms:modified>
</cp:coreProperties>
</file>