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sldIdLst>
    <p:sldId id="256" r:id="rId2"/>
    <p:sldId id="275" r:id="rId3"/>
    <p:sldId id="274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70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456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926BC-8E78-4CCF-A7B2-8DF8460C404D}" type="datetime1">
              <a:rPr lang="en-US" smtClean="0"/>
              <a:pPr/>
              <a:t>9/14/2013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2853-67FE-4B33-8352-7E4108629A36}" type="datetime1">
              <a:rPr lang="en-US" smtClean="0"/>
              <a:pPr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43FD-ABDB-43CF-A014-C9419E2A3211}" type="datetime1">
              <a:rPr lang="en-US" smtClean="0"/>
              <a:pPr/>
              <a:t>9/14/2013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50A7-F2AC-4A3A-BAC6-4433188AF404}" type="datetime1">
              <a:rPr lang="en-US" smtClean="0"/>
              <a:pPr/>
              <a:t>9/14/2013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85BE-30D6-45E9-9828-9A90A2D6DF6D}" type="datetime1">
              <a:rPr lang="en-US" smtClean="0"/>
              <a:pPr/>
              <a:t>9/14/2013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03B8-852C-4305-A8B5-259A7A1815FE}" type="datetime1">
              <a:rPr lang="en-US" smtClean="0"/>
              <a:pPr/>
              <a:t>9/14/2013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5EA-66B7-4B75-BC7E-E841861BC2EE}" type="datetime1">
              <a:rPr lang="en-US" smtClean="0"/>
              <a:pPr/>
              <a:t>9/14/2013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1B-7565-4E7A-9F9F-F1076E2DDB85}" type="datetime1">
              <a:rPr lang="en-US" smtClean="0"/>
              <a:pPr/>
              <a:t>9/14/2013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E28A-3A4F-4E6B-B567-EC8C4C5EF7EB}" type="datetime1">
              <a:rPr lang="en-US" smtClean="0"/>
              <a:pPr/>
              <a:t>9/14/2013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8A9-3E88-45E3-A460-6C4313B1A85D}" type="datetime1">
              <a:rPr lang="en-US" smtClean="0"/>
              <a:pPr/>
              <a:t>9/14/2013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CF1C-1A92-4FD7-820B-88967322F7A9}" type="datetime1">
              <a:rPr lang="en-US" smtClean="0"/>
              <a:pPr/>
              <a:t>9/14/2013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48785BE-30D6-45E9-9828-9A90A2D6DF6D}" type="datetime1">
              <a:rPr lang="en-US" smtClean="0"/>
              <a:pPr/>
              <a:t>9/14/2013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302 </a:t>
            </a:r>
            <a:br>
              <a:rPr lang="en-US" dirty="0" smtClean="0"/>
            </a:br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Recursion as a Problem-Solving Technique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5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Backtracking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recursive strategy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2868613"/>
            <a:ext cx="5676900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Possible outcomes of applying the previous strategy</a:t>
            </a:r>
          </a:p>
          <a:p>
            <a:pPr marL="914400" lvl="1" indent="-514350">
              <a:buFont typeface="Arial" charset="0"/>
              <a:buAutoNum type="arabicPeriod"/>
            </a:pPr>
            <a:r>
              <a:rPr lang="en-US" dirty="0"/>
              <a:t>Eventually reach destination city and can conclude that it is possible to fly from origin to destination.</a:t>
            </a:r>
          </a:p>
          <a:p>
            <a:pPr marL="914400" lvl="1" indent="-514350">
              <a:buFont typeface="Arial" charset="0"/>
              <a:buAutoNum type="arabicPeriod"/>
            </a:pPr>
            <a:r>
              <a:rPr lang="en-US" dirty="0"/>
              <a:t>Reach a city C from which there are no departing flights.</a:t>
            </a:r>
          </a:p>
          <a:p>
            <a:pPr marL="914400" lvl="1" indent="-514350">
              <a:buFont typeface="Arial" charset="0"/>
              <a:buAutoNum type="arabicPeriod"/>
            </a:pPr>
            <a:r>
              <a:rPr lang="en-US" dirty="0"/>
              <a:t>Go around in circles</a:t>
            </a:r>
          </a:p>
        </p:txBody>
      </p:sp>
    </p:spTree>
    <p:extLst>
      <p:ext uri="{BB962C8B-B14F-4D97-AF65-F5344CB8AC3E}">
        <p14:creationId xmlns:p14="http://schemas.microsoft.com/office/powerpoint/2010/main" val="246439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Backtracking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329656"/>
            <a:ext cx="5143500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845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Eight Queens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Place one queen at a time.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57401"/>
            <a:ext cx="7467600" cy="2308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343400"/>
            <a:ext cx="7467600" cy="2258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956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Chapter </a:t>
            </a:r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45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recursion?</a:t>
            </a:r>
          </a:p>
          <a:p>
            <a:r>
              <a:rPr lang="en-US" dirty="0" smtClean="0"/>
              <a:t>There are two types of recursive functions:</a:t>
            </a:r>
          </a:p>
          <a:p>
            <a:pPr lvl="1"/>
            <a:r>
              <a:rPr lang="en-US" dirty="0" smtClean="0"/>
              <a:t>Direct and Indirect</a:t>
            </a:r>
          </a:p>
          <a:p>
            <a:pPr lvl="1"/>
            <a:r>
              <a:rPr lang="en-US" dirty="0" smtClean="0"/>
              <a:t>Explain…</a:t>
            </a:r>
          </a:p>
          <a:p>
            <a:r>
              <a:rPr lang="en-US" dirty="0" smtClean="0"/>
              <a:t>There are two basic parts of recursive functions.</a:t>
            </a:r>
          </a:p>
          <a:p>
            <a:pPr lvl="1"/>
            <a:r>
              <a:rPr lang="en-US" dirty="0" smtClean="0"/>
              <a:t>What are they?</a:t>
            </a:r>
          </a:p>
          <a:p>
            <a:r>
              <a:rPr lang="en-US" dirty="0" smtClean="0"/>
              <a:t>They are:</a:t>
            </a:r>
          </a:p>
          <a:p>
            <a:pPr lvl="1"/>
            <a:r>
              <a:rPr lang="en-US" dirty="0" smtClean="0"/>
              <a:t>Base Case/Stopping Condition</a:t>
            </a:r>
          </a:p>
          <a:p>
            <a:pPr lvl="1"/>
            <a:r>
              <a:rPr lang="en-US" dirty="0" smtClean="0"/>
              <a:t>Recursive Call.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65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Applications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Languages</a:t>
            </a:r>
          </a:p>
          <a:p>
            <a:r>
              <a:rPr lang="en-US" dirty="0" smtClean="0"/>
              <a:t>Algebraic Expressions</a:t>
            </a:r>
          </a:p>
          <a:p>
            <a:r>
              <a:rPr lang="en-US" dirty="0" smtClean="0"/>
              <a:t>Backtracking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24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language is </a:t>
            </a:r>
          </a:p>
          <a:p>
            <a:pPr lvl="1"/>
            <a:r>
              <a:rPr lang="en-US" dirty="0"/>
              <a:t>A set of strings of symbols </a:t>
            </a:r>
          </a:p>
          <a:p>
            <a:pPr lvl="1"/>
            <a:r>
              <a:rPr lang="en-US" dirty="0"/>
              <a:t>From a finite alphabet.</a:t>
            </a:r>
          </a:p>
          <a:p>
            <a:r>
              <a:rPr lang="en-US" dirty="0"/>
              <a:t>C++Programs = {string s : s is a syntactically correct C++ program}</a:t>
            </a:r>
          </a:p>
          <a:p>
            <a:r>
              <a:rPr lang="en-US" dirty="0" smtClean="0"/>
              <a:t>Algebraic Expressions </a:t>
            </a:r>
            <a:r>
              <a:rPr lang="en-US" dirty="0"/>
              <a:t>= {string s : s is an algebraic expression</a:t>
            </a: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92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Basics of Grammars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symbols</a:t>
            </a:r>
          </a:p>
          <a:p>
            <a:pPr lvl="1"/>
            <a:r>
              <a:rPr lang="en-US" dirty="0"/>
              <a:t>x | y means x or y </a:t>
            </a:r>
          </a:p>
          <a:p>
            <a:pPr lvl="1"/>
            <a:r>
              <a:rPr lang="en-US" dirty="0" err="1"/>
              <a:t>xy</a:t>
            </a:r>
            <a:r>
              <a:rPr lang="en-US" dirty="0"/>
              <a:t> (and sometimes x • y ) means </a:t>
            </a:r>
            <a:br>
              <a:rPr lang="en-US" dirty="0"/>
            </a:br>
            <a:r>
              <a:rPr lang="en-US" dirty="0"/>
              <a:t>x followed by y </a:t>
            </a:r>
          </a:p>
          <a:p>
            <a:pPr lvl="1"/>
            <a:r>
              <a:rPr lang="en-US" dirty="0"/>
              <a:t>&lt; word &gt; means any instance of word, where word is a symbol that must be defined elsewhere in the grammar.</a:t>
            </a:r>
          </a:p>
          <a:p>
            <a:r>
              <a:rPr lang="en-US" dirty="0"/>
              <a:t>C++Identifiers = {string s : s is a </a:t>
            </a:r>
            <a:r>
              <a:rPr lang="en-US" dirty="0" smtClean="0"/>
              <a:t>legal </a:t>
            </a:r>
            <a:r>
              <a:rPr lang="en-US" dirty="0"/>
              <a:t>C++ identifier}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651362"/>
            <a:ext cx="4114800" cy="167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896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Palindromes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Palindromes = {string s : s reads the same left to right as right to left}</a:t>
            </a:r>
          </a:p>
          <a:p>
            <a:r>
              <a:rPr lang="en-US" dirty="0"/>
              <a:t>Grammar for the language of palindromes: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57600"/>
            <a:ext cx="8154987" cy="100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819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Palindromes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recognition algorithm for palindromes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3" y="3062288"/>
            <a:ext cx="8059737" cy="237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957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2: Backtracking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searching for an airline route</a:t>
            </a:r>
          </a:p>
          <a:p>
            <a:r>
              <a:rPr lang="en-US" dirty="0"/>
              <a:t>Input text files that specify all of the flight information for </a:t>
            </a:r>
            <a:r>
              <a:rPr lang="en-US" dirty="0" err="1"/>
              <a:t>HPAir</a:t>
            </a:r>
            <a:r>
              <a:rPr lang="en-US" dirty="0"/>
              <a:t> Company</a:t>
            </a:r>
          </a:p>
          <a:p>
            <a:pPr lvl="1"/>
            <a:r>
              <a:rPr lang="en-US" dirty="0"/>
              <a:t>Names of cities </a:t>
            </a:r>
            <a:r>
              <a:rPr lang="en-US" dirty="0" err="1"/>
              <a:t>HPAir</a:t>
            </a:r>
            <a:r>
              <a:rPr lang="en-US" dirty="0"/>
              <a:t> serves</a:t>
            </a:r>
          </a:p>
          <a:p>
            <a:pPr lvl="1"/>
            <a:r>
              <a:rPr lang="en-US" dirty="0"/>
              <a:t>Pairs of city names, each pair representing origin and destination of one of </a:t>
            </a:r>
            <a:r>
              <a:rPr lang="en-US" dirty="0" err="1"/>
              <a:t>HPAir’s</a:t>
            </a:r>
            <a:r>
              <a:rPr lang="en-US" dirty="0"/>
              <a:t> flights</a:t>
            </a:r>
          </a:p>
          <a:p>
            <a:pPr lvl="1"/>
            <a:r>
              <a:rPr lang="en-US" dirty="0"/>
              <a:t>Pairs of city names, each pair representing a request to fly from some origin to some destination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34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Flight Graph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600200"/>
            <a:ext cx="3581400" cy="4950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823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140</TotalTime>
  <Words>282</Words>
  <Application>Microsoft Office PowerPoint</Application>
  <PresentationFormat>On-screen Show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Thatch</vt:lpstr>
      <vt:lpstr>CS 302  Data Structures</vt:lpstr>
      <vt:lpstr>Recursive Solutions</vt:lpstr>
      <vt:lpstr>Recursive Applications</vt:lpstr>
      <vt:lpstr>Defining Languages</vt:lpstr>
      <vt:lpstr>The Basics of Grammars</vt:lpstr>
      <vt:lpstr>Palindromes</vt:lpstr>
      <vt:lpstr>Palindromes</vt:lpstr>
      <vt:lpstr>Application 2: Backtracking</vt:lpstr>
      <vt:lpstr>Backtracking</vt:lpstr>
      <vt:lpstr>Backtracking</vt:lpstr>
      <vt:lpstr>Backtracking</vt:lpstr>
      <vt:lpstr>Backtracking</vt:lpstr>
      <vt:lpstr>The Eight Queens Problem</vt:lpstr>
      <vt:lpstr>End of Chapter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fredh</dc:creator>
  <cp:lastModifiedBy>fredh</cp:lastModifiedBy>
  <cp:revision>18</cp:revision>
  <dcterms:created xsi:type="dcterms:W3CDTF">2013-08-24T21:56:29Z</dcterms:created>
  <dcterms:modified xsi:type="dcterms:W3CDTF">2013-09-14T23:31:07Z</dcterms:modified>
</cp:coreProperties>
</file>