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65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88271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gldev.atspace.co.uk/www/tutorial22/tutorial22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ghthouse3d.com/cg-topics/code-samples/importing-3d-models-with-assim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/>
              <a:t>Assimp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55396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ctr" rtl="0">
              <a:buNone/>
            </a:pPr>
            <a:endParaRPr lang="en" sz="2400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>
                <a:solidFill>
                  <a:schemeClr val="dk1"/>
                </a:solidFill>
              </a:rPr>
              <a:t>http://assimp.sourceforge.net/index.html</a:t>
            </a:r>
          </a:p>
          <a:p>
            <a:endParaRPr lang="en">
              <a:solidFill>
                <a:schemeClr val="dk1"/>
              </a:solidFill>
            </a:endParaRPr>
          </a:p>
          <a:p>
            <a:pPr lvl="0" rtl="0">
              <a:buNone/>
            </a:pPr>
            <a:r>
              <a:rPr lang="en">
                <a:solidFill>
                  <a:schemeClr val="dk1"/>
                </a:solidFill>
              </a:rPr>
              <a:t>for Assimp documentation, go to:</a:t>
            </a:r>
          </a:p>
          <a:p>
            <a:pPr lvl="0" rtl="0">
              <a:buNone/>
            </a:pPr>
            <a:r>
              <a:rPr lang="en">
                <a:solidFill>
                  <a:schemeClr val="dk1"/>
                </a:solidFill>
              </a:rPr>
              <a:t>http://assimp.sourceforge.net/lib_html/index.html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Assimp Website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To include Assimp in your project, you will need to use these includes: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>
                <a:solidFill>
                  <a:schemeClr val="dk1"/>
                </a:solidFill>
              </a:rPr>
              <a:t>#include &lt;assimp/Importer.hpp&gt; </a:t>
            </a:r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>
                <a:solidFill>
                  <a:schemeClr val="dk1"/>
                </a:solidFill>
              </a:rPr>
              <a:t>includes the importer, which is used to read our obj file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>
                <a:solidFill>
                  <a:schemeClr val="dk1"/>
                </a:solidFill>
              </a:rPr>
              <a:t>#include &lt;assimp/scene.h&gt; </a:t>
            </a:r>
          </a:p>
          <a:p>
            <a:pPr marL="0" lvl="0" indent="0" rtl="0">
              <a:lnSpc>
                <a:spcPct val="115000"/>
              </a:lnSpc>
              <a:buNone/>
            </a:pPr>
            <a:r>
              <a:rPr lang="en" sz="3000">
                <a:solidFill>
                  <a:schemeClr val="dk1"/>
                </a:solidFill>
              </a:rPr>
              <a:t>includes the aiScene object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Assimp includes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#include &lt;assimp/postprocess.h&gt; </a:t>
            </a:r>
          </a:p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includes the post-processing variables for the importer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#include &lt;assimp/color4.h&gt; </a:t>
            </a:r>
          </a:p>
          <a:p>
            <a:pPr lvl="0" rtl="0">
              <a:lnSpc>
                <a:spcPct val="115000"/>
              </a:lnSpc>
              <a:buClr>
                <a:srgbClr val="000000"/>
              </a:buClr>
              <a:buSzPct val="36666"/>
              <a:buFont typeface="Arial"/>
              <a:buNone/>
            </a:pPr>
            <a:r>
              <a:rPr lang="en" sz="3000">
                <a:solidFill>
                  <a:schemeClr val="dk1"/>
                </a:solidFill>
              </a:rPr>
              <a:t>includes the aiColor4 object, which is used to handle the colors from the mesh objects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endParaRPr lang="en" sz="3000">
              <a:solidFill>
                <a:schemeClr val="dk1"/>
              </a:solidFill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Assimp includes cont.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The main class Assimp uses is aiScene.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The aiScene class holds the data for the meshes, textures, materials, lights, etc.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>
              <a:buNone/>
            </a:pPr>
            <a:r>
              <a:rPr lang="en" sz="3000">
                <a:solidFill>
                  <a:schemeClr val="dk1"/>
                </a:solidFill>
              </a:rPr>
              <a:t>Using the importer's ReadFile function returns an instance of the aiScene class filled with all the data present in your obj file. (for ease of use, set the aiProcess_Triangulate flag when using ReadFile)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aiScene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aiMesh** mMeshes - contains a 2-dimensional array of object meshes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aiTexture** mTextures - contains a 2-dimensional array of textures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int mNumMeshes and mNumTextures - contain the number of the respective objects in the scene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endParaRPr lang="en" sz="3000">
              <a:solidFill>
                <a:schemeClr val="dk1"/>
              </a:solidFill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Useful aiScene Members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bool HasMeshes()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bool HasTextures()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bool HasMaterials()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etc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>
              <a:buNone/>
            </a:pPr>
            <a:r>
              <a:rPr lang="en" sz="3000">
                <a:solidFill>
                  <a:schemeClr val="dk1"/>
                </a:solidFill>
              </a:rPr>
              <a:t>Return whether or not the instance of the aiScene object contain any of the respective object.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Useful aiScene Members Cont.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Contains the vertices, faces, colors, normals, and more that relate to an object</a:t>
            </a:r>
          </a:p>
          <a:p>
            <a:endParaRPr lang="en" sz="3000">
              <a:solidFill>
                <a:schemeClr val="dk1"/>
              </a:solidFill>
            </a:endParaRP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Members: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aiVector3D* mVertices (and mNumVertces)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aiVector3D* mFaces (and mNumFaces)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aiVector3D* mNormals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aiColor4D* mColors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bool HasFaces()</a:t>
            </a:r>
          </a:p>
          <a:p>
            <a:pPr lvl="0" rtl="0">
              <a:buNone/>
            </a:pPr>
            <a:r>
              <a:rPr lang="en" sz="3000">
                <a:solidFill>
                  <a:schemeClr val="dk1"/>
                </a:solidFill>
              </a:rPr>
              <a:t>bool HasNormals()</a:t>
            </a:r>
          </a:p>
          <a:p>
            <a:endParaRPr lang="en" sz="3000">
              <a:solidFill>
                <a:schemeClr val="dk1"/>
              </a:solidFill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aiMesh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0" rtl="0">
              <a:lnSpc>
                <a:spcPct val="115000"/>
              </a:lnSpc>
              <a:buNone/>
            </a:pPr>
            <a:r>
              <a:rPr lang="en" sz="3000" u="sng">
                <a:solidFill>
                  <a:srgbClr val="1155CC"/>
                </a:solidFill>
                <a:hlinkClick r:id="rId3"/>
              </a:rPr>
              <a:t>http://ogldev.atspace.co.uk/www/tutorial22/tutorial22.html</a:t>
            </a:r>
          </a:p>
          <a:p>
            <a:endParaRPr lang="en" sz="3000" u="sng">
              <a:solidFill>
                <a:srgbClr val="1155CC"/>
              </a:solidFill>
              <a:hlinkClick r:id="rId3"/>
            </a:endParaRPr>
          </a:p>
          <a:p>
            <a:pPr marL="457200" lvl="0" indent="0" rtl="0">
              <a:lnSpc>
                <a:spcPct val="115000"/>
              </a:lnSpc>
              <a:buNone/>
            </a:pPr>
            <a:r>
              <a:rPr lang="en" sz="3000" u="sng">
                <a:solidFill>
                  <a:srgbClr val="1155CC"/>
                </a:solidFill>
                <a:hlinkClick r:id="rId4"/>
              </a:rPr>
              <a:t>http://www.lighthouse3d.com/cg-topics/code-samples/importing-3d-models-with-assimp/</a:t>
            </a:r>
          </a:p>
          <a:p>
            <a:endParaRPr lang="en" sz="3000" u="sng">
              <a:solidFill>
                <a:srgbClr val="1155CC"/>
              </a:solidFill>
              <a:hlinkClick r:id="rId4"/>
            </a:endParaRPr>
          </a:p>
          <a:p>
            <a:endParaRPr lang="en" sz="3000" u="sng">
              <a:solidFill>
                <a:srgbClr val="1155CC"/>
              </a:solidFill>
              <a:hlinkClick r:id="rId4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>
                <a:solidFill>
                  <a:schemeClr val="dk1"/>
                </a:solidFill>
              </a:rPr>
              <a:t>Tutorials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On-screen Show (4:3)</PresentationFormat>
  <Paragraphs>53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/>
      <vt:lpstr>Assimp</vt:lpstr>
      <vt:lpstr>Assimp Website</vt:lpstr>
      <vt:lpstr>Assimp includes</vt:lpstr>
      <vt:lpstr>Assimp includes cont.</vt:lpstr>
      <vt:lpstr>aiScene</vt:lpstr>
      <vt:lpstr>Useful aiScene Members</vt:lpstr>
      <vt:lpstr>Useful aiScene Members Cont.</vt:lpstr>
      <vt:lpstr>aiMesh</vt:lpstr>
      <vt:lpstr>Tutorials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Assimp</dc:title>
  <dc:creator>fredh</dc:creator>
  <cp:lastModifiedBy>fredh</cp:lastModifiedBy>
  <cp:revision>2</cp:revision>
  <dcterms:modified xsi:type="dcterms:W3CDTF">2013-09-29T23:39:20Z</dcterms:modified>
</cp:coreProperties>
</file>