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80" r:id="rId25"/>
    <p:sldId id="279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za2wlNHuYm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251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 smtClean="0"/>
              <a:t>Design and Implementation </a:t>
            </a:r>
            <a:br>
              <a:rPr lang="en" sz="3600" dirty="0" smtClean="0"/>
            </a:br>
            <a:r>
              <a:rPr lang="en" sz="3600" dirty="0" smtClean="0"/>
              <a:t>of a Graphical Visualization Tool for NCS</a:t>
            </a:r>
            <a:endParaRPr lang="en" sz="360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" y="3058213"/>
            <a:ext cx="8839200" cy="2047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Justin E. </a:t>
            </a:r>
            <a:r>
              <a:rPr lang="en-US" sz="2400" dirty="0" err="1" smtClean="0"/>
              <a:t>Cardoza</a:t>
            </a:r>
            <a:r>
              <a:rPr lang="en-US" sz="2400" dirty="0" smtClean="0"/>
              <a:t>, Alexander </a:t>
            </a:r>
            <a:r>
              <a:rPr lang="en-US" sz="2400" dirty="0" smtClean="0"/>
              <a:t>K. </a:t>
            </a:r>
            <a:r>
              <a:rPr lang="en-US" sz="2400" dirty="0" smtClean="0"/>
              <a:t>Jones, Denver </a:t>
            </a:r>
            <a:r>
              <a:rPr lang="en-US" sz="2400" dirty="0" smtClean="0"/>
              <a:t>J. </a:t>
            </a:r>
            <a:r>
              <a:rPr lang="en-US" sz="2400" dirty="0" smtClean="0"/>
              <a:t>Liu, </a:t>
            </a:r>
          </a:p>
          <a:p>
            <a:r>
              <a:rPr lang="en-US" sz="2400" dirty="0" smtClean="0"/>
              <a:t>Roger </a:t>
            </a:r>
            <a:r>
              <a:rPr lang="en-US" sz="2400" dirty="0" smtClean="0"/>
              <a:t>V. </a:t>
            </a:r>
            <a:r>
              <a:rPr lang="en-US" sz="2400" dirty="0" smtClean="0"/>
              <a:t>Hoang, </a:t>
            </a:r>
            <a:r>
              <a:rPr lang="en-US" sz="2400" dirty="0" err="1" smtClean="0"/>
              <a:t>Devyani</a:t>
            </a:r>
            <a:r>
              <a:rPr lang="en-US" sz="2400" dirty="0" smtClean="0"/>
              <a:t> </a:t>
            </a:r>
            <a:r>
              <a:rPr lang="en-US" sz="2400" dirty="0" err="1" smtClean="0"/>
              <a:t>Tanna</a:t>
            </a:r>
            <a:r>
              <a:rPr lang="en-US" sz="2400" dirty="0" smtClean="0"/>
              <a:t>, </a:t>
            </a:r>
            <a:r>
              <a:rPr lang="en-US" sz="2400" dirty="0" smtClean="0"/>
              <a:t>Laurence C. </a:t>
            </a:r>
            <a:r>
              <a:rPr lang="en-US" sz="2400" dirty="0" err="1" smtClean="0"/>
              <a:t>Jayet</a:t>
            </a:r>
            <a:r>
              <a:rPr lang="en-US" sz="2400" dirty="0" smtClean="0"/>
              <a:t> </a:t>
            </a:r>
            <a:r>
              <a:rPr lang="en-US" sz="2400" dirty="0" smtClean="0"/>
              <a:t>Bray,</a:t>
            </a:r>
            <a:endParaRPr lang="en-US" sz="2400" dirty="0" smtClean="0"/>
          </a:p>
          <a:p>
            <a:r>
              <a:rPr lang="en-US" sz="2400" dirty="0" err="1" smtClean="0"/>
              <a:t>Sergiu</a:t>
            </a:r>
            <a:r>
              <a:rPr lang="en-US" sz="2400" dirty="0" smtClean="0"/>
              <a:t> M. </a:t>
            </a:r>
            <a:r>
              <a:rPr lang="en-US" sz="2400" dirty="0" err="1" smtClean="0"/>
              <a:t>Dascalu</a:t>
            </a:r>
            <a:r>
              <a:rPr lang="en-US" sz="2400" dirty="0" smtClean="0"/>
              <a:t>, </a:t>
            </a:r>
            <a:r>
              <a:rPr lang="en-US" sz="2400" dirty="0" smtClean="0"/>
              <a:t>Frederick C. Harris, Jr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Brain Computation Lab</a:t>
            </a:r>
          </a:p>
          <a:p>
            <a:r>
              <a:rPr lang="en-US" dirty="0" smtClean="0"/>
              <a:t>www.cse.unr.edu/brain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Computation Lab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7574" t="10606" r="20655" b="4704"/>
          <a:stretch>
            <a:fillRect/>
          </a:stretch>
        </p:blipFill>
        <p:spPr bwMode="auto">
          <a:xfrm>
            <a:off x="761840" y="1600200"/>
            <a:ext cx="746776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The Neocortical Simulator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 smtClean="0"/>
              <a:t>Emphasis is on speed </a:t>
            </a:r>
            <a:r>
              <a:rPr lang="en" dirty="0"/>
              <a:t>and simulation </a:t>
            </a:r>
            <a:r>
              <a:rPr lang="en" dirty="0" smtClean="0"/>
              <a:t>size</a:t>
            </a:r>
            <a:endParaRPr lang="en" dirty="0"/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Distributed across a </a:t>
            </a:r>
            <a:r>
              <a:rPr lang="en" dirty="0" smtClean="0"/>
              <a:t>cluster or a group of workstations</a:t>
            </a:r>
            <a:endParaRPr lang="en" dirty="0"/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Utilizes CPUs &amp; NVIDIA GPUs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Extensible through neuron model plugins</a:t>
            </a:r>
          </a:p>
          <a:p>
            <a:endParaRPr dirty="0"/>
          </a:p>
        </p:txBody>
      </p:sp>
      <p:sp>
        <p:nvSpPr>
          <p:cNvPr id="83" name="Shape 83"/>
          <p:cNvSpPr/>
          <p:nvPr/>
        </p:nvSpPr>
        <p:spPr>
          <a:xfrm>
            <a:off x="7162226" y="0"/>
            <a:ext cx="1981774" cy="1981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7818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The Neocortical </a:t>
            </a:r>
            <a:r>
              <a:rPr lang="en" dirty="0" smtClean="0"/>
              <a:t>Simulator</a:t>
            </a:r>
            <a:endParaRPr lang="en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Multi-stage command line process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Results gathered via text </a:t>
            </a:r>
            <a:r>
              <a:rPr lang="en" dirty="0" smtClean="0"/>
              <a:t>reports or network pipes of data</a:t>
            </a:r>
            <a:endParaRPr lang="en" dirty="0"/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No capacity for run-time analysis</a:t>
            </a:r>
          </a:p>
          <a:p>
            <a:endParaRPr dirty="0"/>
          </a:p>
          <a:p>
            <a:pPr lvl="0">
              <a:buNone/>
            </a:pPr>
            <a:r>
              <a:rPr lang="en" dirty="0"/>
              <a:t>So, how do we improve this?</a:t>
            </a:r>
          </a:p>
        </p:txBody>
      </p:sp>
      <p:sp>
        <p:nvSpPr>
          <p:cNvPr id="4" name="Shape 83"/>
          <p:cNvSpPr/>
          <p:nvPr/>
        </p:nvSpPr>
        <p:spPr>
          <a:xfrm>
            <a:off x="7162226" y="0"/>
            <a:ext cx="1981774" cy="19817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Setup, launch, and visualize running NCS sims through a graphical user interface.</a:t>
            </a:r>
          </a:p>
        </p:txBody>
      </p:sp>
      <p:sp>
        <p:nvSpPr>
          <p:cNvPr id="96" name="Shape 96"/>
          <p:cNvSpPr/>
          <p:nvPr/>
        </p:nvSpPr>
        <p:spPr>
          <a:xfrm>
            <a:off x="1259875" y="2782800"/>
            <a:ext cx="6624249" cy="3785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 - Features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Fully abstracts NCS feature set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Saves work to projects for easy access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Build &amp;  save custom hardware profiles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Run simulations locally or remotely</a:t>
            </a:r>
          </a:p>
          <a:p>
            <a:endParaRPr/>
          </a:p>
          <a:p>
            <a:pPr marL="457200" lvl="0" indent="-41910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Optimized for performance &amp; usability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 - Implementation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Implemented in C++ for performance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Utilizes the Qt framework for cross-platform distribution (Linux, Windows)</a:t>
            </a:r>
          </a:p>
          <a:p>
            <a:endParaRPr/>
          </a:p>
          <a:p>
            <a:pPr marL="457200" lvl="0" indent="-41910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Uses OpenGL 3.3 for visualization </a:t>
            </a:r>
          </a:p>
        </p:txBody>
      </p:sp>
      <p:sp>
        <p:nvSpPr>
          <p:cNvPr id="109" name="Shape 109"/>
          <p:cNvSpPr/>
          <p:nvPr/>
        </p:nvSpPr>
        <p:spPr>
          <a:xfrm>
            <a:off x="3406025" y="4767650"/>
            <a:ext cx="2085324" cy="2090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0" name="Shape 110"/>
          <p:cNvSpPr/>
          <p:nvPr/>
        </p:nvSpPr>
        <p:spPr>
          <a:xfrm>
            <a:off x="5837912" y="5091400"/>
            <a:ext cx="3137975" cy="1442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1" name="Shape 111"/>
          <p:cNvSpPr/>
          <p:nvPr/>
        </p:nvSpPr>
        <p:spPr>
          <a:xfrm>
            <a:off x="238550" y="4572950"/>
            <a:ext cx="3425950" cy="22850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 - Architecture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Plugins abstract functionality of NCS components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Plugins communicate asynchronously via signals / slots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Plugins satisfy globally declared interfaces to be recognized by main application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Plugins loaded at run-time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316163"/>
          </a:xfrm>
        </p:spPr>
        <p:txBody>
          <a:bodyPr/>
          <a:lstStyle/>
          <a:p>
            <a:pPr indent="0"/>
            <a:r>
              <a:rPr lang="en-US" dirty="0" smtClean="0"/>
              <a:t>Neocortical </a:t>
            </a:r>
            <a:br>
              <a:rPr lang="en-US" dirty="0" smtClean="0"/>
            </a:br>
            <a:r>
              <a:rPr lang="en-US" dirty="0" smtClean="0"/>
              <a:t>View – </a:t>
            </a:r>
            <a:br>
              <a:rPr lang="en-US" dirty="0" smtClean="0"/>
            </a:br>
            <a:r>
              <a:rPr lang="en-US" dirty="0" smtClean="0"/>
              <a:t>Use Cases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7424" y="152400"/>
            <a:ext cx="4804593" cy="649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Neocortical View - State Diagram</a:t>
            </a:r>
          </a:p>
        </p:txBody>
      </p:sp>
      <p:sp>
        <p:nvSpPr>
          <p:cNvPr id="123" name="Shape 123"/>
          <p:cNvSpPr/>
          <p:nvPr/>
        </p:nvSpPr>
        <p:spPr>
          <a:xfrm>
            <a:off x="929537" y="1346899"/>
            <a:ext cx="7284924" cy="5440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Visualization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Neurons represented as cubes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Synapses represented as rectangular pipes</a:t>
            </a:r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domains of tracked attributes are represented by color spectrums</a:t>
            </a:r>
          </a:p>
        </p:txBody>
      </p:sp>
      <p:sp>
        <p:nvSpPr>
          <p:cNvPr id="130" name="Shape 130"/>
          <p:cNvSpPr/>
          <p:nvPr/>
        </p:nvSpPr>
        <p:spPr>
          <a:xfrm>
            <a:off x="836300" y="3721773"/>
            <a:ext cx="3417873" cy="25468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x="4575050" y="3721775"/>
            <a:ext cx="3966051" cy="25468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359298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90578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A 3D visualization package for NCS</a:t>
            </a:r>
          </a:p>
        </p:txBody>
      </p:sp>
      <p:sp>
        <p:nvSpPr>
          <p:cNvPr id="25" name="Shape 25"/>
          <p:cNvSpPr/>
          <p:nvPr/>
        </p:nvSpPr>
        <p:spPr>
          <a:xfrm>
            <a:off x="3352800" y="3618450"/>
            <a:ext cx="24384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Visualization - Displaying Data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Discrete attributes, such as whether a neuron is firing or not, are displayed using a different color for each state.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Continuous attributes, such as voltage of neurons, are displayed with a smooth gradient of color.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Neurons and synapses can each display separate </a:t>
            </a:r>
            <a:r>
              <a:rPr lang="en" dirty="0" smtClean="0"/>
              <a:t>attributes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Visualization - Implementation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Graphics pipeline optimized for performance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Instancing allows us to draw many copies of a shape very quickly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Vertex Buffer Objects store data on the graphics card for fast retrieval.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Simulation data accessed as textures to ensure effecient GDRAM memory </a:t>
            </a:r>
            <a:r>
              <a:rPr lang="en" dirty="0" smtClean="0"/>
              <a:t>fetching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Visualization - Statistics</a:t>
            </a:r>
          </a:p>
        </p:txBody>
      </p:sp>
      <p:sp>
        <p:nvSpPr>
          <p:cNvPr id="149" name="Shape 149"/>
          <p:cNvSpPr/>
          <p:nvPr/>
        </p:nvSpPr>
        <p:spPr>
          <a:xfrm>
            <a:off x="772725" y="1828512"/>
            <a:ext cx="7402724" cy="4511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Neocortical View - Walkthrough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6" name="Shape 156">
            <a:hlinkClick r:id="rId3"/>
          </p:cNvPr>
          <p:cNvSpPr/>
          <p:nvPr/>
        </p:nvSpPr>
        <p:spPr>
          <a:xfrm>
            <a:off x="1627375" y="1798050"/>
            <a:ext cx="6096000" cy="457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finished developing a python interface for NCS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Currently designing a Web-App front end for NCS </a:t>
            </a:r>
          </a:p>
          <a:p>
            <a:pPr lvl="1"/>
            <a:r>
              <a:rPr lang="en-US" dirty="0" smtClean="0"/>
              <a:t>Model Builder</a:t>
            </a:r>
          </a:p>
          <a:p>
            <a:pPr lvl="1"/>
            <a:r>
              <a:rPr lang="en-US" dirty="0" smtClean="0"/>
              <a:t>Simulation Builder</a:t>
            </a:r>
          </a:p>
          <a:p>
            <a:pPr lvl="1"/>
            <a:r>
              <a:rPr lang="en-US" dirty="0" smtClean="0"/>
              <a:t>Report Viewer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Hopefully NCV will be integrated into this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251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 smtClean="0"/>
              <a:t>Design and Implementation </a:t>
            </a:r>
            <a:br>
              <a:rPr lang="en" sz="3600" dirty="0" smtClean="0"/>
            </a:br>
            <a:r>
              <a:rPr lang="en" sz="3600" dirty="0" smtClean="0"/>
              <a:t>of a Graphical Visualization Tool for NCS</a:t>
            </a:r>
            <a:endParaRPr lang="en" sz="360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2400" y="3058213"/>
            <a:ext cx="8839200" cy="2047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smtClean="0"/>
              <a:t>Justin E. </a:t>
            </a:r>
            <a:r>
              <a:rPr lang="en-US" sz="2400" dirty="0" err="1" smtClean="0"/>
              <a:t>Cardoza</a:t>
            </a:r>
            <a:r>
              <a:rPr lang="en-US" sz="2400" dirty="0" smtClean="0"/>
              <a:t>, Alexander </a:t>
            </a:r>
            <a:r>
              <a:rPr lang="en-US" sz="2400" dirty="0" smtClean="0"/>
              <a:t>K. </a:t>
            </a:r>
            <a:r>
              <a:rPr lang="en-US" sz="2400" dirty="0" smtClean="0"/>
              <a:t>Jones, Denver </a:t>
            </a:r>
            <a:r>
              <a:rPr lang="en-US" sz="2400" dirty="0" smtClean="0"/>
              <a:t>J. </a:t>
            </a:r>
            <a:r>
              <a:rPr lang="en-US" sz="2400" dirty="0" smtClean="0"/>
              <a:t>Liu, </a:t>
            </a:r>
          </a:p>
          <a:p>
            <a:r>
              <a:rPr lang="en-US" sz="2400" dirty="0" smtClean="0"/>
              <a:t>Roger </a:t>
            </a:r>
            <a:r>
              <a:rPr lang="en-US" sz="2400" dirty="0" smtClean="0"/>
              <a:t>V. </a:t>
            </a:r>
            <a:r>
              <a:rPr lang="en-US" sz="2400" dirty="0" smtClean="0"/>
              <a:t>Hoang, </a:t>
            </a:r>
            <a:r>
              <a:rPr lang="en-US" sz="2400" dirty="0" err="1" smtClean="0"/>
              <a:t>Devyani</a:t>
            </a:r>
            <a:r>
              <a:rPr lang="en-US" sz="2400" dirty="0" smtClean="0"/>
              <a:t> </a:t>
            </a:r>
            <a:r>
              <a:rPr lang="en-US" sz="2400" dirty="0" err="1" smtClean="0"/>
              <a:t>Tanna</a:t>
            </a:r>
            <a:r>
              <a:rPr lang="en-US" sz="2400" dirty="0" smtClean="0"/>
              <a:t>, </a:t>
            </a:r>
            <a:r>
              <a:rPr lang="en-US" sz="2400" dirty="0" smtClean="0"/>
              <a:t>Laurence C. </a:t>
            </a:r>
            <a:r>
              <a:rPr lang="en-US" sz="2400" dirty="0" err="1" smtClean="0"/>
              <a:t>Jayet</a:t>
            </a:r>
            <a:r>
              <a:rPr lang="en-US" sz="2400" dirty="0" smtClean="0"/>
              <a:t> </a:t>
            </a:r>
            <a:r>
              <a:rPr lang="en-US" sz="2400" dirty="0" smtClean="0"/>
              <a:t>Bray,</a:t>
            </a:r>
            <a:endParaRPr lang="en-US" sz="2400" dirty="0" smtClean="0"/>
          </a:p>
          <a:p>
            <a:r>
              <a:rPr lang="en-US" sz="2400" dirty="0" err="1" smtClean="0"/>
              <a:t>Sergiu</a:t>
            </a:r>
            <a:r>
              <a:rPr lang="en-US" sz="2400" dirty="0" smtClean="0"/>
              <a:t> M. </a:t>
            </a:r>
            <a:r>
              <a:rPr lang="en-US" sz="2400" dirty="0" err="1" smtClean="0"/>
              <a:t>Dascalu</a:t>
            </a:r>
            <a:r>
              <a:rPr lang="en-US" sz="2400" dirty="0" smtClean="0"/>
              <a:t>, </a:t>
            </a:r>
            <a:r>
              <a:rPr lang="en-US" sz="2400" dirty="0" smtClean="0"/>
              <a:t>Frederick C. Harris, Jr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Brain Computation Lab</a:t>
            </a:r>
          </a:p>
          <a:p>
            <a:r>
              <a:rPr lang="en-US" dirty="0" smtClean="0"/>
              <a:t>www.cse.unr.edu/brain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Background 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Neocortical Simulator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Neocortical View</a:t>
            </a:r>
          </a:p>
          <a:p>
            <a:endParaRPr/>
          </a:p>
          <a:p>
            <a:pPr marL="457200" lvl="0" indent="-41910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Neuroscience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The study of the nervous system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Highly interdisciplinary </a:t>
            </a:r>
          </a:p>
          <a:p>
            <a:endParaRPr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Advancing rapidly </a:t>
            </a:r>
          </a:p>
          <a:p>
            <a:endParaRPr/>
          </a:p>
          <a:p>
            <a:endParaRPr/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                                     </a:t>
            </a:r>
          </a:p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4978749" y="2847799"/>
            <a:ext cx="4010200" cy="401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Neocortex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Involved with the more advanced functions and complex behaviors in mammals.</a:t>
            </a:r>
          </a:p>
          <a:p>
            <a:endParaRPr/>
          </a:p>
          <a:p>
            <a:endParaRPr/>
          </a:p>
          <a:p>
            <a:pPr lvl="0" rtl="0">
              <a:buNone/>
            </a:pPr>
            <a:r>
              <a:rPr lang="en"/>
              <a:t>	</a:t>
            </a:r>
          </a:p>
          <a:p>
            <a:pPr lvl="0" rtl="0">
              <a:buNone/>
            </a:pPr>
            <a:r>
              <a:rPr lang="en"/>
              <a:t>								</a:t>
            </a:r>
          </a:p>
        </p:txBody>
      </p:sp>
      <p:sp>
        <p:nvSpPr>
          <p:cNvPr id="45" name="Shape 45"/>
          <p:cNvSpPr/>
          <p:nvPr/>
        </p:nvSpPr>
        <p:spPr>
          <a:xfrm>
            <a:off x="1407275" y="1961700"/>
            <a:ext cx="6858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67674" y="2006474"/>
            <a:ext cx="7047526" cy="4782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Neuron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The fundamental building block in the brain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 Dendrites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                                   Cell Body</a:t>
            </a:r>
          </a:p>
          <a:p>
            <a:endParaRPr dirty="0"/>
          </a:p>
          <a:p>
            <a:pPr lvl="0" rtl="0">
              <a:buNone/>
            </a:pPr>
            <a:r>
              <a:rPr lang="en" dirty="0"/>
              <a:t>                                                               </a:t>
            </a:r>
            <a:r>
              <a:rPr lang="en" dirty="0" smtClean="0"/>
              <a:t>Axon </a:t>
            </a:r>
            <a:endParaRPr lang="en" dirty="0"/>
          </a:p>
          <a:p>
            <a:pPr>
              <a:buNone/>
            </a:pPr>
            <a:r>
              <a:rPr lang="en" dirty="0"/>
              <a:t>			</a:t>
            </a:r>
            <a:r>
              <a:rPr lang="en" dirty="0" smtClean="0"/>
              <a:t>Axon                                   </a:t>
            </a:r>
            <a:r>
              <a:rPr lang="en" dirty="0"/>
              <a:t>Terminals</a:t>
            </a:r>
          </a:p>
        </p:txBody>
      </p:sp>
      <p:sp>
        <p:nvSpPr>
          <p:cNvPr id="53" name="Shape 53"/>
          <p:cNvSpPr/>
          <p:nvPr/>
        </p:nvSpPr>
        <p:spPr>
          <a:xfrm>
            <a:off x="2464075" y="2843125"/>
            <a:ext cx="447899" cy="41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3374650" y="5390675"/>
            <a:ext cx="447899" cy="41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3639475" y="3877200"/>
            <a:ext cx="447899" cy="41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6635000" y="4873925"/>
            <a:ext cx="447899" cy="41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Computational Neuroscience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Emulate brain behavior in software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Easier to work with on a cellular level than a real brain.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Can require large computational resources</a:t>
            </a:r>
          </a:p>
          <a:p>
            <a:endParaRPr dirty="0"/>
          </a:p>
          <a:p>
            <a:pPr marL="457200" lvl="0" indent="-419100" rtl="0"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dirty="0"/>
              <a:t>Application in robotics &amp; medical </a:t>
            </a:r>
            <a:r>
              <a:rPr lang="en" dirty="0" smtClean="0"/>
              <a:t>fields</a:t>
            </a: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NEURON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SzPct val="100000"/>
              <a:buFont typeface="Arial"/>
              <a:buChar char="●"/>
            </a:pPr>
            <a:r>
              <a:rPr lang="en" dirty="0" smtClean="0"/>
              <a:t>Small scale </a:t>
            </a:r>
            <a:r>
              <a:rPr lang="en" dirty="0" smtClean="0"/>
              <a:t>simulationa</a:t>
            </a:r>
            <a:endParaRPr lang="en" dirty="0" smtClean="0"/>
          </a:p>
          <a:p>
            <a:pPr marL="457200" lvl="0" indent="-419100">
              <a:buSzPct val="100000"/>
              <a:buFont typeface="Arial"/>
              <a:buChar char="●"/>
            </a:pPr>
            <a:r>
              <a:rPr lang="en" dirty="0" smtClean="0"/>
              <a:t>Focuses on biological accuracy</a:t>
            </a:r>
          </a:p>
          <a:p>
            <a:endParaRPr dirty="0"/>
          </a:p>
        </p:txBody>
      </p:sp>
      <p:sp>
        <p:nvSpPr>
          <p:cNvPr id="76" name="Shape 76"/>
          <p:cNvSpPr/>
          <p:nvPr/>
        </p:nvSpPr>
        <p:spPr>
          <a:xfrm>
            <a:off x="1276787" y="2929150"/>
            <a:ext cx="6590424" cy="3722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GENESIS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GEneral NEural </a:t>
            </a:r>
            <a:r>
              <a:rPr lang="en" dirty="0" smtClean="0"/>
              <a:t>SI</a:t>
            </a:r>
            <a:r>
              <a:rPr lang="en" dirty="0" smtClean="0"/>
              <a:t>mulation System</a:t>
            </a:r>
          </a:p>
          <a:p>
            <a:r>
              <a:rPr lang="en" dirty="0" smtClean="0"/>
              <a:t>Sacrificies </a:t>
            </a:r>
            <a:r>
              <a:rPr lang="en" dirty="0" smtClean="0"/>
              <a:t>some biological accuracy for </a:t>
            </a:r>
            <a:r>
              <a:rPr lang="en" dirty="0" smtClean="0"/>
              <a:t>ability to </a:t>
            </a:r>
            <a:r>
              <a:rPr lang="en" dirty="0" smtClean="0"/>
              <a:t>handle slightly larger </a:t>
            </a:r>
            <a:r>
              <a:rPr lang="en" dirty="0" smtClean="0"/>
              <a:t>simulations</a:t>
            </a:r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2336712" y="3328425"/>
            <a:ext cx="4470574" cy="330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537</Words>
  <Application>Microsoft Office PowerPoint</Application>
  <PresentationFormat>On-screen Show (4:3)</PresentationFormat>
  <Paragraphs>136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Theme</vt:lpstr>
      <vt:lpstr>Design and Implementation  of a Graphical Visualization Tool for NCS</vt:lpstr>
      <vt:lpstr>Neocortical View</vt:lpstr>
      <vt:lpstr>Overview</vt:lpstr>
      <vt:lpstr>Neuroscience</vt:lpstr>
      <vt:lpstr>Neocortex</vt:lpstr>
      <vt:lpstr>Neuron</vt:lpstr>
      <vt:lpstr>Computational Neuroscience</vt:lpstr>
      <vt:lpstr>NEURON</vt:lpstr>
      <vt:lpstr>GENESIS</vt:lpstr>
      <vt:lpstr>Brain Computation Lab</vt:lpstr>
      <vt:lpstr>The Neocortical Simulator</vt:lpstr>
      <vt:lpstr>The Neocortical Simulator</vt:lpstr>
      <vt:lpstr>Neocortical View</vt:lpstr>
      <vt:lpstr>Neocortical View - Features</vt:lpstr>
      <vt:lpstr>Neocortical View - Implementation</vt:lpstr>
      <vt:lpstr>Neocortical View - Architecture</vt:lpstr>
      <vt:lpstr>Neocortical  View –  Use Cases</vt:lpstr>
      <vt:lpstr>Neocortical View - State Diagram</vt:lpstr>
      <vt:lpstr>Visualization</vt:lpstr>
      <vt:lpstr>Visualization - Displaying Data</vt:lpstr>
      <vt:lpstr>Visualization - Implementation</vt:lpstr>
      <vt:lpstr>Visualization - Statistics</vt:lpstr>
      <vt:lpstr>Neocortical View - Walkthrough</vt:lpstr>
      <vt:lpstr>Future Work</vt:lpstr>
      <vt:lpstr>Design and Implementation  of a Graphical Visualization Tool for NCS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 of a Graphical Visualization Tool for NCS</dc:title>
  <cp:lastModifiedBy>fredh</cp:lastModifiedBy>
  <cp:revision>7</cp:revision>
  <dcterms:modified xsi:type="dcterms:W3CDTF">2013-09-25T03:11:03Z</dcterms:modified>
</cp:coreProperties>
</file>