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79" r:id="rId4"/>
    <p:sldId id="280" r:id="rId5"/>
    <p:sldId id="257" r:id="rId6"/>
    <p:sldId id="267" r:id="rId7"/>
    <p:sldId id="273" r:id="rId8"/>
    <p:sldId id="275" r:id="rId9"/>
    <p:sldId id="274" r:id="rId10"/>
    <p:sldId id="268" r:id="rId11"/>
    <p:sldId id="271" r:id="rId12"/>
    <p:sldId id="277" r:id="rId13"/>
    <p:sldId id="266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278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D315C-AB11-4192-8D7D-641868C83F2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19C6-842E-4D1C-9B1F-AA14E836A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419C6-842E-4D1C-9B1F-AA14E836AC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634C-0F04-4412-81BC-C28230E9E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42EB5-362C-4983-A5F9-1A5554562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DE577-8EBE-454C-8520-2D059A07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67179-C35B-46E4-BBB3-DCC1CCC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5F133-434B-47DF-8013-2900B1D4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B653-10C4-43D6-8D78-8BC764C9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E29A1-489E-4638-9410-E4446A000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E1AEB-8847-4E2E-A57A-A6EB563C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47012-EBD6-4748-ABBF-3B16F5AB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ACB0-EF4D-4876-B390-CBA1E71F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63981-6AA7-4E4F-87EC-F6DB7F69D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F3A5F-3538-4065-9A3F-7F006918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C67E-14F0-4207-B326-B2B5E768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DFDF-C937-4D89-83BE-B3F61F77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D358-B83F-470F-BE7B-7CE4F5C7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633F-4FA4-457D-894E-6C40983E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F035-D8BB-4EAF-825C-DF281019A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CA8AF-CC44-4C9F-982C-08DE2997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D2D02-6E76-4D93-B442-4A5CF15E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B612A-57A5-446B-BA81-C1D9F992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7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5E21-8CC8-4323-A429-E6C6AE52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AC268-06BD-424F-8AD3-B599883B3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F326-DA71-44E9-B07B-A8E1F3E4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25EC-FEAD-4153-8DB2-B477AC25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869C5-6661-405F-893E-FE310330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6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061F-B958-4DC3-81D7-8DE0AF67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ABDE-E5FD-476E-A7C9-E0398E83F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70865-B596-413C-8C64-F53BDE2F7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7518D-5D1D-42D9-9621-5C3AD450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0532-5F80-4F90-85FC-D844AFC9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5D32-AC2E-4A87-BD15-103FAC59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AE2C2-26A8-4081-B560-2F2E5D1F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1FE4F-F0C9-4E77-96EE-3F5F7F04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56D15-0E80-4A29-B40A-D42431512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55931-FFF1-40C9-AAE6-69A5E644B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EE0E0-BBD3-4AFF-BE99-69A7B0404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F6B5C-F3BA-496C-A182-3EB479B8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22AAA-441D-4CA9-979F-B2681694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AA158-85C0-4F88-BE19-FB9162F5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45CA-4E72-4E6D-A578-AB5294EF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52CA5-5AE2-4AA3-A20F-85810E55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07AC5-AD8A-46E4-AD97-9409D9B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AF521-B172-4778-936C-FC67D86E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4686F-ADA5-4D53-8795-2B42AA85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EEF54-A183-4139-A164-BE811370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F6380-C585-4942-AFC1-F3E82B88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F749-6766-437C-84B3-60437128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33FDA-4339-4AF2-9122-9297E894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6C4FE-9555-4CAA-B839-CE8182AEB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6D58E-D776-4B8D-94EE-52F261E0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AB50B-2D95-4ECF-A00D-73E1E485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779E3-883C-4BBB-896C-E9D41D19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4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3FAE-6DCC-4479-B1AE-86C67612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46451-A8B1-4B1B-B9CF-E54286BC2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DFC6-7963-41BD-B16A-03C6A9D19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F2904-C962-47E2-B4F8-B00227DF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5B04D-2D01-46F7-8273-A77CDFE6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A52C9-C0B5-4869-AD38-13FE22AF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386B7-DF66-46E5-8281-AE5CF6B6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B1783-097D-4353-8E85-7FEDAFE5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6111-57FC-4731-A72E-E8E52CCBA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D9CE-699B-4E98-870D-9E921EFC59D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15BE2-2AF8-4A2E-974D-2FB48AF8A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66EB-1084-4949-BFB5-67A7E6811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07FA-B177-4BE4-BF59-AA05654F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nr.edu/Documents/president/im/basic-logos/horizontal-without-tagline/png/pms_282_horiz_text.png">
            <a:extLst>
              <a:ext uri="{FF2B5EF4-FFF2-40B4-BE49-F238E27FC236}">
                <a16:creationId xmlns:a16="http://schemas.microsoft.com/office/drawing/2014/main" id="{C8F88E24-D9C1-44E2-9B02-EC62030B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2" y="148996"/>
            <a:ext cx="4783875" cy="13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4" y="925826"/>
            <a:ext cx="2982595" cy="25222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3692981"/>
            <a:ext cx="1219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model-driven development platform for developing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cloud-based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Jalal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Kiswani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Sergiu M.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Dascalu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Muhanna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Muhanna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Frederick C Harris, Jr.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www.med-space.org/icmcs18/wp-content/uploads/2017/12/logo-ICMCS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57" y="6067344"/>
            <a:ext cx="5456085" cy="7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Clowiz</a:t>
            </a:r>
            <a:r>
              <a:rPr lang="en-US" dirty="0" smtClean="0"/>
              <a:t> (The Cloud-Wizard): 1/3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0" y="0"/>
            <a:ext cx="1490345" cy="1382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83" y="1468475"/>
            <a:ext cx="10039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Clowiz</a:t>
            </a:r>
            <a:r>
              <a:rPr lang="ar-JO" b="1" dirty="0" smtClean="0"/>
              <a:t> </a:t>
            </a:r>
            <a:r>
              <a:rPr lang="en-US" b="1" dirty="0" smtClean="0"/>
              <a:t>Design</a:t>
            </a:r>
            <a:r>
              <a:rPr lang="en-US" dirty="0" smtClean="0"/>
              <a:t> (The Cloud-Wizard) 2:3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0" y="0"/>
            <a:ext cx="1490345" cy="1382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15024" y="1871174"/>
            <a:ext cx="8096006" cy="414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Clowiz</a:t>
            </a:r>
            <a:r>
              <a:rPr lang="ar-JO" b="1" dirty="0" smtClean="0"/>
              <a:t> </a:t>
            </a:r>
            <a:r>
              <a:rPr lang="en-US" b="1" dirty="0" smtClean="0"/>
              <a:t>Design</a:t>
            </a:r>
            <a:r>
              <a:rPr lang="en-US" dirty="0" smtClean="0"/>
              <a:t> (The Cloud-Wizard) 3:3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0" y="0"/>
            <a:ext cx="1490345" cy="1382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4962" y="1533207"/>
            <a:ext cx="5943600" cy="287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37940" y="3323173"/>
            <a:ext cx="6943188" cy="339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8095428" y="1533207"/>
            <a:ext cx="3671610" cy="518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5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B7BE54-2863-416E-987D-E216DC48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30652"/>
            <a:ext cx="10515600" cy="64351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Lets enable the illusion of simplicity</a:t>
            </a:r>
            <a:endParaRPr lang="en-US" sz="36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FE5A2A-862C-401C-916D-B83B3D761DB5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045DB-AC1B-4B62-B1A9-6AFB9EA47E6D}"/>
              </a:ext>
            </a:extLst>
          </p:cNvPr>
          <p:cNvCxnSpPr/>
          <p:nvPr/>
        </p:nvCxnSpPr>
        <p:spPr>
          <a:xfrm>
            <a:off x="598449" y="5337717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1850" y="489000"/>
            <a:ext cx="709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Takeaway</a:t>
            </a:r>
            <a:endParaRPr lang="en-US" sz="4400" dirty="0"/>
          </a:p>
        </p:txBody>
      </p:sp>
      <p:pic>
        <p:nvPicPr>
          <p:cNvPr id="2050" name="Picture 2" descr="https://speckyboy.com/wp-content/uploads/2016/01/simplicity-equals-san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41" y="2723763"/>
            <a:ext cx="5255524" cy="24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B7BE54-2863-416E-987D-E216DC48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1006"/>
            <a:ext cx="10515600" cy="1607402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FE5A2A-862C-401C-916D-B83B3D761DB5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045DB-AC1B-4B62-B1A9-6AFB9EA47E6D}"/>
              </a:ext>
            </a:extLst>
          </p:cNvPr>
          <p:cNvCxnSpPr/>
          <p:nvPr/>
        </p:nvCxnSpPr>
        <p:spPr>
          <a:xfrm>
            <a:off x="598449" y="5337717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D645-41DC-4A86-9191-AA3EA0CF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C9B7-3E6B-416B-BF27-5DADF234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34069" cy="4351338"/>
          </a:xfrm>
        </p:spPr>
        <p:txBody>
          <a:bodyPr>
            <a:normAutofit/>
          </a:bodyPr>
          <a:lstStyle/>
          <a:p>
            <a:r>
              <a:rPr lang="en-US" sz="3000" dirty="0"/>
              <a:t>This material is based upon work supported by the National Science Foundation under grant numbers IIA-1329469 and IIA-1301726. </a:t>
            </a:r>
          </a:p>
          <a:p>
            <a:endParaRPr lang="en-US" sz="3000" dirty="0"/>
          </a:p>
          <a:p>
            <a:r>
              <a:rPr lang="en-US" sz="3000" dirty="0"/>
              <a:t>Any opinions, findings, and conclusions or recommendations expressed in this material are those of the authors and do not necessarily reflect the views of the National Science Foundation.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69" y="1690688"/>
            <a:ext cx="3370673" cy="33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D645-41DC-4A86-9191-AA3EA0CF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Reno, Nevada, USA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C9B7-3E6B-416B-BF27-5DADF234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 </a:t>
            </a:r>
          </a:p>
        </p:txBody>
      </p:sp>
      <p:pic>
        <p:nvPicPr>
          <p:cNvPr id="10" name="Picture 3" descr="nevad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5664" y="1382085"/>
            <a:ext cx="1955772" cy="2607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18" descr="5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1388"/>
            <a:ext cx="5334000" cy="3497263"/>
          </a:xfrm>
          <a:prstGeom prst="rect">
            <a:avLst/>
          </a:prstGeom>
          <a:noFill/>
        </p:spPr>
      </p:pic>
      <p:pic>
        <p:nvPicPr>
          <p:cNvPr id="12" name="Picture 16" descr="rgj_hm2_07_marypat_hor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71963"/>
            <a:ext cx="4343400" cy="3261030"/>
          </a:xfrm>
          <a:prstGeom prst="rect">
            <a:avLst/>
          </a:prstGeom>
          <a:noFill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8943" y="3578616"/>
            <a:ext cx="475705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9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D645-41DC-4A86-9191-AA3EA0CF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Nevada, Reno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C9B7-3E6B-416B-BF27-5DADF234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 </a:t>
            </a: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796" y="2947988"/>
            <a:ext cx="58674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 descr="C:\Users\fredh\Downloads\All sizes   The Quad and Mackay School of Mines   Flickr - Photo Sharing!_files\4952309294_754a94c27f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88" y="1409700"/>
            <a:ext cx="5260489" cy="3493294"/>
          </a:xfrm>
          <a:prstGeom prst="rect">
            <a:avLst/>
          </a:prstGeom>
          <a:noFill/>
        </p:spPr>
      </p:pic>
      <p:pic>
        <p:nvPicPr>
          <p:cNvPr id="21" name="Picture 2" descr="C:\Users\fredh\Downloads\All sizes   The Joe Crowley Student Union and IGT Knowledge Center   Flickr - Photo Sharing!_files\4949440616_e1d4a20c94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904" y="1409297"/>
            <a:ext cx="4913376" cy="2898124"/>
          </a:xfrm>
          <a:prstGeom prst="rect">
            <a:avLst/>
          </a:prstGeom>
          <a:noFill/>
        </p:spPr>
      </p:pic>
      <p:pic>
        <p:nvPicPr>
          <p:cNvPr id="22" name="Picture 2" descr="The Quad during Commencement">
            <a:extLst>
              <a:ext uri="{FF2B5EF4-FFF2-40B4-BE49-F238E27FC236}">
                <a16:creationId xmlns:a16="http://schemas.microsoft.com/office/drawing/2014/main" id="{77CF94D6-E275-4ABF-9D43-402F650D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1" y="4137828"/>
            <a:ext cx="5732966" cy="27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D645-41DC-4A86-9191-AA3EA0CF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C9B7-3E6B-416B-BF27-5DADF234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</a:t>
            </a:r>
            <a:endParaRPr lang="en-US" sz="4000" dirty="0"/>
          </a:p>
          <a:p>
            <a:r>
              <a:rPr lang="en-US" sz="4000" dirty="0" smtClean="0"/>
              <a:t>Requirements</a:t>
            </a:r>
            <a:endParaRPr lang="en-US" sz="4000" dirty="0"/>
          </a:p>
          <a:p>
            <a:r>
              <a:rPr lang="en-US" sz="4000" dirty="0" smtClean="0"/>
              <a:t>Design</a:t>
            </a:r>
            <a:endParaRPr lang="en-US" sz="4000" dirty="0"/>
          </a:p>
          <a:p>
            <a:r>
              <a:rPr lang="en-US" sz="4000" dirty="0" smtClean="0"/>
              <a:t>Prototype</a:t>
            </a:r>
          </a:p>
        </p:txBody>
      </p:sp>
      <p:pic>
        <p:nvPicPr>
          <p:cNvPr id="2050" name="Picture 2" descr="https://www.ahsie.org/wp-content/uploads/2017/01/agenda-icon-1.png">
            <a:extLst>
              <a:ext uri="{FF2B5EF4-FFF2-40B4-BE49-F238E27FC236}">
                <a16:creationId xmlns:a16="http://schemas.microsoft.com/office/drawing/2014/main" id="{76BFF64B-4859-4797-8143-6D019544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147733"/>
            <a:ext cx="2532062" cy="25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/>
          <p:cNvSpPr/>
          <p:nvPr/>
        </p:nvSpPr>
        <p:spPr>
          <a:xfrm>
            <a:off x="9783682" y="2082230"/>
            <a:ext cx="2009057" cy="2591508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: </a:t>
            </a:r>
            <a:r>
              <a:rPr lang="en-US" sz="3100" dirty="0"/>
              <a:t>Traditional web based software </a:t>
            </a:r>
            <a:r>
              <a:rPr lang="en-US" sz="3100" dirty="0" smtClean="0"/>
              <a:t>development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463" y="4858718"/>
            <a:ext cx="2092266" cy="1008682"/>
          </a:xfrm>
          <a:prstGeom prst="rect">
            <a:avLst/>
          </a:prstGeom>
        </p:spPr>
      </p:pic>
      <p:pic>
        <p:nvPicPr>
          <p:cNvPr id="1026" name="Picture 2" descr="https://static1.squarespace.com/static/54f71588e4b0fc61a5ccf0a5/t/564247ede4b032f47d406546/1447184381984/?format=750w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3" y="3377984"/>
            <a:ext cx="1507805" cy="6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30y9cdsu7xlg0.cloudfront.net/png/16837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2" y="1972997"/>
            <a:ext cx="1404987" cy="14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784839" y="1690688"/>
            <a:ext cx="6214819" cy="5074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56059" y="2314480"/>
            <a:ext cx="5607494" cy="4117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Web based application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73591" y="2698077"/>
            <a:ext cx="1398410" cy="205990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37585" y="2698077"/>
            <a:ext cx="1222974" cy="20637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Business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3995" y="2675490"/>
            <a:ext cx="1462318" cy="205990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Access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3590" y="4858718"/>
            <a:ext cx="5220681" cy="13786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Commons(e.g. API’s and Entities)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976034" y="3192651"/>
            <a:ext cx="1197556" cy="4804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72001" y="3303932"/>
            <a:ext cx="565584" cy="36916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364485" y="3315460"/>
            <a:ext cx="565584" cy="36916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8390345" y="3377984"/>
            <a:ext cx="1389409" cy="36916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00" y="4470638"/>
            <a:ext cx="2595254" cy="1141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4268" y="5247975"/>
            <a:ext cx="1049608" cy="8540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3995" y="3099375"/>
            <a:ext cx="1456350" cy="10091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3751" y="3229464"/>
            <a:ext cx="1204765" cy="7142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91122" y="3108148"/>
            <a:ext cx="1133475" cy="9158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EmployeeMVC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Clowiz</a:t>
            </a:r>
            <a:r>
              <a:rPr lang="ar-JO" b="1" dirty="0" smtClean="0"/>
              <a:t> </a:t>
            </a:r>
            <a:r>
              <a:rPr lang="en-US" b="1" dirty="0" smtClean="0"/>
              <a:t>Prototype 1/3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0" y="0"/>
            <a:ext cx="1490345" cy="1382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8" y="2055813"/>
            <a:ext cx="6967538" cy="34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Clowiz</a:t>
            </a:r>
            <a:r>
              <a:rPr lang="ar-JO" b="1" dirty="0" smtClean="0"/>
              <a:t> </a:t>
            </a:r>
            <a:r>
              <a:rPr lang="en-US" b="1" dirty="0" smtClean="0"/>
              <a:t>Prototype 2/3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0" y="0"/>
            <a:ext cx="1490345" cy="1382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1458951"/>
            <a:ext cx="7430949" cy="53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Clowiz</a:t>
            </a:r>
            <a:r>
              <a:rPr lang="ar-JO" b="1" dirty="0" smtClean="0"/>
              <a:t> </a:t>
            </a:r>
            <a:r>
              <a:rPr lang="en-US" b="1" dirty="0" smtClean="0"/>
              <a:t>Prototype 3/3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0" y="0"/>
            <a:ext cx="1490345" cy="1382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58F1F-1490-4722-9BC5-3996A3280A57}"/>
              </a:ext>
            </a:extLst>
          </p:cNvPr>
          <p:cNvCxnSpPr/>
          <p:nvPr/>
        </p:nvCxnSpPr>
        <p:spPr>
          <a:xfrm>
            <a:off x="501805" y="1382751"/>
            <a:ext cx="1103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51" y="1418203"/>
            <a:ext cx="7090911" cy="4887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214" y="1622991"/>
            <a:ext cx="7070137" cy="4877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230" y="2055813"/>
            <a:ext cx="6986955" cy="47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138</Words>
  <Application>Microsoft Office PowerPoint</Application>
  <PresentationFormat>Widescreen</PresentationFormat>
  <Paragraphs>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Acknowledgement</vt:lpstr>
      <vt:lpstr>Reno, Nevada, USA</vt:lpstr>
      <vt:lpstr>University of Nevada, Reno</vt:lpstr>
      <vt:lpstr>Agenda</vt:lpstr>
      <vt:lpstr>Problem : Traditional web based software development</vt:lpstr>
      <vt:lpstr>Clowiz Prototype 1/3</vt:lpstr>
      <vt:lpstr>Clowiz Prototype 2/3</vt:lpstr>
      <vt:lpstr>Clowiz Prototype 3/3</vt:lpstr>
      <vt:lpstr>Clowiz (The Cloud-Wizard): 1/3</vt:lpstr>
      <vt:lpstr>Clowiz Design (The Cloud-Wizard) 2:3</vt:lpstr>
      <vt:lpstr>Clowiz Design (The Cloud-Wizard) 3:3</vt:lpstr>
      <vt:lpstr>Lets enable the illusion of simplicity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Jalal Kiswani</dc:creator>
  <cp:lastModifiedBy>Frederick C Harris</cp:lastModifiedBy>
  <cp:revision>246</cp:revision>
  <dcterms:created xsi:type="dcterms:W3CDTF">2017-10-21T18:37:07Z</dcterms:created>
  <dcterms:modified xsi:type="dcterms:W3CDTF">2018-05-07T00:01:26Z</dcterms:modified>
</cp:coreProperties>
</file>