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39"/>
  </p:notesMasterIdLst>
  <p:sldIdLst>
    <p:sldId id="256" r:id="rId2"/>
    <p:sldId id="340" r:id="rId3"/>
    <p:sldId id="341" r:id="rId4"/>
    <p:sldId id="326" r:id="rId5"/>
    <p:sldId id="324" r:id="rId6"/>
    <p:sldId id="325" r:id="rId7"/>
    <p:sldId id="329" r:id="rId8"/>
    <p:sldId id="330" r:id="rId9"/>
    <p:sldId id="331" r:id="rId10"/>
    <p:sldId id="332" r:id="rId11"/>
    <p:sldId id="333" r:id="rId12"/>
    <p:sldId id="334" r:id="rId13"/>
    <p:sldId id="335" r:id="rId14"/>
    <p:sldId id="336" r:id="rId15"/>
    <p:sldId id="337" r:id="rId16"/>
    <p:sldId id="338" r:id="rId17"/>
    <p:sldId id="342" r:id="rId18"/>
    <p:sldId id="343" r:id="rId19"/>
    <p:sldId id="346" r:id="rId20"/>
    <p:sldId id="261" r:id="rId21"/>
    <p:sldId id="257" r:id="rId22"/>
    <p:sldId id="267" r:id="rId23"/>
    <p:sldId id="273" r:id="rId24"/>
    <p:sldId id="274" r:id="rId25"/>
    <p:sldId id="275" r:id="rId26"/>
    <p:sldId id="286" r:id="rId27"/>
    <p:sldId id="270" r:id="rId28"/>
    <p:sldId id="299" r:id="rId29"/>
    <p:sldId id="301" r:id="rId30"/>
    <p:sldId id="271" r:id="rId31"/>
    <p:sldId id="312" r:id="rId32"/>
    <p:sldId id="313" r:id="rId33"/>
    <p:sldId id="302" r:id="rId34"/>
    <p:sldId id="308" r:id="rId35"/>
    <p:sldId id="309" r:id="rId36"/>
    <p:sldId id="347" r:id="rId37"/>
    <p:sldId id="280"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090" autoAdjust="0"/>
  </p:normalViewPr>
  <p:slideViewPr>
    <p:cSldViewPr>
      <p:cViewPr varScale="1">
        <p:scale>
          <a:sx n="124" d="100"/>
          <a:sy n="124" d="100"/>
        </p:scale>
        <p:origin x="-12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79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D183CBA-B685-42D5-BD1E-44FACE4759F2}"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17730173-1BD1-443B-91BE-7D3E1F9A6B2F}" type="slidenum">
              <a:rPr lang="en-US"/>
              <a:pPr/>
              <a:t>7</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AFBF1FFC-DE92-4F7E-8E12-641F8C6138D5}" type="slidenum">
              <a:rPr lang="en-US"/>
              <a:pPr/>
              <a:t>16</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FB4C9BA8-50E6-4078-AD12-94C7DA508ABD}" type="slidenum">
              <a:rPr lang="en-US"/>
              <a:pPr/>
              <a:t>19</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0FE455-55F0-473F-AA0B-1015922EDEFD}" type="slidenum">
              <a:rPr lang="en-US"/>
              <a:pPr/>
              <a:t>20</a:t>
            </a:fld>
            <a:endParaRPr lang="en-US"/>
          </a:p>
        </p:txBody>
      </p:sp>
      <p:sp>
        <p:nvSpPr>
          <p:cNvPr id="13314" name="Rectangle 2"/>
          <p:cNvSpPr>
            <a:spLocks noGrp="1" noRot="1" noChangeAspect="1" noChangeArrowheads="1" noTextEdit="1"/>
          </p:cNvSpPr>
          <p:nvPr>
            <p:ph type="sldImg"/>
          </p:nvPr>
        </p:nvSpPr>
        <p:spPr>
          <a:xfrm>
            <a:off x="1144588" y="685800"/>
            <a:ext cx="4572000" cy="3429000"/>
          </a:xfrm>
          <a:ln/>
        </p:spPr>
      </p:sp>
      <p:sp>
        <p:nvSpPr>
          <p:cNvPr id="13315" name="Rectangle 3"/>
          <p:cNvSpPr>
            <a:spLocks noGrp="1" noChangeArrowheads="1"/>
          </p:cNvSpPr>
          <p:nvPr>
            <p:ph type="body" idx="1"/>
          </p:nvPr>
        </p:nvSpPr>
        <p:spPr>
          <a:xfrm>
            <a:off x="914400" y="4343400"/>
            <a:ext cx="5029200" cy="4114800"/>
          </a:xfrm>
        </p:spPr>
        <p:txBody>
          <a:bodyPr lIns="91432" tIns="45716" rIns="91432" bIns="45716"/>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A8CACCA-11EC-4347-A4C3-F721D96F9A1E}" type="slidenum">
              <a:rPr lang="en-US"/>
              <a:pPr/>
              <a:t>31</a:t>
            </a:fld>
            <a:endParaRPr lang="en-US"/>
          </a:p>
        </p:txBody>
      </p:sp>
      <p:sp>
        <p:nvSpPr>
          <p:cNvPr id="921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defTabSz="865188"/>
            <a:fld id="{AE2961DA-065E-4D6F-8420-176AFCA9CF62}" type="slidenum">
              <a:rPr lang="en-US" sz="1200">
                <a:latin typeface="Times New Roman" pitchFamily="18" charset="0"/>
              </a:rPr>
              <a:pPr algn="r" defTabSz="865188"/>
              <a:t>31</a:t>
            </a:fld>
            <a:endParaRPr lang="en-US" sz="1200">
              <a:latin typeface="Times New Roman" pitchFamily="18" charset="0"/>
            </a:endParaRPr>
          </a:p>
        </p:txBody>
      </p:sp>
      <p:sp>
        <p:nvSpPr>
          <p:cNvPr id="92163" name="Rectangle 2"/>
          <p:cNvSpPr>
            <a:spLocks noGrp="1" noRot="1" noChangeAspect="1" noChangeArrowheads="1" noTextEdit="1"/>
          </p:cNvSpPr>
          <p:nvPr>
            <p:ph type="sldImg"/>
          </p:nvPr>
        </p:nvSpPr>
        <p:spPr>
          <a:xfrm>
            <a:off x="1144588" y="685800"/>
            <a:ext cx="4572000" cy="3429000"/>
          </a:xfrm>
          <a:ln/>
        </p:spPr>
      </p:sp>
      <p:sp>
        <p:nvSpPr>
          <p:cNvPr id="92164" name="Rectangle 3"/>
          <p:cNvSpPr>
            <a:spLocks noGrp="1" noChangeArrowheads="1"/>
          </p:cNvSpPr>
          <p:nvPr>
            <p:ph type="body" idx="1"/>
          </p:nvPr>
        </p:nvSpPr>
        <p:spPr>
          <a:xfrm>
            <a:off x="914400" y="4343400"/>
            <a:ext cx="5029200" cy="4114800"/>
          </a:xfrm>
        </p:spPr>
        <p:txBody>
          <a:bodyPr lIns="91432" tIns="45716" rIns="91432" bIns="45716"/>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F83747E-B3E8-462E-AA2B-4C296AECEA10}" type="slidenum">
              <a:rPr lang="en-US"/>
              <a:pPr/>
              <a:t>32</a:t>
            </a:fld>
            <a:endParaRPr lang="en-US"/>
          </a:p>
        </p:txBody>
      </p:sp>
      <p:sp>
        <p:nvSpPr>
          <p:cNvPr id="94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defTabSz="865188"/>
            <a:fld id="{98FDDF35-9FB5-4A60-88A4-867ABF1C088F}" type="slidenum">
              <a:rPr lang="en-US" sz="1200">
                <a:latin typeface="Times New Roman" pitchFamily="18" charset="0"/>
              </a:rPr>
              <a:pPr algn="r" defTabSz="865188"/>
              <a:t>32</a:t>
            </a:fld>
            <a:endParaRPr lang="en-US" sz="1200">
              <a:latin typeface="Times New Roman" pitchFamily="18" charset="0"/>
            </a:endParaRPr>
          </a:p>
        </p:txBody>
      </p:sp>
      <p:sp>
        <p:nvSpPr>
          <p:cNvPr id="94211" name="Rectangle 2"/>
          <p:cNvSpPr>
            <a:spLocks noGrp="1" noRot="1" noChangeAspect="1" noChangeArrowheads="1" noTextEdit="1"/>
          </p:cNvSpPr>
          <p:nvPr>
            <p:ph type="sldImg"/>
          </p:nvPr>
        </p:nvSpPr>
        <p:spPr>
          <a:xfrm>
            <a:off x="1144588" y="685800"/>
            <a:ext cx="4572000" cy="3429000"/>
          </a:xfrm>
          <a:ln/>
        </p:spPr>
      </p:sp>
      <p:sp>
        <p:nvSpPr>
          <p:cNvPr id="94212" name="Rectangle 3"/>
          <p:cNvSpPr>
            <a:spLocks noGrp="1" noChangeArrowheads="1"/>
          </p:cNvSpPr>
          <p:nvPr>
            <p:ph type="body" idx="1"/>
          </p:nvPr>
        </p:nvSpPr>
        <p:spPr>
          <a:xfrm>
            <a:off x="914400" y="4343400"/>
            <a:ext cx="5029200" cy="4114800"/>
          </a:xfrm>
        </p:spPr>
        <p:txBody>
          <a:bodyPr lIns="91432" tIns="45716" rIns="91432" bIns="45716"/>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4E5D8B7-297B-4E4F-9A34-CB3182D50F1D}" type="slidenum">
              <a:rPr lang="en-US"/>
              <a:pPr/>
              <a:t>8</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5E96207E-B6E3-44D3-83D0-028268F63468}" type="slidenum">
              <a:rPr lang="en-US"/>
              <a:pPr/>
              <a:t>9</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22505B4E-A0A8-48CE-95CE-D8241AA1FA90}" type="slidenum">
              <a:rPr lang="en-US"/>
              <a:pPr/>
              <a:t>10</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8AF23D03-F647-450A-943E-85B335E2DE6B}" type="slidenum">
              <a:rPr lang="en-US"/>
              <a:pPr/>
              <a:t>11</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B9824DE5-81B0-4045-8C57-65BDE01C7A63}" type="slidenum">
              <a:rPr lang="en-US"/>
              <a:pPr/>
              <a:t>12</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E2391AF7-EB0F-4695-AC29-17136ED6E272}" type="slidenum">
              <a:rPr lang="en-US"/>
              <a:pPr/>
              <a:t>13</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25D38554-D76F-4F43-8797-19B74CCF2C27}" type="slidenum">
              <a:rPr lang="en-US"/>
              <a:pPr/>
              <a:t>14</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48A198F0-F40D-44B3-B498-250462744F27}" type="slidenum">
              <a:rPr lang="en-US"/>
              <a:pPr/>
              <a:t>15</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9144000" cy="6856413"/>
            <a:chOff x="0" y="0"/>
            <a:chExt cx="5760" cy="4319"/>
          </a:xfrm>
        </p:grpSpPr>
        <p:sp>
          <p:nvSpPr>
            <p:cNvPr id="512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endParaRPr lang="en-US"/>
            </a:p>
          </p:txBody>
        </p:sp>
        <p:sp>
          <p:nvSpPr>
            <p:cNvPr id="512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US"/>
            </a:p>
          </p:txBody>
        </p:sp>
        <p:sp>
          <p:nvSpPr>
            <p:cNvPr id="512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endParaRPr lang="en-US"/>
            </a:p>
          </p:txBody>
        </p:sp>
        <p:sp>
          <p:nvSpPr>
            <p:cNvPr id="5126"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512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endParaRPr lang="en-US"/>
            </a:p>
          </p:txBody>
        </p:sp>
        <p:sp>
          <p:nvSpPr>
            <p:cNvPr id="5128"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endParaRPr lang="en-US"/>
            </a:p>
          </p:txBody>
        </p:sp>
        <p:sp>
          <p:nvSpPr>
            <p:cNvPr id="5129"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endParaRPr lang="en-US"/>
            </a:p>
          </p:txBody>
        </p:sp>
        <p:sp>
          <p:nvSpPr>
            <p:cNvPr id="513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US"/>
            </a:p>
          </p:txBody>
        </p:sp>
        <p:sp>
          <p:nvSpPr>
            <p:cNvPr id="5131"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endParaRPr lang="en-US"/>
            </a:p>
          </p:txBody>
        </p:sp>
        <p:sp>
          <p:nvSpPr>
            <p:cNvPr id="513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endParaRPr lang="en-US"/>
            </a:p>
          </p:txBody>
        </p:sp>
        <p:sp>
          <p:nvSpPr>
            <p:cNvPr id="5133"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endParaRPr lang="en-US"/>
            </a:p>
          </p:txBody>
        </p:sp>
        <p:sp>
          <p:nvSpPr>
            <p:cNvPr id="513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endParaRPr lang="en-US"/>
            </a:p>
          </p:txBody>
        </p:sp>
        <p:sp>
          <p:nvSpPr>
            <p:cNvPr id="5135"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513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endParaRPr lang="en-US"/>
            </a:p>
          </p:txBody>
        </p:sp>
        <p:sp>
          <p:nvSpPr>
            <p:cNvPr id="513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endParaRPr lang="en-US"/>
            </a:p>
          </p:txBody>
        </p:sp>
        <p:sp>
          <p:nvSpPr>
            <p:cNvPr id="513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endParaRPr lang="en-US"/>
            </a:p>
          </p:txBody>
        </p:sp>
        <p:sp>
          <p:nvSpPr>
            <p:cNvPr id="5139"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endParaRPr lang="en-US"/>
            </a:p>
          </p:txBody>
        </p:sp>
        <p:sp>
          <p:nvSpPr>
            <p:cNvPr id="514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endParaRPr lang="en-US"/>
            </a:p>
          </p:txBody>
        </p:sp>
        <p:sp>
          <p:nvSpPr>
            <p:cNvPr id="5141"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endParaRPr lang="en-US"/>
            </a:p>
          </p:txBody>
        </p:sp>
        <p:sp>
          <p:nvSpPr>
            <p:cNvPr id="514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endParaRPr lang="en-US"/>
            </a:p>
          </p:txBody>
        </p:sp>
        <p:sp>
          <p:nvSpPr>
            <p:cNvPr id="514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endParaRPr lang="en-US"/>
            </a:p>
          </p:txBody>
        </p:sp>
        <p:sp>
          <p:nvSpPr>
            <p:cNvPr id="514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endParaRPr lang="en-US"/>
            </a:p>
          </p:txBody>
        </p:sp>
        <p:sp>
          <p:nvSpPr>
            <p:cNvPr id="5145"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endParaRPr lang="en-US"/>
            </a:p>
          </p:txBody>
        </p:sp>
        <p:sp>
          <p:nvSpPr>
            <p:cNvPr id="514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endParaRPr lang="en-US"/>
            </a:p>
          </p:txBody>
        </p:sp>
        <p:sp>
          <p:nvSpPr>
            <p:cNvPr id="514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endParaRPr lang="en-US"/>
            </a:p>
          </p:txBody>
        </p:sp>
        <p:sp>
          <p:nvSpPr>
            <p:cNvPr id="5148"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endParaRPr lang="en-US"/>
            </a:p>
          </p:txBody>
        </p:sp>
        <p:sp>
          <p:nvSpPr>
            <p:cNvPr id="514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endParaRPr lang="en-US"/>
            </a:p>
          </p:txBody>
        </p:sp>
        <p:sp>
          <p:nvSpPr>
            <p:cNvPr id="5150"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endParaRPr lang="en-US"/>
            </a:p>
          </p:txBody>
        </p:sp>
        <p:sp>
          <p:nvSpPr>
            <p:cNvPr id="515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US"/>
            </a:p>
          </p:txBody>
        </p:sp>
        <p:sp>
          <p:nvSpPr>
            <p:cNvPr id="515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endParaRPr lang="en-US"/>
            </a:p>
          </p:txBody>
        </p:sp>
        <p:sp>
          <p:nvSpPr>
            <p:cNvPr id="515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endParaRPr lang="en-US"/>
            </a:p>
          </p:txBody>
        </p:sp>
        <p:sp>
          <p:nvSpPr>
            <p:cNvPr id="515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515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endParaRPr lang="en-US"/>
            </a:p>
          </p:txBody>
        </p:sp>
        <p:sp>
          <p:nvSpPr>
            <p:cNvPr id="515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endParaRPr lang="en-US"/>
            </a:p>
          </p:txBody>
        </p:sp>
        <p:sp>
          <p:nvSpPr>
            <p:cNvPr id="515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endParaRPr lang="en-US"/>
            </a:p>
          </p:txBody>
        </p:sp>
        <p:sp>
          <p:nvSpPr>
            <p:cNvPr id="515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endParaRPr lang="en-US"/>
            </a:p>
          </p:txBody>
        </p:sp>
        <p:grpSp>
          <p:nvGrpSpPr>
            <p:cNvPr id="5159" name="Group 39"/>
            <p:cNvGrpSpPr>
              <a:grpSpLocks/>
            </p:cNvGrpSpPr>
            <p:nvPr userDrawn="1"/>
          </p:nvGrpSpPr>
          <p:grpSpPr bwMode="auto">
            <a:xfrm>
              <a:off x="0" y="1632"/>
              <a:ext cx="5758" cy="1858"/>
              <a:chOff x="0" y="1632"/>
              <a:chExt cx="5758" cy="1858"/>
            </a:xfrm>
          </p:grpSpPr>
          <p:sp>
            <p:nvSpPr>
              <p:cNvPr id="516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US"/>
              </a:p>
            </p:txBody>
          </p:sp>
          <p:sp>
            <p:nvSpPr>
              <p:cNvPr id="516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endParaRPr lang="en-US"/>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5164" name="Rectangle 44"/>
          <p:cNvSpPr>
            <a:spLocks noGrp="1" noChangeArrowheads="1"/>
          </p:cNvSpPr>
          <p:nvPr>
            <p:ph type="dt" sz="quarter" idx="2"/>
          </p:nvPr>
        </p:nvSpPr>
        <p:spPr/>
        <p:txBody>
          <a:bodyPr/>
          <a:lstStyle>
            <a:lvl1pPr>
              <a:defRPr/>
            </a:lvl1pPr>
          </a:lstStyle>
          <a:p>
            <a:endParaRPr lang="en-US"/>
          </a:p>
        </p:txBody>
      </p:sp>
      <p:sp>
        <p:nvSpPr>
          <p:cNvPr id="5165" name="Rectangle 45"/>
          <p:cNvSpPr>
            <a:spLocks noGrp="1" noChangeArrowheads="1"/>
          </p:cNvSpPr>
          <p:nvPr>
            <p:ph type="ftr" sz="quarter" idx="3"/>
          </p:nvPr>
        </p:nvSpPr>
        <p:spPr/>
        <p:txBody>
          <a:bodyPr/>
          <a:lstStyle>
            <a:lvl1pPr>
              <a:defRPr/>
            </a:lvl1pPr>
          </a:lstStyle>
          <a:p>
            <a:endParaRPr lang="en-US"/>
          </a:p>
        </p:txBody>
      </p:sp>
      <p:sp>
        <p:nvSpPr>
          <p:cNvPr id="5166" name="Rectangle 46"/>
          <p:cNvSpPr>
            <a:spLocks noGrp="1" noChangeArrowheads="1"/>
          </p:cNvSpPr>
          <p:nvPr>
            <p:ph type="sldNum" sz="quarter" idx="4"/>
          </p:nvPr>
        </p:nvSpPr>
        <p:spPr/>
        <p:txBody>
          <a:bodyPr/>
          <a:lstStyle>
            <a:lvl1pPr>
              <a:defRPr/>
            </a:lvl1pPr>
          </a:lstStyle>
          <a:p>
            <a:fld id="{C46A918C-E7EE-4FB1-B0BB-53ED5282B96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C1E124-AA39-4C4C-86CC-766975BBCD8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025F1A-D2F0-4B14-8478-B68EC1F86033}"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3638"/>
            <a:ext cx="21336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fld id="{14ACADA0-CBB3-415B-95F1-22194466641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9DE2BF-A19F-43FB-AAF8-01441B75376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4FCB62-B676-4BD4-9614-B84675CFFA6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BDCEEA8-68BC-40FD-83D2-E608FF4E8558}"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638B18C-BB2E-4260-83A1-D14CEED8F33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F9127EE-3B8B-4D52-9D1D-5F389C1F8FB1}"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5E209D5-FAE8-4E5C-A6BC-60EECDBAC4E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4A8508A-7478-4F3B-A3F1-DE2533C459E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77B1317-0C8E-48A1-8AF2-BD212A6755C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endParaRPr lang="en-US"/>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US"/>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endParaRPr lang="en-US"/>
            </a:p>
          </p:txBody>
        </p:sp>
        <p:sp>
          <p:nvSpPr>
            <p:cNvPr id="4102"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endParaRPr lang="en-US"/>
            </a:p>
          </p:txBody>
        </p:sp>
        <p:sp>
          <p:nvSpPr>
            <p:cNvPr id="4104"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endParaRPr lang="en-US"/>
            </a:p>
          </p:txBody>
        </p:sp>
        <p:sp>
          <p:nvSpPr>
            <p:cNvPr id="4105"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US"/>
            </a:p>
          </p:txBody>
        </p:sp>
        <p:sp>
          <p:nvSpPr>
            <p:cNvPr id="4107"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endParaRPr lang="en-US"/>
            </a:p>
          </p:txBody>
        </p:sp>
        <p:sp>
          <p:nvSpPr>
            <p:cNvPr id="4109"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endParaRPr lang="en-US"/>
            </a:p>
          </p:txBody>
        </p:sp>
        <p:sp>
          <p:nvSpPr>
            <p:cNvPr id="4111"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endParaRPr lang="en-US"/>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endParaRPr lang="en-US"/>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endParaRPr lang="en-US"/>
            </a:p>
          </p:txBody>
        </p:sp>
        <p:sp>
          <p:nvSpPr>
            <p:cNvPr id="4115"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endParaRPr lang="en-US"/>
            </a:p>
          </p:txBody>
        </p:sp>
        <p:sp>
          <p:nvSpPr>
            <p:cNvPr id="4117"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endParaRPr lang="en-US"/>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endParaRPr lang="en-US"/>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endParaRPr lang="en-US"/>
            </a:p>
          </p:txBody>
        </p:sp>
        <p:sp>
          <p:nvSpPr>
            <p:cNvPr id="4121"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endParaRPr lang="en-US"/>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endParaRPr lang="en-US"/>
            </a:p>
          </p:txBody>
        </p:sp>
        <p:sp>
          <p:nvSpPr>
            <p:cNvPr id="4124"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endParaRPr lang="en-US"/>
            </a:p>
          </p:txBody>
        </p:sp>
        <p:sp>
          <p:nvSpPr>
            <p:cNvPr id="4126"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US"/>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endParaRPr lang="en-US"/>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endParaRPr lang="en-US"/>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endParaRPr lang="en-US"/>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endParaRPr lang="en-US"/>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endParaRPr lang="en-US"/>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endParaRPr lang="en-US"/>
            </a:p>
          </p:txBody>
        </p:sp>
        <p:grpSp>
          <p:nvGrpSpPr>
            <p:cNvPr id="4135"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US"/>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endParaRPr lang="en-US"/>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E096F3FE-3046-4421-B65E-0780C7121CC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and%20Tracking.wmv"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4.wmf"/></Relationships>
</file>

<file path=ppt/slides/_rels/slide25.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6.wmf"/></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file:///C:\Users\fredh\Brain\onr07\approach_WINcodec_hi.avi" TargetMode="External"/><Relationship Id="rId6" Type="http://schemas.openxmlformats.org/officeDocument/2006/relationships/image" Target="../media/image24.jpeg"/><Relationship Id="rId5" Type="http://schemas.openxmlformats.org/officeDocument/2006/relationships/image" Target="../media/image45.pn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jpeg"/><Relationship Id="rId2" Type="http://schemas.openxmlformats.org/officeDocument/2006/relationships/video" Target="file:///C:\Users\fredh\Brain\onr07\zoya_fearful.avi" TargetMode="External"/><Relationship Id="rId1" Type="http://schemas.openxmlformats.org/officeDocument/2006/relationships/video" Target="file:///C:\Users\fredh\Brain\onr07\zoya_pawshake.avi" TargetMode="Externa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81000" y="533400"/>
            <a:ext cx="8305800" cy="2895600"/>
          </a:xfrm>
        </p:spPr>
        <p:txBody>
          <a:bodyPr/>
          <a:lstStyle/>
          <a:p>
            <a:r>
              <a:rPr lang="en-US" sz="4000" dirty="0" smtClean="0"/>
              <a:t>Computational Science Applications </a:t>
            </a:r>
            <a:br>
              <a:rPr lang="en-US" sz="4000" dirty="0" smtClean="0"/>
            </a:br>
            <a:r>
              <a:rPr lang="en-US" sz="4000" dirty="0" smtClean="0"/>
              <a:t>and </a:t>
            </a:r>
            <a:br>
              <a:rPr lang="en-US" sz="4000" dirty="0" smtClean="0"/>
            </a:br>
            <a:r>
              <a:rPr lang="en-US" sz="4000" dirty="0" smtClean="0"/>
              <a:t>The Research They Drive</a:t>
            </a:r>
            <a:endParaRPr lang="en-US" sz="4000" dirty="0"/>
          </a:p>
        </p:txBody>
      </p:sp>
      <p:sp>
        <p:nvSpPr>
          <p:cNvPr id="2051" name="Rectangle 3"/>
          <p:cNvSpPr>
            <a:spLocks noGrp="1" noChangeArrowheads="1"/>
          </p:cNvSpPr>
          <p:nvPr>
            <p:ph type="subTitle" idx="1"/>
          </p:nvPr>
        </p:nvSpPr>
        <p:spPr>
          <a:xfrm>
            <a:off x="457200" y="3886200"/>
            <a:ext cx="8229600" cy="1752600"/>
          </a:xfrm>
        </p:spPr>
        <p:txBody>
          <a:bodyPr/>
          <a:lstStyle/>
          <a:p>
            <a:r>
              <a:rPr lang="en-US" sz="2000" dirty="0"/>
              <a:t>Frederick C. Harris, Jr.</a:t>
            </a:r>
          </a:p>
          <a:p>
            <a:r>
              <a:rPr lang="en-US" sz="2000" dirty="0"/>
              <a:t>Computer Science and Engineering</a:t>
            </a:r>
          </a:p>
          <a:p>
            <a:r>
              <a:rPr lang="en-US" sz="2000" dirty="0"/>
              <a:t>University of Nevada, Reno</a:t>
            </a:r>
          </a:p>
        </p:txBody>
      </p:sp>
      <p:pic>
        <p:nvPicPr>
          <p:cNvPr id="2052" name="Picture 4" descr="Nevada_Master_horiz_slogan_RGB"/>
          <p:cNvPicPr>
            <a:picLocks noChangeAspect="1" noChangeArrowheads="1"/>
          </p:cNvPicPr>
          <p:nvPr/>
        </p:nvPicPr>
        <p:blipFill>
          <a:blip r:embed="rId2" cstate="print"/>
          <a:srcRect/>
          <a:stretch>
            <a:fillRect/>
          </a:stretch>
        </p:blipFill>
        <p:spPr bwMode="auto">
          <a:xfrm>
            <a:off x="2895600" y="5826125"/>
            <a:ext cx="3124200" cy="103187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4"/>
          <p:cNvSpPr>
            <a:spLocks noGrp="1" noChangeArrowheads="1"/>
          </p:cNvSpPr>
          <p:nvPr>
            <p:ph type="title"/>
          </p:nvPr>
        </p:nvSpPr>
        <p:spPr/>
        <p:txBody>
          <a:bodyPr/>
          <a:lstStyle/>
          <a:p>
            <a:pPr eaLnBrk="1" hangingPunct="1">
              <a:defRPr/>
            </a:pPr>
            <a:r>
              <a:rPr lang="en-US" smtClean="0"/>
              <a:t>Solution (round 2)</a:t>
            </a:r>
          </a:p>
        </p:txBody>
      </p:sp>
      <p:sp>
        <p:nvSpPr>
          <p:cNvPr id="122885" name="Rectangle 5"/>
          <p:cNvSpPr>
            <a:spLocks noGrp="1" noChangeArrowheads="1"/>
          </p:cNvSpPr>
          <p:nvPr>
            <p:ph type="body" sz="half" idx="1"/>
          </p:nvPr>
        </p:nvSpPr>
        <p:spPr>
          <a:xfrm>
            <a:off x="1066800" y="1981200"/>
            <a:ext cx="3695700" cy="4648200"/>
          </a:xfrm>
        </p:spPr>
        <p:txBody>
          <a:bodyPr/>
          <a:lstStyle/>
          <a:p>
            <a:pPr eaLnBrk="1" hangingPunct="1">
              <a:defRPr/>
            </a:pPr>
            <a:r>
              <a:rPr lang="en-US" smtClean="0"/>
              <a:t>NASA built a Virtual Glove Box (VGX) </a:t>
            </a:r>
          </a:p>
        </p:txBody>
      </p:sp>
      <p:pic>
        <p:nvPicPr>
          <p:cNvPr id="14340" name="Picture 7" descr="vgx_2"/>
          <p:cNvPicPr>
            <a:picLocks noChangeAspect="1" noChangeArrowheads="1"/>
          </p:cNvPicPr>
          <p:nvPr/>
        </p:nvPicPr>
        <p:blipFill>
          <a:blip r:embed="rId3" cstate="print"/>
          <a:srcRect/>
          <a:stretch>
            <a:fillRect/>
          </a:stretch>
        </p:blipFill>
        <p:spPr bwMode="auto">
          <a:xfrm>
            <a:off x="4953000" y="2057400"/>
            <a:ext cx="3408363"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ctangle 4"/>
          <p:cNvSpPr>
            <a:spLocks noGrp="1" noChangeArrowheads="1"/>
          </p:cNvSpPr>
          <p:nvPr>
            <p:ph type="title"/>
          </p:nvPr>
        </p:nvSpPr>
        <p:spPr/>
        <p:txBody>
          <a:bodyPr/>
          <a:lstStyle/>
          <a:p>
            <a:pPr eaLnBrk="1" hangingPunct="1">
              <a:defRPr/>
            </a:pPr>
            <a:r>
              <a:rPr lang="en-US" smtClean="0"/>
              <a:t>Solution (round 3)</a:t>
            </a:r>
          </a:p>
        </p:txBody>
      </p:sp>
      <p:sp>
        <p:nvSpPr>
          <p:cNvPr id="116741" name="Rectangle 5"/>
          <p:cNvSpPr>
            <a:spLocks noGrp="1" noChangeArrowheads="1"/>
          </p:cNvSpPr>
          <p:nvPr>
            <p:ph type="body" sz="half" idx="1"/>
          </p:nvPr>
        </p:nvSpPr>
        <p:spPr/>
        <p:txBody>
          <a:bodyPr/>
          <a:lstStyle/>
          <a:p>
            <a:pPr eaLnBrk="1" hangingPunct="1">
              <a:lnSpc>
                <a:spcPct val="90000"/>
              </a:lnSpc>
              <a:defRPr/>
            </a:pPr>
            <a:r>
              <a:rPr lang="en-US" smtClean="0"/>
              <a:t>To enhance the utility and effectiveness of the </a:t>
            </a:r>
            <a:r>
              <a:rPr lang="en-US" i="1" smtClean="0"/>
              <a:t>VGX</a:t>
            </a:r>
            <a:r>
              <a:rPr lang="en-US" smtClean="0"/>
              <a:t>, we are developing a </a:t>
            </a:r>
            <a:r>
              <a:rPr lang="en-US" i="1" smtClean="0"/>
              <a:t>non-contact</a:t>
            </a:r>
            <a:r>
              <a:rPr lang="en-US" smtClean="0"/>
              <a:t>, computer vision-based system for real-time tracking of the human arm, hand, and fingers in space. </a:t>
            </a:r>
          </a:p>
        </p:txBody>
      </p:sp>
      <p:pic>
        <p:nvPicPr>
          <p:cNvPr id="15364" name="Picture 7" descr="hand_large"/>
          <p:cNvPicPr>
            <a:picLocks noChangeAspect="1" noChangeArrowheads="1"/>
          </p:cNvPicPr>
          <p:nvPr/>
        </p:nvPicPr>
        <p:blipFill>
          <a:blip r:embed="rId3" cstate="print"/>
          <a:srcRect/>
          <a:stretch>
            <a:fillRect/>
          </a:stretch>
        </p:blipFill>
        <p:spPr bwMode="auto">
          <a:xfrm>
            <a:off x="4876800" y="1981200"/>
            <a:ext cx="3733800" cy="320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defRPr/>
            </a:pPr>
            <a:r>
              <a:rPr lang="en-US" smtClean="0"/>
              <a:t>Solution (round 3) (cont)</a:t>
            </a:r>
          </a:p>
        </p:txBody>
      </p:sp>
      <p:sp>
        <p:nvSpPr>
          <p:cNvPr id="124931" name="Rectangle 3"/>
          <p:cNvSpPr>
            <a:spLocks noGrp="1" noChangeArrowheads="1"/>
          </p:cNvSpPr>
          <p:nvPr>
            <p:ph type="body" sz="half" idx="1"/>
          </p:nvPr>
        </p:nvSpPr>
        <p:spPr/>
        <p:txBody>
          <a:bodyPr/>
          <a:lstStyle/>
          <a:p>
            <a:pPr eaLnBrk="1" hangingPunct="1">
              <a:defRPr/>
            </a:pPr>
            <a:r>
              <a:rPr lang="en-US" smtClean="0"/>
              <a:t>This encompasses:</a:t>
            </a:r>
          </a:p>
          <a:p>
            <a:pPr lvl="1" eaLnBrk="1" hangingPunct="1">
              <a:defRPr/>
            </a:pPr>
            <a:r>
              <a:rPr lang="en-US" smtClean="0"/>
              <a:t>Computer Vision</a:t>
            </a:r>
          </a:p>
          <a:p>
            <a:pPr lvl="1" eaLnBrk="1" hangingPunct="1">
              <a:defRPr/>
            </a:pPr>
            <a:r>
              <a:rPr lang="en-US" smtClean="0"/>
              <a:t>Virtual Reality</a:t>
            </a:r>
          </a:p>
          <a:p>
            <a:pPr lvl="1" eaLnBrk="1" hangingPunct="1">
              <a:defRPr/>
            </a:pPr>
            <a:r>
              <a:rPr lang="en-US" smtClean="0"/>
              <a:t>Distributed computation</a:t>
            </a:r>
          </a:p>
        </p:txBody>
      </p:sp>
      <p:sp>
        <p:nvSpPr>
          <p:cNvPr id="124932" name="Rectangle 4"/>
          <p:cNvSpPr>
            <a:spLocks noGrp="1" noChangeArrowheads="1"/>
          </p:cNvSpPr>
          <p:nvPr>
            <p:ph type="body" sz="half" idx="2"/>
          </p:nvPr>
        </p:nvSpPr>
        <p:spPr/>
        <p:txBody>
          <a:bodyPr/>
          <a:lstStyle/>
          <a:p>
            <a:pPr eaLnBrk="1" hangingPunct="1">
              <a:defRPr/>
            </a:pPr>
            <a:r>
              <a:rPr lang="en-US" smtClean="0"/>
              <a:t>We have several modules completed</a:t>
            </a:r>
          </a:p>
          <a:p>
            <a:pPr lvl="1" eaLnBrk="1" hangingPunct="1">
              <a:defRPr/>
            </a:pPr>
            <a:r>
              <a:rPr lang="en-US" smtClean="0"/>
              <a:t>Hand pose estimation</a:t>
            </a:r>
          </a:p>
          <a:p>
            <a:pPr lvl="1" eaLnBrk="1" hangingPunct="1">
              <a:defRPr/>
            </a:pPr>
            <a:r>
              <a:rPr lang="en-US" smtClean="0"/>
              <a:t>Virtual Model (and API) of the hand.</a:t>
            </a:r>
          </a:p>
          <a:p>
            <a:pPr lvl="1" eaLnBrk="1" hangingPunct="1">
              <a:defRPr/>
            </a:pPr>
            <a:r>
              <a:rPr lang="en-US" smtClean="0"/>
              <a:t>GUI interface to show the two together.</a:t>
            </a:r>
          </a:p>
          <a:p>
            <a:pPr lvl="1" eaLnBrk="1" hangingPunct="1">
              <a:defRPr/>
            </a:pPr>
            <a:endParaRPr lang="en-US" smtClean="0"/>
          </a:p>
          <a:p>
            <a:pPr eaLnBrk="1" hangingPunct="1">
              <a:defRPr/>
            </a:pPr>
            <a:r>
              <a:rPr lang="en-US" smtClean="0">
                <a:hlinkClick r:id="rId3" action="ppaction://hlinkfile"/>
              </a:rPr>
              <a:t>Video Clip</a:t>
            </a:r>
            <a:endParaRPr lang="en-US"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3" cstate="print"/>
          <a:srcRect/>
          <a:stretch>
            <a:fillRect/>
          </a:stretch>
        </p:blipFill>
        <p:spPr bwMode="auto">
          <a:xfrm>
            <a:off x="0" y="0"/>
            <a:ext cx="9144000" cy="5256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6" name="Rectangle 6"/>
          <p:cNvSpPr>
            <a:spLocks noGrp="1" noChangeArrowheads="1"/>
          </p:cNvSpPr>
          <p:nvPr>
            <p:ph type="title"/>
          </p:nvPr>
        </p:nvSpPr>
        <p:spPr/>
        <p:txBody>
          <a:bodyPr/>
          <a:lstStyle/>
          <a:p>
            <a:pPr eaLnBrk="1" hangingPunct="1">
              <a:defRPr/>
            </a:pPr>
            <a:r>
              <a:rPr lang="en-US" smtClean="0"/>
              <a:t>GUI Design (cont)</a:t>
            </a:r>
          </a:p>
        </p:txBody>
      </p:sp>
      <p:pic>
        <p:nvPicPr>
          <p:cNvPr id="18435" name="Picture 8" descr="handViewingTab"/>
          <p:cNvPicPr>
            <a:picLocks noChangeAspect="1" noChangeArrowheads="1"/>
          </p:cNvPicPr>
          <p:nvPr/>
        </p:nvPicPr>
        <p:blipFill>
          <a:blip r:embed="rId3" cstate="print"/>
          <a:srcRect/>
          <a:stretch>
            <a:fillRect/>
          </a:stretch>
        </p:blipFill>
        <p:spPr bwMode="auto">
          <a:xfrm>
            <a:off x="0" y="0"/>
            <a:ext cx="9113838" cy="629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defRPr/>
            </a:pPr>
            <a:r>
              <a:rPr lang="en-US" smtClean="0"/>
              <a:t>Preliminary Results:</a:t>
            </a:r>
          </a:p>
        </p:txBody>
      </p:sp>
      <p:sp>
        <p:nvSpPr>
          <p:cNvPr id="136195" name="Rectangle 3"/>
          <p:cNvSpPr>
            <a:spLocks noGrp="1" noChangeArrowheads="1"/>
          </p:cNvSpPr>
          <p:nvPr>
            <p:ph type="body" idx="1"/>
          </p:nvPr>
        </p:nvSpPr>
        <p:spPr/>
        <p:txBody>
          <a:bodyPr/>
          <a:lstStyle/>
          <a:p>
            <a:pPr eaLnBrk="1" hangingPunct="1">
              <a:defRPr/>
            </a:pPr>
            <a:r>
              <a:rPr lang="en-GB" smtClean="0"/>
              <a:t>Hand animation example: American Sign Language numbers 0-9</a:t>
            </a:r>
          </a:p>
          <a:p>
            <a:pPr eaLnBrk="1" hangingPunct="1">
              <a:defRPr/>
            </a:pPr>
            <a:endParaRPr lang="en-US" smtClean="0"/>
          </a:p>
        </p:txBody>
      </p:sp>
      <p:pic>
        <p:nvPicPr>
          <p:cNvPr id="19460" name="Picture 4" descr="aslAnim"/>
          <p:cNvPicPr>
            <a:picLocks noChangeAspect="1" noChangeArrowheads="1"/>
          </p:cNvPicPr>
          <p:nvPr/>
        </p:nvPicPr>
        <p:blipFill>
          <a:blip r:embed="rId3" cstate="print"/>
          <a:srcRect/>
          <a:stretch>
            <a:fillRect/>
          </a:stretch>
        </p:blipFill>
        <p:spPr bwMode="auto">
          <a:xfrm>
            <a:off x="2922588" y="3201988"/>
            <a:ext cx="3808412" cy="2665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pPr eaLnBrk="1" hangingPunct="1">
              <a:defRPr/>
            </a:pPr>
            <a:r>
              <a:rPr lang="en-US" dirty="0" smtClean="0"/>
              <a:t>Future Applications:</a:t>
            </a:r>
          </a:p>
        </p:txBody>
      </p:sp>
      <p:sp>
        <p:nvSpPr>
          <p:cNvPr id="241667" name="Rectangle 3"/>
          <p:cNvSpPr>
            <a:spLocks noGrp="1" noChangeArrowheads="1"/>
          </p:cNvSpPr>
          <p:nvPr>
            <p:ph type="body" idx="1"/>
          </p:nvPr>
        </p:nvSpPr>
        <p:spPr/>
        <p:txBody>
          <a:bodyPr/>
          <a:lstStyle/>
          <a:p>
            <a:pPr eaLnBrk="1" hangingPunct="1">
              <a:defRPr/>
            </a:pPr>
            <a:endParaRPr lang="en-US" smtClean="0"/>
          </a:p>
        </p:txBody>
      </p:sp>
      <p:pic>
        <p:nvPicPr>
          <p:cNvPr id="20484" name="Picture 4" descr="screenShot1"/>
          <p:cNvPicPr>
            <a:picLocks noChangeAspect="1" noChangeArrowheads="1"/>
          </p:cNvPicPr>
          <p:nvPr/>
        </p:nvPicPr>
        <p:blipFill>
          <a:blip r:embed="rId3" cstate="print"/>
          <a:srcRect/>
          <a:stretch>
            <a:fillRect/>
          </a:stretch>
        </p:blipFill>
        <p:spPr bwMode="auto">
          <a:xfrm>
            <a:off x="677529" y="1295400"/>
            <a:ext cx="7399671"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Place: Mars</a:t>
            </a:r>
            <a:endParaRPr lang="en-US" dirty="0"/>
          </a:p>
        </p:txBody>
      </p:sp>
      <p:sp>
        <p:nvSpPr>
          <p:cNvPr id="3" name="Content Placeholder 2"/>
          <p:cNvSpPr>
            <a:spLocks noGrp="1"/>
          </p:cNvSpPr>
          <p:nvPr>
            <p:ph sz="half" idx="1"/>
          </p:nvPr>
        </p:nvSpPr>
        <p:spPr/>
        <p:txBody>
          <a:bodyPr/>
          <a:lstStyle/>
          <a:p>
            <a:r>
              <a:rPr lang="en-US" dirty="0" smtClean="0"/>
              <a:t>Topic</a:t>
            </a:r>
          </a:p>
          <a:p>
            <a:pPr lvl="1"/>
            <a:r>
              <a:rPr lang="en-US" dirty="0" smtClean="0"/>
              <a:t>Can we do remote studying of geomorphology on Mars?</a:t>
            </a:r>
          </a:p>
          <a:p>
            <a:pPr lvl="1"/>
            <a:endParaRPr lang="en-US" dirty="0"/>
          </a:p>
        </p:txBody>
      </p:sp>
      <p:sp>
        <p:nvSpPr>
          <p:cNvPr id="8" name="Content Placeholder 7"/>
          <p:cNvSpPr>
            <a:spLocks noGrp="1"/>
          </p:cNvSpPr>
          <p:nvPr>
            <p:ph sz="half" idx="2"/>
          </p:nvPr>
        </p:nvSpPr>
        <p:spPr/>
        <p:txBody>
          <a:bodyPr/>
          <a:lstStyle/>
          <a:p>
            <a:pPr marL="342900" lvl="1" indent="-342900">
              <a:buClr>
                <a:schemeClr val="hlink"/>
              </a:buClr>
              <a:buSzPct val="90000"/>
              <a:buBlip>
                <a:blip r:embed="rId2"/>
              </a:buBlip>
            </a:pPr>
            <a:endParaRPr lang="en-US" sz="1400" dirty="0" smtClean="0"/>
          </a:p>
          <a:p>
            <a:pPr marL="342900" lvl="1" indent="-342900">
              <a:buClr>
                <a:schemeClr val="hlink"/>
              </a:buClr>
              <a:buSzPct val="90000"/>
              <a:buBlip>
                <a:blip r:embed="rId2"/>
              </a:buBlip>
            </a:pPr>
            <a:endParaRPr lang="en-US" sz="1400" dirty="0"/>
          </a:p>
          <a:p>
            <a:pPr marL="342900" lvl="1" indent="-342900">
              <a:buClr>
                <a:schemeClr val="hlink"/>
              </a:buClr>
              <a:buSzPct val="90000"/>
              <a:buBlip>
                <a:blip r:embed="rId2"/>
              </a:buBlip>
            </a:pPr>
            <a:endParaRPr lang="en-US" sz="1400" dirty="0" smtClean="0"/>
          </a:p>
          <a:p>
            <a:pPr marL="342900" lvl="1" indent="-342900">
              <a:buClr>
                <a:schemeClr val="hlink"/>
              </a:buClr>
              <a:buSzPct val="90000"/>
              <a:buBlip>
                <a:blip r:embed="rId2"/>
              </a:buBlip>
            </a:pPr>
            <a:endParaRPr lang="en-US" sz="1400" dirty="0"/>
          </a:p>
          <a:p>
            <a:pPr marL="342900" lvl="1" indent="-342900">
              <a:buClr>
                <a:schemeClr val="hlink"/>
              </a:buClr>
              <a:buSzPct val="90000"/>
              <a:buBlip>
                <a:blip r:embed="rId2"/>
              </a:buBlip>
            </a:pPr>
            <a:endParaRPr lang="en-US" sz="1400" dirty="0" smtClean="0"/>
          </a:p>
          <a:p>
            <a:pPr marL="342900" lvl="1" indent="-342900">
              <a:buClr>
                <a:schemeClr val="hlink"/>
              </a:buClr>
              <a:buSzPct val="90000"/>
              <a:buBlip>
                <a:blip r:embed="rId2"/>
              </a:buBlip>
            </a:pPr>
            <a:endParaRPr lang="en-US" sz="1400" dirty="0"/>
          </a:p>
          <a:p>
            <a:pPr marL="342900" lvl="1" indent="-342900">
              <a:buClr>
                <a:schemeClr val="hlink"/>
              </a:buClr>
              <a:buSzPct val="90000"/>
              <a:buBlip>
                <a:blip r:embed="rId2"/>
              </a:buBlip>
            </a:pPr>
            <a:endParaRPr lang="en-US" sz="1400" dirty="0" smtClean="0"/>
          </a:p>
          <a:p>
            <a:pPr marL="342900" lvl="1" indent="-342900">
              <a:buClr>
                <a:schemeClr val="hlink"/>
              </a:buClr>
              <a:buSzPct val="90000"/>
              <a:buBlip>
                <a:blip r:embed="rId2"/>
              </a:buBlip>
            </a:pPr>
            <a:endParaRPr lang="en-US" sz="1400" dirty="0"/>
          </a:p>
          <a:p>
            <a:pPr marL="342900" lvl="1" indent="-342900">
              <a:buClr>
                <a:schemeClr val="hlink"/>
              </a:buClr>
              <a:buSzPct val="90000"/>
              <a:buBlip>
                <a:blip r:embed="rId2"/>
              </a:buBlip>
            </a:pPr>
            <a:endParaRPr lang="en-US" sz="1400" dirty="0" smtClean="0"/>
          </a:p>
          <a:p>
            <a:pPr marL="342900" lvl="1" indent="-342900">
              <a:buClr>
                <a:schemeClr val="hlink"/>
              </a:buClr>
              <a:buSzPct val="90000"/>
              <a:buBlip>
                <a:blip r:embed="rId2"/>
              </a:buBlip>
            </a:pPr>
            <a:endParaRPr lang="en-US" sz="1400" dirty="0"/>
          </a:p>
          <a:p>
            <a:pPr marL="342900" lvl="1" indent="-342900">
              <a:buClr>
                <a:schemeClr val="hlink"/>
              </a:buClr>
              <a:buSzPct val="90000"/>
              <a:buBlip>
                <a:blip r:embed="rId2"/>
              </a:buBlip>
            </a:pPr>
            <a:endParaRPr lang="en-US" sz="1400" dirty="0" smtClean="0"/>
          </a:p>
          <a:p>
            <a:pPr marL="342900" lvl="1" indent="-342900">
              <a:buClr>
                <a:schemeClr val="hlink"/>
              </a:buClr>
              <a:buSzPct val="90000"/>
              <a:buBlip>
                <a:blip r:embed="rId2"/>
              </a:buBlip>
            </a:pPr>
            <a:endParaRPr lang="en-US" sz="1400" dirty="0"/>
          </a:p>
          <a:p>
            <a:pPr marL="342900" lvl="1" indent="-342900">
              <a:buClr>
                <a:schemeClr val="hlink"/>
              </a:buClr>
              <a:buSzPct val="90000"/>
              <a:buBlip>
                <a:blip r:embed="rId2"/>
              </a:buBlip>
            </a:pPr>
            <a:endParaRPr lang="en-US" sz="1400" dirty="0" smtClean="0"/>
          </a:p>
          <a:p>
            <a:pPr marL="342900" lvl="1" indent="-342900">
              <a:buClr>
                <a:schemeClr val="hlink"/>
              </a:buClr>
              <a:buSzPct val="90000"/>
              <a:buBlip>
                <a:blip r:embed="rId2"/>
              </a:buBlip>
            </a:pPr>
            <a:endParaRPr lang="en-US" sz="1400" dirty="0"/>
          </a:p>
          <a:p>
            <a:pPr marL="342900" lvl="1" indent="-342900">
              <a:buClr>
                <a:schemeClr val="hlink"/>
              </a:buClr>
              <a:buSzPct val="90000"/>
              <a:buBlip>
                <a:blip r:embed="rId2"/>
              </a:buBlip>
            </a:pPr>
            <a:endParaRPr lang="en-US" sz="1400" dirty="0" smtClean="0"/>
          </a:p>
          <a:p>
            <a:pPr marL="342900" lvl="1" indent="-342900">
              <a:buClr>
                <a:schemeClr val="hlink"/>
              </a:buClr>
              <a:buSzPct val="90000"/>
              <a:buBlip>
                <a:blip r:embed="rId2"/>
              </a:buBlip>
            </a:pPr>
            <a:endParaRPr lang="en-US" sz="1400" dirty="0"/>
          </a:p>
          <a:p>
            <a:pPr marL="342900" lvl="1" indent="-342900">
              <a:buClr>
                <a:schemeClr val="hlink"/>
              </a:buClr>
              <a:buSzPct val="90000"/>
              <a:buBlip>
                <a:blip r:embed="rId2"/>
              </a:buBlip>
            </a:pPr>
            <a:endParaRPr lang="en-US" sz="1400" dirty="0" smtClean="0"/>
          </a:p>
          <a:p>
            <a:pPr marL="342900" lvl="1" indent="-342900">
              <a:buClr>
                <a:schemeClr val="hlink"/>
              </a:buClr>
              <a:buSzPct val="90000"/>
              <a:buNone/>
            </a:pPr>
            <a:r>
              <a:rPr lang="en-US" sz="1400" dirty="0" smtClean="0"/>
              <a:t>Mars in 1980 as seen by the Viking 1 Orbiter</a:t>
            </a:r>
          </a:p>
          <a:p>
            <a:endParaRPr lang="en-US" dirty="0"/>
          </a:p>
        </p:txBody>
      </p:sp>
      <p:pic>
        <p:nvPicPr>
          <p:cNvPr id="110594" name="Picture 2" descr="J:\CodyWhitethesis_talk\images\mars.jpg"/>
          <p:cNvPicPr>
            <a:picLocks noChangeAspect="1" noChangeArrowheads="1"/>
          </p:cNvPicPr>
          <p:nvPr/>
        </p:nvPicPr>
        <p:blipFill>
          <a:blip r:embed="rId3" cstate="print"/>
          <a:srcRect/>
          <a:stretch>
            <a:fillRect/>
          </a:stretch>
        </p:blipFill>
        <p:spPr bwMode="auto">
          <a:xfrm>
            <a:off x="4648200" y="1752600"/>
            <a:ext cx="4038600" cy="4038599"/>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Application</a:t>
            </a:r>
            <a:endParaRPr lang="en-US" dirty="0"/>
          </a:p>
        </p:txBody>
      </p:sp>
      <p:sp>
        <p:nvSpPr>
          <p:cNvPr id="3" name="Content Placeholder 2"/>
          <p:cNvSpPr>
            <a:spLocks noGrp="1"/>
          </p:cNvSpPr>
          <p:nvPr>
            <p:ph sz="half" idx="1"/>
          </p:nvPr>
        </p:nvSpPr>
        <p:spPr/>
        <p:txBody>
          <a:bodyPr/>
          <a:lstStyle/>
          <a:p>
            <a:r>
              <a:rPr lang="en-US" dirty="0" smtClean="0"/>
              <a:t>Full Planetary Rendering of Mars </a:t>
            </a:r>
          </a:p>
          <a:p>
            <a:pPr lvl="1"/>
            <a:r>
              <a:rPr lang="en-US" dirty="0" smtClean="0"/>
              <a:t>with multiple Data Sets </a:t>
            </a:r>
            <a:endParaRPr lang="en-US" dirty="0"/>
          </a:p>
        </p:txBody>
      </p:sp>
      <p:sp>
        <p:nvSpPr>
          <p:cNvPr id="5" name="Content Placeholder 4"/>
          <p:cNvSpPr>
            <a:spLocks noGrp="1"/>
          </p:cNvSpPr>
          <p:nvPr>
            <p:ph sz="half" idx="2"/>
          </p:nvPr>
        </p:nvSpPr>
        <p:spPr/>
        <p:txBody>
          <a:bodyPr/>
          <a:lstStyle/>
          <a:p>
            <a:r>
              <a:rPr lang="en-US" dirty="0" smtClean="0"/>
              <a:t>Video</a:t>
            </a:r>
            <a:endParaRPr lang="en-US" dirty="0"/>
          </a:p>
        </p:txBody>
      </p:sp>
      <p:pic>
        <p:nvPicPr>
          <p:cNvPr id="4" name="Picture 3" descr="globalMars.png"/>
          <p:cNvPicPr>
            <a:picLocks noChangeAspect="1"/>
          </p:cNvPicPr>
          <p:nvPr/>
        </p:nvPicPr>
        <p:blipFill>
          <a:blip r:embed="rId2" cstate="print"/>
          <a:stretch>
            <a:fillRect/>
          </a:stretch>
        </p:blipFill>
        <p:spPr>
          <a:xfrm>
            <a:off x="1981200" y="2971800"/>
            <a:ext cx="6553200" cy="3697731"/>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defRPr/>
            </a:pPr>
            <a:r>
              <a:rPr lang="en-US" dirty="0" smtClean="0"/>
              <a:t>The Place: The Human Brain</a:t>
            </a:r>
          </a:p>
        </p:txBody>
      </p:sp>
      <p:sp>
        <p:nvSpPr>
          <p:cNvPr id="99331" name="Rectangle 3"/>
          <p:cNvSpPr>
            <a:spLocks noGrp="1" noChangeArrowheads="1"/>
          </p:cNvSpPr>
          <p:nvPr>
            <p:ph type="body" idx="1"/>
          </p:nvPr>
        </p:nvSpPr>
        <p:spPr/>
        <p:txBody>
          <a:bodyPr/>
          <a:lstStyle/>
          <a:p>
            <a:pPr marL="609600" indent="-609600" eaLnBrk="1" hangingPunct="1">
              <a:lnSpc>
                <a:spcPct val="90000"/>
              </a:lnSpc>
              <a:defRPr/>
            </a:pPr>
            <a:r>
              <a:rPr lang="en-US" smtClean="0"/>
              <a:t>Goal:</a:t>
            </a:r>
          </a:p>
          <a:p>
            <a:pPr marL="990600" lvl="1" indent="-533400" eaLnBrk="1" hangingPunct="1">
              <a:lnSpc>
                <a:spcPct val="90000"/>
              </a:lnSpc>
              <a:defRPr/>
            </a:pPr>
            <a:r>
              <a:rPr lang="en-US" smtClean="0"/>
              <a:t>create the first </a:t>
            </a:r>
            <a:r>
              <a:rPr lang="en-US" i="1" smtClean="0"/>
              <a:t>large-scale</a:t>
            </a:r>
            <a:r>
              <a:rPr lang="en-US" smtClean="0"/>
              <a:t>, </a:t>
            </a:r>
            <a:r>
              <a:rPr lang="en-US" i="1" smtClean="0"/>
              <a:t>synaptically realistic</a:t>
            </a:r>
            <a:r>
              <a:rPr lang="en-US" smtClean="0"/>
              <a:t> cortical computational model. </a:t>
            </a:r>
          </a:p>
          <a:p>
            <a:pPr marL="990600" lvl="1" indent="-533400" eaLnBrk="1" hangingPunct="1">
              <a:lnSpc>
                <a:spcPct val="90000"/>
              </a:lnSpc>
              <a:defRPr/>
            </a:pPr>
            <a:endParaRPr lang="en-US" smtClean="0"/>
          </a:p>
          <a:p>
            <a:pPr marL="609600" indent="-609600" eaLnBrk="1" hangingPunct="1">
              <a:lnSpc>
                <a:spcPct val="90000"/>
              </a:lnSpc>
              <a:defRPr/>
            </a:pPr>
            <a:r>
              <a:rPr lang="en-US" smtClean="0"/>
              <a:t>Purpose:</a:t>
            </a:r>
          </a:p>
          <a:p>
            <a:pPr marL="990600" lvl="1" indent="-533400" eaLnBrk="1" hangingPunct="1">
              <a:lnSpc>
                <a:spcPct val="90000"/>
              </a:lnSpc>
              <a:defRPr/>
            </a:pPr>
            <a:r>
              <a:rPr lang="en-US" smtClean="0"/>
              <a:t>Simulation Experiments </a:t>
            </a:r>
          </a:p>
          <a:p>
            <a:pPr marL="1371600" lvl="2" indent="-457200" eaLnBrk="1" hangingPunct="1">
              <a:lnSpc>
                <a:spcPct val="90000"/>
              </a:lnSpc>
              <a:defRPr/>
            </a:pPr>
            <a:r>
              <a:rPr lang="en-US" smtClean="0"/>
              <a:t>Drug Trials</a:t>
            </a:r>
          </a:p>
          <a:p>
            <a:pPr marL="1371600" lvl="2" indent="-457200" eaLnBrk="1" hangingPunct="1">
              <a:lnSpc>
                <a:spcPct val="90000"/>
              </a:lnSpc>
              <a:defRPr/>
            </a:pPr>
            <a:r>
              <a:rPr lang="en-US" smtClean="0"/>
              <a:t>Alzheimer’s Research</a:t>
            </a:r>
          </a:p>
          <a:p>
            <a:pPr marL="1371600" lvl="2" indent="-457200" eaLnBrk="1" hangingPunct="1">
              <a:lnSpc>
                <a:spcPct val="90000"/>
              </a:lnSpc>
              <a:defRPr/>
            </a:pPr>
            <a:r>
              <a:rPr lang="en-US" smtClean="0"/>
              <a:t>Robotics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Place: Nevada</a:t>
            </a:r>
            <a:endParaRPr lang="en-US" dirty="0"/>
          </a:p>
        </p:txBody>
      </p:sp>
      <p:sp>
        <p:nvSpPr>
          <p:cNvPr id="3" name="Content Placeholder 2"/>
          <p:cNvSpPr>
            <a:spLocks noGrp="1"/>
          </p:cNvSpPr>
          <p:nvPr>
            <p:ph idx="1"/>
          </p:nvPr>
        </p:nvSpPr>
        <p:spPr/>
        <p:txBody>
          <a:bodyPr/>
          <a:lstStyle/>
          <a:p>
            <a:endParaRPr lang="en-US"/>
          </a:p>
        </p:txBody>
      </p:sp>
      <p:pic>
        <p:nvPicPr>
          <p:cNvPr id="4" name="Picture 3" descr="nevada"/>
          <p:cNvPicPr>
            <a:picLocks noChangeAspect="1" noChangeArrowheads="1"/>
          </p:cNvPicPr>
          <p:nvPr/>
        </p:nvPicPr>
        <p:blipFill>
          <a:blip r:embed="rId2" cstate="print"/>
          <a:srcRect/>
          <a:stretch>
            <a:fillRect/>
          </a:stretch>
        </p:blipFill>
        <p:spPr bwMode="auto">
          <a:xfrm>
            <a:off x="762000" y="1216025"/>
            <a:ext cx="3429000" cy="4572000"/>
          </a:xfrm>
          <a:prstGeom prst="rect">
            <a:avLst/>
          </a:prstGeom>
          <a:noFill/>
          <a:ln w="9525">
            <a:solidFill>
              <a:schemeClr val="bg1"/>
            </a:solidFill>
            <a:miter lim="800000"/>
            <a:headEnd/>
            <a:tailEnd/>
          </a:ln>
          <a:effectLst/>
        </p:spPr>
      </p:pic>
      <p:pic>
        <p:nvPicPr>
          <p:cNvPr id="5" name="Picture 18" descr="571"/>
          <p:cNvPicPr>
            <a:picLocks noChangeAspect="1" noChangeArrowheads="1"/>
          </p:cNvPicPr>
          <p:nvPr/>
        </p:nvPicPr>
        <p:blipFill>
          <a:blip r:embed="rId3" cstate="print"/>
          <a:srcRect/>
          <a:stretch>
            <a:fillRect/>
          </a:stretch>
        </p:blipFill>
        <p:spPr bwMode="auto">
          <a:xfrm>
            <a:off x="3581400" y="1368425"/>
            <a:ext cx="5334000" cy="3497263"/>
          </a:xfrm>
          <a:prstGeom prst="rect">
            <a:avLst/>
          </a:prstGeom>
          <a:noFill/>
        </p:spPr>
      </p:pic>
      <p:pic>
        <p:nvPicPr>
          <p:cNvPr id="6" name="Picture 16" descr="rgj_hm2_07_marypat_horner"/>
          <p:cNvPicPr>
            <a:picLocks noChangeAspect="1" noChangeArrowheads="1"/>
          </p:cNvPicPr>
          <p:nvPr/>
        </p:nvPicPr>
        <p:blipFill>
          <a:blip r:embed="rId4" cstate="print"/>
          <a:srcRect/>
          <a:stretch>
            <a:fillRect/>
          </a:stretch>
        </p:blipFill>
        <p:spPr bwMode="auto">
          <a:xfrm>
            <a:off x="4953000" y="3810000"/>
            <a:ext cx="3962400" cy="2974975"/>
          </a:xfrm>
          <a:prstGeom prst="rect">
            <a:avLst/>
          </a:prstGeom>
          <a:noFill/>
        </p:spPr>
      </p:pic>
      <p:pic>
        <p:nvPicPr>
          <p:cNvPr id="7" name="Picture 11"/>
          <p:cNvPicPr>
            <a:picLocks noChangeAspect="1" noChangeArrowheads="1"/>
          </p:cNvPicPr>
          <p:nvPr/>
        </p:nvPicPr>
        <p:blipFill>
          <a:blip r:embed="rId5" cstate="print"/>
          <a:srcRect/>
          <a:stretch>
            <a:fillRect/>
          </a:stretch>
        </p:blipFill>
        <p:spPr bwMode="auto">
          <a:xfrm>
            <a:off x="228600" y="3883025"/>
            <a:ext cx="4343400" cy="29337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descr="C:\Program Files\Microsoft Office\MEDIA\CAGCAT10\j0302953.jpg"/>
          <p:cNvPicPr>
            <a:picLocks noChangeAspect="1" noChangeArrowheads="1"/>
          </p:cNvPicPr>
          <p:nvPr/>
        </p:nvPicPr>
        <p:blipFill>
          <a:blip r:embed="rId3" cstate="print">
            <a:clrChange>
              <a:clrFrom>
                <a:srgbClr val="F8F8F8"/>
              </a:clrFrom>
              <a:clrTo>
                <a:srgbClr val="F8F8F8">
                  <a:alpha val="0"/>
                </a:srgbClr>
              </a:clrTo>
            </a:clrChange>
          </a:blip>
          <a:srcRect/>
          <a:stretch>
            <a:fillRect/>
          </a:stretch>
        </p:blipFill>
        <p:spPr bwMode="auto">
          <a:xfrm>
            <a:off x="5548313" y="5181600"/>
            <a:ext cx="977900" cy="1371600"/>
          </a:xfrm>
          <a:prstGeom prst="rect">
            <a:avLst/>
          </a:prstGeom>
          <a:noFill/>
          <a:ln w="9525">
            <a:noFill/>
            <a:miter lim="800000"/>
            <a:headEnd/>
            <a:tailEnd/>
          </a:ln>
        </p:spPr>
      </p:pic>
      <p:pic>
        <p:nvPicPr>
          <p:cNvPr id="12291" name="Picture 6" descr="supercomputer"/>
          <p:cNvPicPr>
            <a:picLocks noChangeAspect="1" noChangeArrowheads="1"/>
          </p:cNvPicPr>
          <p:nvPr/>
        </p:nvPicPr>
        <p:blipFill>
          <a:blip r:embed="rId4" cstate="print"/>
          <a:srcRect/>
          <a:stretch>
            <a:fillRect/>
          </a:stretch>
        </p:blipFill>
        <p:spPr bwMode="auto">
          <a:xfrm>
            <a:off x="5791200" y="3048000"/>
            <a:ext cx="1538288" cy="1139825"/>
          </a:xfrm>
          <a:prstGeom prst="rect">
            <a:avLst/>
          </a:prstGeom>
          <a:noFill/>
          <a:ln w="9525">
            <a:noFill/>
            <a:miter lim="800000"/>
            <a:headEnd/>
            <a:tailEnd/>
          </a:ln>
        </p:spPr>
      </p:pic>
      <p:sp>
        <p:nvSpPr>
          <p:cNvPr id="12292" name="Rectangle 3"/>
          <p:cNvSpPr>
            <a:spLocks noChangeArrowheads="1"/>
          </p:cNvSpPr>
          <p:nvPr/>
        </p:nvSpPr>
        <p:spPr bwMode="auto">
          <a:xfrm>
            <a:off x="1204913" y="1219200"/>
            <a:ext cx="2362200" cy="609600"/>
          </a:xfrm>
          <a:prstGeom prst="rect">
            <a:avLst/>
          </a:prstGeom>
          <a:noFill/>
          <a:ln w="9525">
            <a:noFill/>
            <a:miter lim="800000"/>
            <a:headEnd/>
            <a:tailEnd/>
          </a:ln>
        </p:spPr>
        <p:txBody>
          <a:bodyPr/>
          <a:lstStyle/>
          <a:p>
            <a:pPr marL="457200" indent="-457200" eaLnBrk="0" hangingPunct="0">
              <a:spcBef>
                <a:spcPct val="125000"/>
              </a:spcBef>
              <a:tabLst>
                <a:tab pos="455613" algn="l"/>
                <a:tab pos="1027113" algn="l"/>
              </a:tabLst>
            </a:pPr>
            <a:r>
              <a:rPr lang="en-US" sz="2800" b="1">
                <a:latin typeface="Arial Narrow" pitchFamily="34" charset="0"/>
              </a:rPr>
              <a:t>Neuroscience</a:t>
            </a:r>
          </a:p>
        </p:txBody>
      </p:sp>
      <p:pic>
        <p:nvPicPr>
          <p:cNvPr id="12293" name="Picture 5" descr="aibo"/>
          <p:cNvPicPr>
            <a:picLocks noChangeAspect="1" noChangeArrowheads="1"/>
          </p:cNvPicPr>
          <p:nvPr/>
        </p:nvPicPr>
        <p:blipFill>
          <a:blip r:embed="rId5" cstate="print"/>
          <a:srcRect/>
          <a:stretch>
            <a:fillRect/>
          </a:stretch>
        </p:blipFill>
        <p:spPr bwMode="auto">
          <a:xfrm>
            <a:off x="4495800" y="5486400"/>
            <a:ext cx="1143000" cy="1138238"/>
          </a:xfrm>
          <a:prstGeom prst="rect">
            <a:avLst/>
          </a:prstGeom>
          <a:noFill/>
          <a:ln w="9525">
            <a:noFill/>
            <a:miter lim="800000"/>
            <a:headEnd/>
            <a:tailEnd/>
          </a:ln>
        </p:spPr>
      </p:pic>
      <p:grpSp>
        <p:nvGrpSpPr>
          <p:cNvPr id="12294" name="Group 7"/>
          <p:cNvGrpSpPr>
            <a:grpSpLocks/>
          </p:cNvGrpSpPr>
          <p:nvPr/>
        </p:nvGrpSpPr>
        <p:grpSpPr bwMode="auto">
          <a:xfrm rot="5400000">
            <a:off x="4849813" y="4381500"/>
            <a:ext cx="914400" cy="990600"/>
            <a:chOff x="4032" y="576"/>
            <a:chExt cx="354" cy="240"/>
          </a:xfrm>
        </p:grpSpPr>
        <p:sp>
          <p:nvSpPr>
            <p:cNvPr id="12295" name="Arc 8"/>
            <p:cNvSpPr>
              <a:spLocks/>
            </p:cNvSpPr>
            <p:nvPr/>
          </p:nvSpPr>
          <p:spPr bwMode="auto">
            <a:xfrm>
              <a:off x="4032" y="576"/>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close/>
                </a:path>
              </a:pathLst>
            </a:custGeom>
            <a:noFill/>
            <a:ln w="76200">
              <a:solidFill>
                <a:schemeClr val="hlink"/>
              </a:solidFill>
              <a:round/>
              <a:headEnd/>
              <a:tailEnd type="triangle" w="med" len="med"/>
            </a:ln>
          </p:spPr>
          <p:txBody>
            <a:bodyPr anchor="ctr">
              <a:spAutoFit/>
            </a:bodyPr>
            <a:lstStyle/>
            <a:p>
              <a:pPr algn="ctr"/>
              <a:endParaRPr lang="en-US">
                <a:latin typeface="Arial Narrow" pitchFamily="34" charset="0"/>
              </a:endParaRPr>
            </a:p>
          </p:txBody>
        </p:sp>
        <p:sp>
          <p:nvSpPr>
            <p:cNvPr id="12296" name="Arc 9"/>
            <p:cNvSpPr>
              <a:spLocks/>
            </p:cNvSpPr>
            <p:nvPr/>
          </p:nvSpPr>
          <p:spPr bwMode="auto">
            <a:xfrm flipH="1" flipV="1">
              <a:off x="4032" y="672"/>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close/>
                </a:path>
              </a:pathLst>
            </a:custGeom>
            <a:noFill/>
            <a:ln w="76200">
              <a:solidFill>
                <a:schemeClr val="hlink"/>
              </a:solidFill>
              <a:round/>
              <a:headEnd/>
              <a:tailEnd type="triangle" w="med" len="med"/>
            </a:ln>
          </p:spPr>
          <p:txBody>
            <a:bodyPr anchor="ctr">
              <a:spAutoFit/>
            </a:bodyPr>
            <a:lstStyle/>
            <a:p>
              <a:pPr algn="ctr"/>
              <a:endParaRPr lang="en-US">
                <a:latin typeface="Arial Narrow" pitchFamily="34" charset="0"/>
              </a:endParaRPr>
            </a:p>
          </p:txBody>
        </p:sp>
      </p:grpSp>
      <p:sp>
        <p:nvSpPr>
          <p:cNvPr id="12297" name="Text Box 35"/>
          <p:cNvSpPr txBox="1">
            <a:spLocks noChangeArrowheads="1"/>
          </p:cNvSpPr>
          <p:nvPr/>
        </p:nvSpPr>
        <p:spPr bwMode="auto">
          <a:xfrm>
            <a:off x="2286000" y="152400"/>
            <a:ext cx="4572000" cy="519113"/>
          </a:xfrm>
          <a:prstGeom prst="rect">
            <a:avLst/>
          </a:prstGeom>
          <a:noFill/>
          <a:ln w="9525">
            <a:noFill/>
            <a:miter lim="800000"/>
            <a:headEnd/>
            <a:tailEnd/>
          </a:ln>
        </p:spPr>
        <p:txBody>
          <a:bodyPr>
            <a:spAutoFit/>
          </a:bodyPr>
          <a:lstStyle/>
          <a:p>
            <a:pPr algn="ctr" eaLnBrk="0" hangingPunct="0"/>
            <a:r>
              <a:rPr lang="en-US" sz="2800" b="1">
                <a:latin typeface="Arial Narrow" pitchFamily="34" charset="0"/>
              </a:rPr>
              <a:t>Present Scope of Work</a:t>
            </a:r>
          </a:p>
        </p:txBody>
      </p:sp>
      <p:pic>
        <p:nvPicPr>
          <p:cNvPr id="12298" name="Picture 4" descr="neuron"/>
          <p:cNvPicPr>
            <a:picLocks noChangeAspect="1" noChangeArrowheads="1"/>
          </p:cNvPicPr>
          <p:nvPr/>
        </p:nvPicPr>
        <p:blipFill>
          <a:blip r:embed="rId6" cstate="print"/>
          <a:srcRect/>
          <a:stretch>
            <a:fillRect/>
          </a:stretch>
        </p:blipFill>
        <p:spPr bwMode="auto">
          <a:xfrm>
            <a:off x="4724400" y="914400"/>
            <a:ext cx="1219200" cy="917575"/>
          </a:xfrm>
          <a:prstGeom prst="rect">
            <a:avLst/>
          </a:prstGeom>
          <a:noFill/>
          <a:ln w="9525">
            <a:solidFill>
              <a:schemeClr val="accent2"/>
            </a:solidFill>
            <a:miter lim="800000"/>
            <a:headEnd/>
            <a:tailEnd/>
          </a:ln>
        </p:spPr>
      </p:pic>
      <p:sp>
        <p:nvSpPr>
          <p:cNvPr id="12299" name="Rectangle 3"/>
          <p:cNvSpPr>
            <a:spLocks noChangeArrowheads="1"/>
          </p:cNvSpPr>
          <p:nvPr/>
        </p:nvSpPr>
        <p:spPr bwMode="auto">
          <a:xfrm>
            <a:off x="1204913" y="3124200"/>
            <a:ext cx="3124200" cy="1066800"/>
          </a:xfrm>
          <a:prstGeom prst="rect">
            <a:avLst/>
          </a:prstGeom>
          <a:noFill/>
          <a:ln w="9525">
            <a:noFill/>
            <a:miter lim="800000"/>
            <a:headEnd/>
            <a:tailEnd/>
          </a:ln>
        </p:spPr>
        <p:txBody>
          <a:bodyPr/>
          <a:lstStyle/>
          <a:p>
            <a:pPr eaLnBrk="0" hangingPunct="0">
              <a:tabLst>
                <a:tab pos="1027113" algn="l"/>
              </a:tabLst>
            </a:pPr>
            <a:r>
              <a:rPr lang="en-US" sz="2800" b="1">
                <a:latin typeface="Arial Narrow" pitchFamily="34" charset="0"/>
              </a:rPr>
              <a:t>Modeling &amp; </a:t>
            </a:r>
          </a:p>
          <a:p>
            <a:pPr eaLnBrk="0" hangingPunct="0">
              <a:tabLst>
                <a:tab pos="1027113" algn="l"/>
              </a:tabLst>
            </a:pPr>
            <a:r>
              <a:rPr lang="en-US" sz="2800" b="1">
                <a:latin typeface="Arial Narrow" pitchFamily="34" charset="0"/>
              </a:rPr>
              <a:t>Neural Engineering</a:t>
            </a:r>
          </a:p>
        </p:txBody>
      </p:sp>
      <p:sp>
        <p:nvSpPr>
          <p:cNvPr id="12300" name="Rectangle 3"/>
          <p:cNvSpPr>
            <a:spLocks noChangeArrowheads="1"/>
          </p:cNvSpPr>
          <p:nvPr/>
        </p:nvSpPr>
        <p:spPr bwMode="auto">
          <a:xfrm>
            <a:off x="1204913" y="5486400"/>
            <a:ext cx="3505200" cy="609600"/>
          </a:xfrm>
          <a:prstGeom prst="rect">
            <a:avLst/>
          </a:prstGeom>
          <a:noFill/>
          <a:ln w="9525">
            <a:noFill/>
            <a:miter lim="800000"/>
            <a:headEnd/>
            <a:tailEnd/>
          </a:ln>
        </p:spPr>
        <p:txBody>
          <a:bodyPr/>
          <a:lstStyle/>
          <a:p>
            <a:pPr marL="457200" indent="-457200" eaLnBrk="0" hangingPunct="0">
              <a:tabLst>
                <a:tab pos="455613" algn="l"/>
                <a:tab pos="1027113" algn="l"/>
              </a:tabLst>
            </a:pPr>
            <a:r>
              <a:rPr lang="en-US" sz="2800" b="1">
                <a:latin typeface="Arial Narrow" pitchFamily="34" charset="0"/>
              </a:rPr>
              <a:t>Robotic/Human Loops</a:t>
            </a:r>
          </a:p>
        </p:txBody>
      </p:sp>
      <p:grpSp>
        <p:nvGrpSpPr>
          <p:cNvPr id="12301" name="Group 7"/>
          <p:cNvGrpSpPr>
            <a:grpSpLocks/>
          </p:cNvGrpSpPr>
          <p:nvPr/>
        </p:nvGrpSpPr>
        <p:grpSpPr bwMode="auto">
          <a:xfrm rot="5400000">
            <a:off x="4849813" y="1943100"/>
            <a:ext cx="914400" cy="990600"/>
            <a:chOff x="4032" y="576"/>
            <a:chExt cx="354" cy="240"/>
          </a:xfrm>
        </p:grpSpPr>
        <p:sp>
          <p:nvSpPr>
            <p:cNvPr id="12302" name="Arc 8"/>
            <p:cNvSpPr>
              <a:spLocks/>
            </p:cNvSpPr>
            <p:nvPr/>
          </p:nvSpPr>
          <p:spPr bwMode="auto">
            <a:xfrm>
              <a:off x="4032" y="576"/>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close/>
                </a:path>
              </a:pathLst>
            </a:custGeom>
            <a:noFill/>
            <a:ln w="76200">
              <a:solidFill>
                <a:schemeClr val="hlink"/>
              </a:solidFill>
              <a:round/>
              <a:headEnd/>
              <a:tailEnd type="triangle" w="med" len="med"/>
            </a:ln>
          </p:spPr>
          <p:txBody>
            <a:bodyPr anchor="ctr">
              <a:spAutoFit/>
            </a:bodyPr>
            <a:lstStyle/>
            <a:p>
              <a:pPr algn="ctr"/>
              <a:endParaRPr lang="en-US">
                <a:latin typeface="Arial Narrow" pitchFamily="34" charset="0"/>
              </a:endParaRPr>
            </a:p>
          </p:txBody>
        </p:sp>
        <p:sp>
          <p:nvSpPr>
            <p:cNvPr id="12303" name="Arc 9"/>
            <p:cNvSpPr>
              <a:spLocks/>
            </p:cNvSpPr>
            <p:nvPr/>
          </p:nvSpPr>
          <p:spPr bwMode="auto">
            <a:xfrm flipH="1" flipV="1">
              <a:off x="4032" y="672"/>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close/>
                </a:path>
              </a:pathLst>
            </a:custGeom>
            <a:noFill/>
            <a:ln w="76200">
              <a:solidFill>
                <a:schemeClr val="hlink"/>
              </a:solidFill>
              <a:round/>
              <a:headEnd/>
              <a:tailEnd type="triangle" w="med" len="med"/>
            </a:ln>
          </p:spPr>
          <p:txBody>
            <a:bodyPr anchor="ctr">
              <a:spAutoFit/>
            </a:bodyPr>
            <a:lstStyle/>
            <a:p>
              <a:pPr algn="ctr"/>
              <a:endParaRPr lang="en-US">
                <a:latin typeface="Arial Narrow" pitchFamily="34" charset="0"/>
              </a:endParaRPr>
            </a:p>
          </p:txBody>
        </p:sp>
      </p:grpSp>
      <p:pic>
        <p:nvPicPr>
          <p:cNvPr id="12304" name="Picture 4"/>
          <p:cNvPicPr>
            <a:picLocks noChangeAspect="1" noChangeArrowheads="1"/>
          </p:cNvPicPr>
          <p:nvPr/>
        </p:nvPicPr>
        <p:blipFill>
          <a:blip r:embed="rId7" cstate="print">
            <a:clrChange>
              <a:clrFrom>
                <a:srgbClr val="006600"/>
              </a:clrFrom>
              <a:clrTo>
                <a:srgbClr val="006600">
                  <a:alpha val="0"/>
                </a:srgbClr>
              </a:clrTo>
            </a:clrChange>
          </a:blip>
          <a:srcRect/>
          <a:stretch>
            <a:fillRect/>
          </a:stretch>
        </p:blipFill>
        <p:spPr bwMode="auto">
          <a:xfrm>
            <a:off x="4114800" y="3124200"/>
            <a:ext cx="16510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A Little Neuroscience</a:t>
            </a:r>
          </a:p>
        </p:txBody>
      </p:sp>
      <p:pic>
        <p:nvPicPr>
          <p:cNvPr id="6148" name="Picture 4" descr="neuron"/>
          <p:cNvPicPr>
            <a:picLocks noChangeAspect="1" noChangeArrowheads="1"/>
          </p:cNvPicPr>
          <p:nvPr/>
        </p:nvPicPr>
        <p:blipFill>
          <a:blip r:embed="rId2" cstate="print"/>
          <a:srcRect/>
          <a:stretch>
            <a:fillRect/>
          </a:stretch>
        </p:blipFill>
        <p:spPr bwMode="auto">
          <a:xfrm>
            <a:off x="7543800" y="381000"/>
            <a:ext cx="1219200" cy="917575"/>
          </a:xfrm>
          <a:prstGeom prst="rect">
            <a:avLst/>
          </a:prstGeom>
          <a:noFill/>
          <a:ln w="9525">
            <a:solidFill>
              <a:schemeClr val="accent2"/>
            </a:solidFill>
            <a:miter lim="800000"/>
            <a:headEnd/>
            <a:tailEnd/>
          </a:ln>
        </p:spPr>
      </p:pic>
      <p:pic>
        <p:nvPicPr>
          <p:cNvPr id="6149" name="Picture 5" descr="Copy of neuron"/>
          <p:cNvPicPr>
            <a:picLocks noChangeAspect="1" noChangeArrowheads="1"/>
          </p:cNvPicPr>
          <p:nvPr/>
        </p:nvPicPr>
        <p:blipFill>
          <a:blip r:embed="rId3" cstate="print"/>
          <a:srcRect/>
          <a:stretch>
            <a:fillRect/>
          </a:stretch>
        </p:blipFill>
        <p:spPr bwMode="auto">
          <a:xfrm>
            <a:off x="1981200" y="3657600"/>
            <a:ext cx="2757488" cy="2971800"/>
          </a:xfrm>
          <a:prstGeom prst="rect">
            <a:avLst/>
          </a:prstGeom>
          <a:noFill/>
          <a:ln w="9525">
            <a:noFill/>
            <a:miter lim="800000"/>
            <a:headEnd/>
            <a:tailEnd/>
          </a:ln>
          <a:effectLst/>
        </p:spPr>
      </p:pic>
      <p:pic>
        <p:nvPicPr>
          <p:cNvPr id="6150" name="Picture 6" descr="cols"/>
          <p:cNvPicPr>
            <a:picLocks noChangeAspect="1" noChangeArrowheads="1"/>
          </p:cNvPicPr>
          <p:nvPr/>
        </p:nvPicPr>
        <p:blipFill>
          <a:blip r:embed="rId4" cstate="print"/>
          <a:srcRect/>
          <a:stretch>
            <a:fillRect/>
          </a:stretch>
        </p:blipFill>
        <p:spPr bwMode="auto">
          <a:xfrm>
            <a:off x="5791200" y="3733800"/>
            <a:ext cx="2895600" cy="2895600"/>
          </a:xfrm>
          <a:prstGeom prst="rect">
            <a:avLst/>
          </a:prstGeom>
          <a:noFill/>
          <a:ln w="9525">
            <a:noFill/>
            <a:miter lim="800000"/>
            <a:headEnd/>
            <a:tailEnd/>
          </a:ln>
          <a:effectLst/>
        </p:spPr>
      </p:pic>
      <p:sp>
        <p:nvSpPr>
          <p:cNvPr id="6151" name="Rectangle 7"/>
          <p:cNvSpPr>
            <a:spLocks noChangeArrowheads="1"/>
          </p:cNvSpPr>
          <p:nvPr/>
        </p:nvSpPr>
        <p:spPr bwMode="auto">
          <a:xfrm>
            <a:off x="1066800" y="1981200"/>
            <a:ext cx="3695700" cy="4114800"/>
          </a:xfrm>
          <a:prstGeom prst="rect">
            <a:avLst/>
          </a:prstGeom>
          <a:noFill/>
          <a:ln w="9525">
            <a:noFill/>
            <a:miter lim="800000"/>
            <a:headEnd/>
            <a:tailEnd/>
          </a:ln>
          <a:effectLst/>
        </p:spPr>
        <p:txBody>
          <a:bodyPr/>
          <a:lstStyle/>
          <a:p>
            <a:pPr marL="742950" lvl="1" indent="-285750">
              <a:spcBef>
                <a:spcPct val="20000"/>
              </a:spcBef>
              <a:buFontTx/>
              <a:buChar char="–"/>
            </a:pPr>
            <a:r>
              <a:rPr lang="en-US" sz="2400">
                <a:effectLst>
                  <a:outerShdw blurRad="38100" dist="38100" dir="2700000" algn="tl">
                    <a:srgbClr val="000000"/>
                  </a:outerShdw>
                </a:effectLst>
              </a:rPr>
              <a:t>Neurons</a:t>
            </a:r>
          </a:p>
          <a:p>
            <a:pPr marL="1143000" lvl="2" indent="-228600">
              <a:spcBef>
                <a:spcPct val="20000"/>
              </a:spcBef>
              <a:buClr>
                <a:schemeClr val="accent2"/>
              </a:buClr>
              <a:buSzPct val="90000"/>
              <a:buFont typeface="Wingdings" pitchFamily="2" charset="2"/>
              <a:buBlip>
                <a:blip r:embed="rId5"/>
              </a:buBlip>
            </a:pPr>
            <a:r>
              <a:rPr lang="en-US" sz="2000">
                <a:effectLst>
                  <a:outerShdw blurRad="38100" dist="38100" dir="2700000" algn="tl">
                    <a:srgbClr val="000000"/>
                  </a:outerShdw>
                </a:effectLst>
              </a:rPr>
              <a:t>Excitatory</a:t>
            </a:r>
          </a:p>
          <a:p>
            <a:pPr marL="1143000" lvl="2" indent="-228600">
              <a:spcBef>
                <a:spcPct val="20000"/>
              </a:spcBef>
              <a:buClr>
                <a:schemeClr val="accent2"/>
              </a:buClr>
              <a:buSzPct val="90000"/>
              <a:buFont typeface="Wingdings" pitchFamily="2" charset="2"/>
              <a:buBlip>
                <a:blip r:embed="rId5"/>
              </a:buBlip>
            </a:pPr>
            <a:r>
              <a:rPr lang="en-US" sz="2000">
                <a:effectLst>
                  <a:outerShdw blurRad="38100" dist="38100" dir="2700000" algn="tl">
                    <a:srgbClr val="000000"/>
                  </a:outerShdw>
                </a:effectLst>
              </a:rPr>
              <a:t>Interneurons (inhibitory)</a:t>
            </a:r>
          </a:p>
        </p:txBody>
      </p:sp>
      <p:sp>
        <p:nvSpPr>
          <p:cNvPr id="6152" name="Rectangle 8"/>
          <p:cNvSpPr>
            <a:spLocks noChangeArrowheads="1"/>
          </p:cNvSpPr>
          <p:nvPr/>
        </p:nvSpPr>
        <p:spPr bwMode="auto">
          <a:xfrm>
            <a:off x="4914900" y="1981200"/>
            <a:ext cx="3695700" cy="4114800"/>
          </a:xfrm>
          <a:prstGeom prst="rect">
            <a:avLst/>
          </a:prstGeom>
          <a:noFill/>
          <a:ln w="9525">
            <a:noFill/>
            <a:miter lim="800000"/>
            <a:headEnd/>
            <a:tailEnd/>
          </a:ln>
          <a:effectLst/>
        </p:spPr>
        <p:txBody>
          <a:bodyPr/>
          <a:lstStyle/>
          <a:p>
            <a:pPr marL="742950" lvl="1" indent="-285750">
              <a:spcBef>
                <a:spcPct val="20000"/>
              </a:spcBef>
              <a:buFontTx/>
              <a:buChar char="–"/>
            </a:pPr>
            <a:r>
              <a:rPr lang="en-US" sz="2400">
                <a:effectLst>
                  <a:outerShdw blurRad="38100" dist="38100" dir="2700000" algn="tl">
                    <a:srgbClr val="000000"/>
                  </a:outerShdw>
                </a:effectLst>
              </a:rPr>
              <a:t>Columns	</a:t>
            </a:r>
          </a:p>
          <a:p>
            <a:pPr marL="1143000" lvl="2" indent="-228600">
              <a:spcBef>
                <a:spcPct val="20000"/>
              </a:spcBef>
              <a:buClr>
                <a:schemeClr val="accent2"/>
              </a:buClr>
              <a:buSzPct val="90000"/>
              <a:buFont typeface="Wingdings" pitchFamily="2" charset="2"/>
              <a:buBlip>
                <a:blip r:embed="rId5"/>
              </a:buBlip>
            </a:pPr>
            <a:r>
              <a:rPr lang="en-US" sz="2000">
                <a:effectLst>
                  <a:outerShdw blurRad="38100" dist="38100" dir="2700000" algn="tl">
                    <a:srgbClr val="000000"/>
                  </a:outerShdw>
                </a:effectLst>
              </a:rPr>
              <a:t>High connectivity within columns.</a:t>
            </a:r>
          </a:p>
          <a:p>
            <a:pPr marL="1143000" lvl="2" indent="-228600">
              <a:spcBef>
                <a:spcPct val="20000"/>
              </a:spcBef>
              <a:buClr>
                <a:schemeClr val="accent2"/>
              </a:buClr>
              <a:buSzPct val="90000"/>
              <a:buFont typeface="Wingdings" pitchFamily="2" charset="2"/>
              <a:buBlip>
                <a:blip r:embed="rId5"/>
              </a:buBlip>
            </a:pPr>
            <a:r>
              <a:rPr lang="en-US" sz="2000">
                <a:effectLst>
                  <a:outerShdw blurRad="38100" dist="38100" dir="2700000" algn="tl">
                    <a:srgbClr val="000000"/>
                  </a:outerShdw>
                </a:effectLst>
              </a:rPr>
              <a:t>Less connectivity across columns</a:t>
            </a:r>
          </a:p>
          <a:p>
            <a:pPr marL="342900" indent="-342900">
              <a:spcBef>
                <a:spcPct val="20000"/>
              </a:spcBef>
              <a:buClr>
                <a:schemeClr val="hlink"/>
              </a:buClr>
              <a:buSzPct val="90000"/>
              <a:buFont typeface="Wingdings" pitchFamily="2" charset="2"/>
              <a:buBlip>
                <a:blip r:embed="rId6"/>
              </a:buBlip>
            </a:pPr>
            <a:endParaRPr lang="en-US" sz="2800">
              <a:effectLst>
                <a:outerShdw blurRad="38100" dist="38100" dir="2700000" algn="tl">
                  <a:srgbClr val="000000"/>
                </a:outerShdw>
              </a:effectLst>
            </a:endParaRPr>
          </a:p>
        </p:txBody>
      </p:sp>
      <p:pic>
        <p:nvPicPr>
          <p:cNvPr id="6153" name="Picture 9" descr="Copy of neuron"/>
          <p:cNvPicPr>
            <a:picLocks noChangeAspect="1" noChangeArrowheads="1"/>
          </p:cNvPicPr>
          <p:nvPr/>
        </p:nvPicPr>
        <p:blipFill>
          <a:blip r:embed="rId3" cstate="print"/>
          <a:srcRect/>
          <a:stretch>
            <a:fillRect/>
          </a:stretch>
        </p:blipFill>
        <p:spPr bwMode="auto">
          <a:xfrm>
            <a:off x="1981200" y="3657600"/>
            <a:ext cx="2757488" cy="2971800"/>
          </a:xfrm>
          <a:prstGeom prst="rect">
            <a:avLst/>
          </a:prstGeom>
          <a:noFill/>
          <a:ln w="9525">
            <a:noFill/>
            <a:miter lim="800000"/>
            <a:headEnd/>
            <a:tailEnd/>
          </a:ln>
          <a:effectLst/>
        </p:spPr>
      </p:pic>
      <p:sp>
        <p:nvSpPr>
          <p:cNvPr id="6154" name="Rectangle 10"/>
          <p:cNvSpPr>
            <a:spLocks noChangeArrowheads="1"/>
          </p:cNvSpPr>
          <p:nvPr/>
        </p:nvSpPr>
        <p:spPr bwMode="auto">
          <a:xfrm>
            <a:off x="1066800" y="1981200"/>
            <a:ext cx="3695700" cy="4114800"/>
          </a:xfrm>
          <a:prstGeom prst="rect">
            <a:avLst/>
          </a:prstGeom>
          <a:noFill/>
          <a:ln w="9525">
            <a:noFill/>
            <a:miter lim="800000"/>
            <a:headEnd/>
            <a:tailEnd/>
          </a:ln>
          <a:effectLst/>
        </p:spPr>
        <p:txBody>
          <a:bodyPr/>
          <a:lstStyle/>
          <a:p>
            <a:pPr marL="742950" lvl="1" indent="-285750">
              <a:spcBef>
                <a:spcPct val="20000"/>
              </a:spcBef>
              <a:buFontTx/>
              <a:buChar char="–"/>
            </a:pPr>
            <a:r>
              <a:rPr lang="en-US" sz="2400">
                <a:effectLst>
                  <a:outerShdw blurRad="38100" dist="38100" dir="2700000" algn="tl">
                    <a:srgbClr val="000000"/>
                  </a:outerShdw>
                </a:effectLst>
              </a:rPr>
              <a:t>Neurons</a:t>
            </a:r>
          </a:p>
          <a:p>
            <a:pPr marL="1143000" lvl="2" indent="-228600">
              <a:spcBef>
                <a:spcPct val="20000"/>
              </a:spcBef>
              <a:buClr>
                <a:schemeClr val="accent2"/>
              </a:buClr>
              <a:buSzPct val="90000"/>
              <a:buFont typeface="Wingdings" pitchFamily="2" charset="2"/>
              <a:buBlip>
                <a:blip r:embed="rId5"/>
              </a:buBlip>
            </a:pPr>
            <a:r>
              <a:rPr lang="en-US" sz="2000">
                <a:effectLst>
                  <a:outerShdw blurRad="38100" dist="38100" dir="2700000" algn="tl">
                    <a:srgbClr val="000000"/>
                  </a:outerShdw>
                </a:effectLst>
              </a:rPr>
              <a:t>Excitatory</a:t>
            </a:r>
          </a:p>
          <a:p>
            <a:pPr marL="1143000" lvl="2" indent="-228600">
              <a:spcBef>
                <a:spcPct val="20000"/>
              </a:spcBef>
              <a:buClr>
                <a:schemeClr val="accent2"/>
              </a:buClr>
              <a:buSzPct val="90000"/>
              <a:buFont typeface="Wingdings" pitchFamily="2" charset="2"/>
              <a:buBlip>
                <a:blip r:embed="rId5"/>
              </a:buBlip>
            </a:pPr>
            <a:r>
              <a:rPr lang="en-US" sz="2000">
                <a:effectLst>
                  <a:outerShdw blurRad="38100" dist="38100" dir="2700000" algn="tl">
                    <a:srgbClr val="000000"/>
                  </a:outerShdw>
                </a:effectLst>
              </a:rPr>
              <a:t>Interneurons (inhibitory)</a:t>
            </a:r>
          </a:p>
        </p:txBody>
      </p:sp>
      <p:pic>
        <p:nvPicPr>
          <p:cNvPr id="6155" name="Picture 11" descr="Copy of neuron"/>
          <p:cNvPicPr>
            <a:picLocks noChangeAspect="1" noChangeArrowheads="1"/>
          </p:cNvPicPr>
          <p:nvPr/>
        </p:nvPicPr>
        <p:blipFill>
          <a:blip r:embed="rId3" cstate="print"/>
          <a:srcRect/>
          <a:stretch>
            <a:fillRect/>
          </a:stretch>
        </p:blipFill>
        <p:spPr bwMode="auto">
          <a:xfrm>
            <a:off x="1981200" y="3657600"/>
            <a:ext cx="2757488" cy="2971800"/>
          </a:xfrm>
          <a:prstGeom prst="rect">
            <a:avLst/>
          </a:prstGeom>
          <a:noFill/>
          <a:ln w="9525">
            <a:noFill/>
            <a:miter lim="800000"/>
            <a:headEnd/>
            <a:tailEnd/>
          </a:ln>
          <a:effectLst/>
        </p:spPr>
      </p:pic>
      <p:sp>
        <p:nvSpPr>
          <p:cNvPr id="6156" name="Rectangle 12"/>
          <p:cNvSpPr>
            <a:spLocks noChangeArrowheads="1"/>
          </p:cNvSpPr>
          <p:nvPr/>
        </p:nvSpPr>
        <p:spPr bwMode="auto">
          <a:xfrm>
            <a:off x="1066800" y="1981200"/>
            <a:ext cx="3695700" cy="4114800"/>
          </a:xfrm>
          <a:prstGeom prst="rect">
            <a:avLst/>
          </a:prstGeom>
          <a:noFill/>
          <a:ln w="9525">
            <a:noFill/>
            <a:miter lim="800000"/>
            <a:headEnd/>
            <a:tailEnd/>
          </a:ln>
          <a:effectLst/>
        </p:spPr>
        <p:txBody>
          <a:bodyPr/>
          <a:lstStyle/>
          <a:p>
            <a:pPr marL="742950" lvl="1" indent="-285750">
              <a:spcBef>
                <a:spcPct val="20000"/>
              </a:spcBef>
              <a:buFontTx/>
              <a:buChar char="–"/>
            </a:pPr>
            <a:r>
              <a:rPr lang="en-US" sz="2400">
                <a:effectLst>
                  <a:outerShdw blurRad="38100" dist="38100" dir="2700000" algn="tl">
                    <a:srgbClr val="000000"/>
                  </a:outerShdw>
                </a:effectLst>
              </a:rPr>
              <a:t>Neurons</a:t>
            </a:r>
          </a:p>
          <a:p>
            <a:pPr marL="1143000" lvl="2" indent="-228600">
              <a:spcBef>
                <a:spcPct val="20000"/>
              </a:spcBef>
              <a:buClr>
                <a:schemeClr val="accent2"/>
              </a:buClr>
              <a:buSzPct val="90000"/>
              <a:buFont typeface="Wingdings" pitchFamily="2" charset="2"/>
              <a:buBlip>
                <a:blip r:embed="rId5"/>
              </a:buBlip>
            </a:pPr>
            <a:r>
              <a:rPr lang="en-US" sz="2000">
                <a:effectLst>
                  <a:outerShdw blurRad="38100" dist="38100" dir="2700000" algn="tl">
                    <a:srgbClr val="000000"/>
                  </a:outerShdw>
                </a:effectLst>
              </a:rPr>
              <a:t>Excitatory</a:t>
            </a:r>
          </a:p>
          <a:p>
            <a:pPr marL="1143000" lvl="2" indent="-228600">
              <a:spcBef>
                <a:spcPct val="20000"/>
              </a:spcBef>
              <a:buClr>
                <a:schemeClr val="accent2"/>
              </a:buClr>
              <a:buSzPct val="90000"/>
              <a:buFont typeface="Wingdings" pitchFamily="2" charset="2"/>
              <a:buBlip>
                <a:blip r:embed="rId5"/>
              </a:buBlip>
            </a:pPr>
            <a:r>
              <a:rPr lang="en-US" sz="2000">
                <a:effectLst>
                  <a:outerShdw blurRad="38100" dist="38100" dir="2700000" algn="tl">
                    <a:srgbClr val="000000"/>
                  </a:outerShdw>
                </a:effectLst>
              </a:rPr>
              <a:t>Interneurons (inhibitory)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A Little Neuroscience</a:t>
            </a:r>
          </a:p>
        </p:txBody>
      </p:sp>
      <p:pic>
        <p:nvPicPr>
          <p:cNvPr id="28677" name="Picture 4" descr="neuron"/>
          <p:cNvPicPr>
            <a:picLocks noChangeAspect="1" noChangeArrowheads="1"/>
          </p:cNvPicPr>
          <p:nvPr/>
        </p:nvPicPr>
        <p:blipFill>
          <a:blip r:embed="rId2" cstate="print"/>
          <a:srcRect/>
          <a:stretch>
            <a:fillRect/>
          </a:stretch>
        </p:blipFill>
        <p:spPr bwMode="auto">
          <a:xfrm>
            <a:off x="7543800" y="381000"/>
            <a:ext cx="1219200" cy="917575"/>
          </a:xfrm>
          <a:prstGeom prst="rect">
            <a:avLst/>
          </a:prstGeom>
          <a:noFill/>
          <a:ln w="9525">
            <a:solidFill>
              <a:schemeClr val="accent2"/>
            </a:solidFill>
            <a:miter lim="800000"/>
            <a:headEnd/>
            <a:tailEnd/>
          </a:ln>
        </p:spPr>
      </p:pic>
      <p:pic>
        <p:nvPicPr>
          <p:cNvPr id="28678" name="Picture 6" descr="BioChannel"/>
          <p:cNvPicPr>
            <a:picLocks noChangeAspect="1" noChangeArrowheads="1"/>
          </p:cNvPicPr>
          <p:nvPr/>
        </p:nvPicPr>
        <p:blipFill>
          <a:blip r:embed="rId3" cstate="print"/>
          <a:srcRect/>
          <a:stretch>
            <a:fillRect/>
          </a:stretch>
        </p:blipFill>
        <p:spPr bwMode="auto">
          <a:xfrm>
            <a:off x="1600200" y="3910013"/>
            <a:ext cx="3276600" cy="2814637"/>
          </a:xfrm>
          <a:prstGeom prst="rect">
            <a:avLst/>
          </a:prstGeom>
          <a:noFill/>
          <a:ln w="9525">
            <a:noFill/>
            <a:miter lim="800000"/>
            <a:headEnd/>
            <a:tailEnd/>
          </a:ln>
          <a:effectLst/>
        </p:spPr>
      </p:pic>
      <p:pic>
        <p:nvPicPr>
          <p:cNvPr id="28679" name="Picture 7" descr="synapse"/>
          <p:cNvPicPr>
            <a:picLocks noChangeAspect="1" noChangeArrowheads="1"/>
          </p:cNvPicPr>
          <p:nvPr/>
        </p:nvPicPr>
        <p:blipFill>
          <a:blip r:embed="rId4" cstate="print"/>
          <a:srcRect/>
          <a:stretch>
            <a:fillRect/>
          </a:stretch>
        </p:blipFill>
        <p:spPr bwMode="auto">
          <a:xfrm>
            <a:off x="5867400" y="4114800"/>
            <a:ext cx="2236788" cy="2743200"/>
          </a:xfrm>
          <a:prstGeom prst="rect">
            <a:avLst/>
          </a:prstGeom>
          <a:noFill/>
          <a:ln w="9525">
            <a:noFill/>
            <a:miter lim="800000"/>
            <a:headEnd/>
            <a:tailEnd/>
          </a:ln>
          <a:effectLst/>
        </p:spPr>
      </p:pic>
      <p:sp>
        <p:nvSpPr>
          <p:cNvPr id="28680" name="Rectangle 8"/>
          <p:cNvSpPr>
            <a:spLocks noChangeArrowheads="1"/>
          </p:cNvSpPr>
          <p:nvPr/>
        </p:nvSpPr>
        <p:spPr bwMode="auto">
          <a:xfrm>
            <a:off x="1066800" y="1981200"/>
            <a:ext cx="4191000" cy="4114800"/>
          </a:xfrm>
          <a:prstGeom prst="rect">
            <a:avLst/>
          </a:prstGeom>
          <a:noFill/>
          <a:ln w="9525">
            <a:noFill/>
            <a:miter lim="800000"/>
            <a:headEnd/>
            <a:tailEnd/>
          </a:ln>
          <a:effectLst/>
        </p:spPr>
        <p:txBody>
          <a:bodyPr/>
          <a:lstStyle/>
          <a:p>
            <a:pPr marL="742950" lvl="1" indent="-285750">
              <a:spcBef>
                <a:spcPct val="20000"/>
              </a:spcBef>
              <a:buFontTx/>
              <a:buChar char="–"/>
            </a:pPr>
            <a:r>
              <a:rPr lang="en-US" sz="2400">
                <a:effectLst>
                  <a:outerShdw blurRad="38100" dist="38100" dir="2700000" algn="tl">
                    <a:srgbClr val="000000"/>
                  </a:outerShdw>
                </a:effectLst>
              </a:rPr>
              <a:t>Channels</a:t>
            </a:r>
          </a:p>
          <a:p>
            <a:pPr marL="1143000" lvl="2" indent="-228600">
              <a:spcBef>
                <a:spcPct val="20000"/>
              </a:spcBef>
              <a:buClr>
                <a:schemeClr val="accent2"/>
              </a:buClr>
              <a:buSzPct val="90000"/>
              <a:buFont typeface="Wingdings" pitchFamily="2" charset="2"/>
              <a:buBlip>
                <a:blip r:embed="rId5"/>
              </a:buBlip>
            </a:pPr>
            <a:r>
              <a:rPr lang="en-US" sz="2000">
                <a:effectLst>
                  <a:outerShdw blurRad="38100" dist="38100" dir="2700000" algn="tl">
                    <a:srgbClr val="000000"/>
                  </a:outerShdw>
                </a:effectLst>
              </a:rPr>
              <a:t>Potassium Family</a:t>
            </a:r>
          </a:p>
          <a:p>
            <a:pPr marL="1600200" lvl="3" indent="-228600">
              <a:spcBef>
                <a:spcPct val="20000"/>
              </a:spcBef>
              <a:buFontTx/>
              <a:buChar char="–"/>
            </a:pPr>
            <a:r>
              <a:rPr lang="en-US">
                <a:effectLst>
                  <a:outerShdw blurRad="38100" dist="38100" dir="2700000" algn="tl">
                    <a:srgbClr val="000000"/>
                  </a:outerShdw>
                </a:effectLst>
              </a:rPr>
              <a:t>M, A, AHP Channels</a:t>
            </a:r>
          </a:p>
          <a:p>
            <a:pPr marL="1600200" lvl="3" indent="-228600">
              <a:spcBef>
                <a:spcPct val="20000"/>
              </a:spcBef>
              <a:buFontTx/>
              <a:buChar char="–"/>
            </a:pPr>
            <a:r>
              <a:rPr lang="en-US">
                <a:effectLst>
                  <a:outerShdw blurRad="38100" dist="38100" dir="2700000" algn="tl">
                    <a:srgbClr val="000000"/>
                  </a:outerShdw>
                </a:effectLst>
              </a:rPr>
              <a:t>Suppressing behavior on parent cell</a:t>
            </a:r>
          </a:p>
        </p:txBody>
      </p:sp>
      <p:sp>
        <p:nvSpPr>
          <p:cNvPr id="28681" name="Rectangle 9"/>
          <p:cNvSpPr>
            <a:spLocks noChangeArrowheads="1"/>
          </p:cNvSpPr>
          <p:nvPr/>
        </p:nvSpPr>
        <p:spPr bwMode="auto">
          <a:xfrm>
            <a:off x="4914900" y="2133600"/>
            <a:ext cx="3695700" cy="4114800"/>
          </a:xfrm>
          <a:prstGeom prst="rect">
            <a:avLst/>
          </a:prstGeom>
          <a:noFill/>
          <a:ln w="9525">
            <a:noFill/>
            <a:miter lim="800000"/>
            <a:headEnd/>
            <a:tailEnd/>
          </a:ln>
          <a:effectLst/>
        </p:spPr>
        <p:txBody>
          <a:bodyPr/>
          <a:lstStyle/>
          <a:p>
            <a:pPr marL="742950" lvl="1" indent="-285750">
              <a:spcBef>
                <a:spcPct val="20000"/>
              </a:spcBef>
              <a:buFontTx/>
              <a:buChar char="–"/>
            </a:pPr>
            <a:r>
              <a:rPr lang="en-US" sz="2400">
                <a:effectLst>
                  <a:outerShdw blurRad="38100" dist="38100" dir="2700000" algn="tl">
                    <a:srgbClr val="000000"/>
                  </a:outerShdw>
                </a:effectLst>
              </a:rPr>
              <a:t>Synapses</a:t>
            </a:r>
          </a:p>
          <a:p>
            <a:pPr marL="1143000" lvl="2" indent="-228600">
              <a:spcBef>
                <a:spcPct val="20000"/>
              </a:spcBef>
              <a:buClr>
                <a:schemeClr val="accent2"/>
              </a:buClr>
              <a:buSzPct val="90000"/>
              <a:buFont typeface="Wingdings" pitchFamily="2" charset="2"/>
              <a:buBlip>
                <a:blip r:embed="rId5"/>
              </a:buBlip>
            </a:pPr>
            <a:r>
              <a:rPr lang="en-US" sz="2000">
                <a:effectLst>
                  <a:outerShdw blurRad="38100" dist="38100" dir="2700000" algn="tl">
                    <a:srgbClr val="000000"/>
                  </a:outerShdw>
                </a:effectLst>
              </a:rPr>
              <a:t>Analog converter of binary spike event.</a:t>
            </a:r>
          </a:p>
          <a:p>
            <a:pPr marL="1143000" lvl="2" indent="-228600">
              <a:spcBef>
                <a:spcPct val="20000"/>
              </a:spcBef>
              <a:buClr>
                <a:schemeClr val="accent2"/>
              </a:buClr>
              <a:buSzPct val="90000"/>
              <a:buFont typeface="Wingdings" pitchFamily="2" charset="2"/>
              <a:buBlip>
                <a:blip r:embed="rId5"/>
              </a:buBlip>
            </a:pPr>
            <a:r>
              <a:rPr lang="en-US" sz="2000">
                <a:effectLst>
                  <a:outerShdw blurRad="38100" dist="38100" dir="2700000" algn="tl">
                    <a:srgbClr val="000000"/>
                  </a:outerShdw>
                </a:effectLst>
              </a:rPr>
              <a:t>Contextual filters.</a:t>
            </a:r>
          </a:p>
          <a:p>
            <a:pPr marL="1600200" lvl="3" indent="-228600">
              <a:spcBef>
                <a:spcPct val="20000"/>
              </a:spcBef>
              <a:buFontTx/>
              <a:buChar char="–"/>
            </a:pPr>
            <a:endParaRPr lang="en-US">
              <a:effectLst>
                <a:outerShdw blurRad="38100" dist="38100" dir="2700000" algn="tl">
                  <a:srgbClr val="000000"/>
                </a:outerShdw>
              </a:effectLst>
            </a:endParaRPr>
          </a:p>
          <a:p>
            <a:pPr marL="342900" indent="-342900">
              <a:spcBef>
                <a:spcPct val="20000"/>
              </a:spcBef>
              <a:buClr>
                <a:schemeClr val="hlink"/>
              </a:buClr>
              <a:buSzPct val="90000"/>
              <a:buFont typeface="Wingdings" pitchFamily="2" charset="2"/>
              <a:buBlip>
                <a:blip r:embed="rId6"/>
              </a:buBlip>
            </a:pPr>
            <a:endParaRPr lang="en-US" sz="2800">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A Little Neuroscience</a:t>
            </a:r>
          </a:p>
        </p:txBody>
      </p:sp>
      <p:sp>
        <p:nvSpPr>
          <p:cNvPr id="34819" name="Rectangle 3"/>
          <p:cNvSpPr>
            <a:spLocks noGrp="1" noChangeArrowheads="1"/>
          </p:cNvSpPr>
          <p:nvPr>
            <p:ph type="body" idx="1"/>
          </p:nvPr>
        </p:nvSpPr>
        <p:spPr/>
        <p:txBody>
          <a:bodyPr/>
          <a:lstStyle/>
          <a:p>
            <a:r>
              <a:rPr lang="en-US"/>
              <a:t>Brain Slice technology from EPFL</a:t>
            </a:r>
            <a:endParaRPr lang="en-US" sz="2000" b="1">
              <a:latin typeface="Arial Narrow" pitchFamily="34" charset="0"/>
            </a:endParaRPr>
          </a:p>
        </p:txBody>
      </p:sp>
      <p:pic>
        <p:nvPicPr>
          <p:cNvPr id="34820" name="Picture 4" descr="neuron"/>
          <p:cNvPicPr>
            <a:picLocks noChangeAspect="1" noChangeArrowheads="1"/>
          </p:cNvPicPr>
          <p:nvPr/>
        </p:nvPicPr>
        <p:blipFill>
          <a:blip r:embed="rId2" cstate="print"/>
          <a:srcRect/>
          <a:stretch>
            <a:fillRect/>
          </a:stretch>
        </p:blipFill>
        <p:spPr bwMode="auto">
          <a:xfrm>
            <a:off x="7543800" y="381000"/>
            <a:ext cx="1219200" cy="917575"/>
          </a:xfrm>
          <a:prstGeom prst="rect">
            <a:avLst/>
          </a:prstGeom>
          <a:noFill/>
          <a:ln w="9525">
            <a:solidFill>
              <a:schemeClr val="accent2"/>
            </a:solidFill>
            <a:miter lim="800000"/>
            <a:headEnd/>
            <a:tailEnd/>
          </a:ln>
        </p:spPr>
      </p:pic>
      <p:pic>
        <p:nvPicPr>
          <p:cNvPr id="34821" name="Picture 68" descr="N13552_planes"/>
          <p:cNvPicPr>
            <a:picLocks noChangeAspect="1" noChangeArrowheads="1"/>
          </p:cNvPicPr>
          <p:nvPr/>
        </p:nvPicPr>
        <p:blipFill>
          <a:blip r:embed="rId3" cstate="print"/>
          <a:srcRect/>
          <a:stretch>
            <a:fillRect/>
          </a:stretch>
        </p:blipFill>
        <p:spPr bwMode="auto">
          <a:xfrm>
            <a:off x="1219200" y="2438400"/>
            <a:ext cx="3276600" cy="2073275"/>
          </a:xfrm>
          <a:prstGeom prst="rect">
            <a:avLst/>
          </a:prstGeom>
          <a:noFill/>
          <a:ln w="9525">
            <a:noFill/>
            <a:miter lim="800000"/>
            <a:headEnd/>
            <a:tailEnd/>
          </a:ln>
        </p:spPr>
      </p:pic>
      <p:pic>
        <p:nvPicPr>
          <p:cNvPr id="34822" name="Picture 66" descr="slice_IR"/>
          <p:cNvPicPr>
            <a:picLocks noChangeAspect="1" noChangeArrowheads="1"/>
          </p:cNvPicPr>
          <p:nvPr/>
        </p:nvPicPr>
        <p:blipFill>
          <a:blip r:embed="rId4" cstate="print"/>
          <a:srcRect/>
          <a:stretch>
            <a:fillRect/>
          </a:stretch>
        </p:blipFill>
        <p:spPr bwMode="auto">
          <a:xfrm>
            <a:off x="5181600" y="2514600"/>
            <a:ext cx="2255838" cy="4038600"/>
          </a:xfrm>
          <a:prstGeom prst="rect">
            <a:avLst/>
          </a:prstGeom>
          <a:noFill/>
          <a:ln w="9525">
            <a:solidFill>
              <a:srgbClr val="039FAF"/>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A Little Neuroscience</a:t>
            </a:r>
          </a:p>
        </p:txBody>
      </p:sp>
      <p:sp>
        <p:nvSpPr>
          <p:cNvPr id="35843" name="Rectangle 3"/>
          <p:cNvSpPr>
            <a:spLocks noGrp="1" noChangeArrowheads="1"/>
          </p:cNvSpPr>
          <p:nvPr>
            <p:ph type="body" idx="1"/>
          </p:nvPr>
        </p:nvSpPr>
        <p:spPr/>
        <p:txBody>
          <a:bodyPr/>
          <a:lstStyle/>
          <a:p>
            <a:r>
              <a:rPr lang="en-US"/>
              <a:t>Voltage Injection &amp; Measurements</a:t>
            </a:r>
          </a:p>
        </p:txBody>
      </p:sp>
      <p:pic>
        <p:nvPicPr>
          <p:cNvPr id="35844" name="Picture 4" descr="neuron"/>
          <p:cNvPicPr>
            <a:picLocks noChangeAspect="1" noChangeArrowheads="1"/>
          </p:cNvPicPr>
          <p:nvPr/>
        </p:nvPicPr>
        <p:blipFill>
          <a:blip r:embed="rId2" cstate="print"/>
          <a:srcRect/>
          <a:stretch>
            <a:fillRect/>
          </a:stretch>
        </p:blipFill>
        <p:spPr bwMode="auto">
          <a:xfrm>
            <a:off x="7543800" y="381000"/>
            <a:ext cx="1219200" cy="917575"/>
          </a:xfrm>
          <a:prstGeom prst="rect">
            <a:avLst/>
          </a:prstGeom>
          <a:noFill/>
          <a:ln w="9525">
            <a:solidFill>
              <a:schemeClr val="accent2"/>
            </a:solidFill>
            <a:miter lim="800000"/>
            <a:headEnd/>
            <a:tailEnd/>
          </a:ln>
        </p:spPr>
      </p:pic>
      <p:pic>
        <p:nvPicPr>
          <p:cNvPr id="35847" name="Picture 62"/>
          <p:cNvPicPr>
            <a:picLocks noChangeAspect="1" noChangeArrowheads="1"/>
          </p:cNvPicPr>
          <p:nvPr/>
        </p:nvPicPr>
        <p:blipFill>
          <a:blip r:embed="rId3" cstate="print"/>
          <a:srcRect/>
          <a:stretch>
            <a:fillRect/>
          </a:stretch>
        </p:blipFill>
        <p:spPr bwMode="auto">
          <a:xfrm>
            <a:off x="914400" y="2362200"/>
            <a:ext cx="3962400" cy="3300413"/>
          </a:xfrm>
          <a:prstGeom prst="rect">
            <a:avLst/>
          </a:prstGeom>
          <a:noFill/>
          <a:ln w="9525" algn="ctr">
            <a:solidFill>
              <a:srgbClr val="039FAF"/>
            </a:solidFill>
            <a:miter lim="800000"/>
            <a:headEnd/>
            <a:tailEnd/>
          </a:ln>
        </p:spPr>
      </p:pic>
      <p:pic>
        <p:nvPicPr>
          <p:cNvPr id="35848" name="Picture 63"/>
          <p:cNvPicPr>
            <a:picLocks noChangeAspect="1" noChangeArrowheads="1"/>
          </p:cNvPicPr>
          <p:nvPr/>
        </p:nvPicPr>
        <p:blipFill>
          <a:blip r:embed="rId4" cstate="print"/>
          <a:srcRect/>
          <a:stretch>
            <a:fillRect/>
          </a:stretch>
        </p:blipFill>
        <p:spPr bwMode="auto">
          <a:xfrm>
            <a:off x="4953000" y="2362200"/>
            <a:ext cx="3962400" cy="3297238"/>
          </a:xfrm>
          <a:prstGeom prst="rect">
            <a:avLst/>
          </a:prstGeom>
          <a:noFill/>
          <a:ln w="9525" algn="ctr">
            <a:solidFill>
              <a:srgbClr val="039FAF"/>
            </a:solid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A Little Neuroscience</a:t>
            </a:r>
          </a:p>
        </p:txBody>
      </p:sp>
      <p:sp>
        <p:nvSpPr>
          <p:cNvPr id="36867" name="Rectangle 3"/>
          <p:cNvSpPr>
            <a:spLocks noGrp="1" noChangeArrowheads="1"/>
          </p:cNvSpPr>
          <p:nvPr>
            <p:ph type="body" idx="1"/>
          </p:nvPr>
        </p:nvSpPr>
        <p:spPr/>
        <p:txBody>
          <a:bodyPr/>
          <a:lstStyle/>
          <a:p>
            <a:r>
              <a:rPr lang="en-US"/>
              <a:t>But we need more than 1</a:t>
            </a:r>
          </a:p>
          <a:p>
            <a:pPr lvl="1"/>
            <a:r>
              <a:rPr lang="en-US"/>
              <a:t>Currently a 12 clamp</a:t>
            </a:r>
          </a:p>
        </p:txBody>
      </p:sp>
      <p:pic>
        <p:nvPicPr>
          <p:cNvPr id="36868" name="Picture 4" descr="neuron"/>
          <p:cNvPicPr>
            <a:picLocks noChangeAspect="1" noChangeArrowheads="1"/>
          </p:cNvPicPr>
          <p:nvPr/>
        </p:nvPicPr>
        <p:blipFill>
          <a:blip r:embed="rId2" cstate="print"/>
          <a:srcRect/>
          <a:stretch>
            <a:fillRect/>
          </a:stretch>
        </p:blipFill>
        <p:spPr bwMode="auto">
          <a:xfrm>
            <a:off x="7543800" y="381000"/>
            <a:ext cx="1219200" cy="917575"/>
          </a:xfrm>
          <a:prstGeom prst="rect">
            <a:avLst/>
          </a:prstGeom>
          <a:noFill/>
          <a:ln w="9525">
            <a:solidFill>
              <a:schemeClr val="accent2"/>
            </a:solidFill>
            <a:miter lim="800000"/>
            <a:headEnd/>
            <a:tailEnd/>
          </a:ln>
        </p:spPr>
      </p:pic>
      <p:pic>
        <p:nvPicPr>
          <p:cNvPr id="36869" name="Picture 64"/>
          <p:cNvPicPr>
            <a:picLocks noChangeAspect="1" noChangeArrowheads="1"/>
          </p:cNvPicPr>
          <p:nvPr/>
        </p:nvPicPr>
        <p:blipFill>
          <a:blip r:embed="rId3" cstate="print"/>
          <a:srcRect/>
          <a:stretch>
            <a:fillRect/>
          </a:stretch>
        </p:blipFill>
        <p:spPr bwMode="auto">
          <a:xfrm>
            <a:off x="457200" y="2816225"/>
            <a:ext cx="3810000" cy="3203575"/>
          </a:xfrm>
          <a:prstGeom prst="rect">
            <a:avLst/>
          </a:prstGeom>
          <a:noFill/>
          <a:ln w="9525" algn="ctr">
            <a:noFill/>
            <a:miter lim="800000"/>
            <a:headEnd/>
            <a:tailEnd/>
          </a:ln>
        </p:spPr>
      </p:pic>
      <p:pic>
        <p:nvPicPr>
          <p:cNvPr id="36870" name="Picture 65"/>
          <p:cNvPicPr>
            <a:picLocks noChangeAspect="1" noChangeArrowheads="1"/>
          </p:cNvPicPr>
          <p:nvPr/>
        </p:nvPicPr>
        <p:blipFill>
          <a:blip r:embed="rId4" cstate="print"/>
          <a:srcRect/>
          <a:stretch>
            <a:fillRect/>
          </a:stretch>
        </p:blipFill>
        <p:spPr bwMode="auto">
          <a:xfrm>
            <a:off x="4572000" y="2790825"/>
            <a:ext cx="3962400" cy="3228975"/>
          </a:xfrm>
          <a:prstGeom prst="rect">
            <a:avLst/>
          </a:prstGeom>
          <a:noFill/>
          <a:ln w="9525" algn="ctr">
            <a:solidFill>
              <a:srgbClr val="039FAF"/>
            </a:solid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t>Web Interface</a:t>
            </a:r>
          </a:p>
        </p:txBody>
      </p:sp>
      <p:sp>
        <p:nvSpPr>
          <p:cNvPr id="50179" name="Rectangle 3"/>
          <p:cNvSpPr>
            <a:spLocks noGrp="1" noChangeArrowheads="1"/>
          </p:cNvSpPr>
          <p:nvPr>
            <p:ph type="body" idx="1"/>
          </p:nvPr>
        </p:nvSpPr>
        <p:spPr>
          <a:xfrm>
            <a:off x="457200" y="1600200"/>
            <a:ext cx="4114800" cy="4191000"/>
          </a:xfrm>
        </p:spPr>
        <p:txBody>
          <a:bodyPr/>
          <a:lstStyle/>
          <a:p>
            <a:r>
              <a:rPr lang="en-US"/>
              <a:t>Goals:</a:t>
            </a:r>
          </a:p>
          <a:p>
            <a:pPr lvl="1"/>
            <a:r>
              <a:rPr lang="en-US"/>
              <a:t>Allow rapid creation of brain models</a:t>
            </a:r>
          </a:p>
          <a:p>
            <a:pPr lvl="1"/>
            <a:r>
              <a:rPr lang="en-US"/>
              <a:t>Allow remote collaboration</a:t>
            </a:r>
          </a:p>
        </p:txBody>
      </p:sp>
      <p:pic>
        <p:nvPicPr>
          <p:cNvPr id="50183" name="Picture 7"/>
          <p:cNvPicPr>
            <a:picLocks noChangeAspect="1" noChangeArrowheads="1"/>
          </p:cNvPicPr>
          <p:nvPr/>
        </p:nvPicPr>
        <p:blipFill>
          <a:blip r:embed="rId2" cstate="print"/>
          <a:srcRect/>
          <a:stretch>
            <a:fillRect/>
          </a:stretch>
        </p:blipFill>
        <p:spPr bwMode="auto">
          <a:xfrm>
            <a:off x="4572000" y="1600200"/>
            <a:ext cx="4086225" cy="3495675"/>
          </a:xfrm>
          <a:prstGeom prst="rect">
            <a:avLst/>
          </a:prstGeom>
          <a:noFill/>
        </p:spPr>
      </p:pic>
      <p:sp>
        <p:nvSpPr>
          <p:cNvPr id="50184" name="Text Box 8"/>
          <p:cNvSpPr txBox="1">
            <a:spLocks noChangeArrowheads="1"/>
          </p:cNvSpPr>
          <p:nvPr/>
        </p:nvSpPr>
        <p:spPr bwMode="auto">
          <a:xfrm>
            <a:off x="457200" y="5867400"/>
            <a:ext cx="8229600" cy="942975"/>
          </a:xfrm>
          <a:prstGeom prst="rect">
            <a:avLst/>
          </a:prstGeom>
          <a:noFill/>
          <a:ln w="9525">
            <a:noFill/>
            <a:miter lim="800000"/>
            <a:headEnd/>
            <a:tailEnd/>
          </a:ln>
          <a:effectLst/>
        </p:spPr>
        <p:txBody>
          <a:bodyPr>
            <a:spAutoFit/>
          </a:bodyPr>
          <a:lstStyle/>
          <a:p>
            <a:r>
              <a:rPr lang="en-US" sz="1400"/>
              <a:t>Kishor K. Waikul, Lianjun Jiang, E. Courtenay Wilson, Frederick C. Harris, Jr., and Philip H. Goodman, “Design and Implementation of a Web Portal for a NeoCortical Simulator,” in </a:t>
            </a:r>
            <a:r>
              <a:rPr lang="en-US" sz="1400" i="1"/>
              <a:t>Proceedings of the 17th International Conference on Computers and Their Applications (CATA 2002)</a:t>
            </a:r>
            <a:r>
              <a:rPr lang="en-US" sz="1400"/>
              <a:t> pp. 349-353, April 4-6, 2002, San Francisco, CA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z="4000" b="1">
                <a:solidFill>
                  <a:schemeClr val="tx1"/>
                </a:solidFill>
                <a:effectLst/>
              </a:rPr>
              <a:t>Modeling &amp; </a:t>
            </a:r>
            <a:br>
              <a:rPr lang="en-US" sz="4000" b="1">
                <a:solidFill>
                  <a:schemeClr val="tx1"/>
                </a:solidFill>
                <a:effectLst/>
              </a:rPr>
            </a:br>
            <a:r>
              <a:rPr lang="en-US" sz="4000" b="1">
                <a:solidFill>
                  <a:schemeClr val="tx1"/>
                </a:solidFill>
                <a:effectLst/>
              </a:rPr>
              <a:t>Neural Engineering</a:t>
            </a:r>
          </a:p>
        </p:txBody>
      </p:sp>
      <p:sp>
        <p:nvSpPr>
          <p:cNvPr id="31747" name="Rectangle 3"/>
          <p:cNvSpPr>
            <a:spLocks noGrp="1" noChangeArrowheads="1"/>
          </p:cNvSpPr>
          <p:nvPr>
            <p:ph type="body" idx="1"/>
          </p:nvPr>
        </p:nvSpPr>
        <p:spPr/>
        <p:txBody>
          <a:bodyPr/>
          <a:lstStyle/>
          <a:p>
            <a:endParaRPr lang="en-US"/>
          </a:p>
        </p:txBody>
      </p:sp>
      <p:pic>
        <p:nvPicPr>
          <p:cNvPr id="31748" name="Picture 4"/>
          <p:cNvPicPr>
            <a:picLocks noChangeAspect="1" noChangeArrowheads="1"/>
          </p:cNvPicPr>
          <p:nvPr/>
        </p:nvPicPr>
        <p:blipFill>
          <a:blip r:embed="rId2" cstate="print">
            <a:clrChange>
              <a:clrFrom>
                <a:srgbClr val="006600"/>
              </a:clrFrom>
              <a:clrTo>
                <a:srgbClr val="006600">
                  <a:alpha val="0"/>
                </a:srgbClr>
              </a:clrTo>
            </a:clrChange>
          </a:blip>
          <a:srcRect/>
          <a:stretch>
            <a:fillRect/>
          </a:stretch>
        </p:blipFill>
        <p:spPr bwMode="auto">
          <a:xfrm>
            <a:off x="7010400" y="304800"/>
            <a:ext cx="1651000" cy="1066800"/>
          </a:xfrm>
          <a:prstGeom prst="rect">
            <a:avLst/>
          </a:prstGeom>
          <a:noFill/>
          <a:ln w="9525">
            <a:noFill/>
            <a:miter lim="800000"/>
            <a:headEnd/>
            <a:tailEnd/>
          </a:ln>
        </p:spPr>
      </p:pic>
      <p:sp>
        <p:nvSpPr>
          <p:cNvPr id="31750" name="Text Box 6"/>
          <p:cNvSpPr txBox="1">
            <a:spLocks noChangeArrowheads="1"/>
          </p:cNvSpPr>
          <p:nvPr/>
        </p:nvSpPr>
        <p:spPr bwMode="auto">
          <a:xfrm>
            <a:off x="457200" y="6051550"/>
            <a:ext cx="8229600" cy="730250"/>
          </a:xfrm>
          <a:prstGeom prst="rect">
            <a:avLst/>
          </a:prstGeom>
          <a:noFill/>
          <a:ln w="9525">
            <a:noFill/>
            <a:miter lim="800000"/>
            <a:headEnd/>
            <a:tailEnd/>
          </a:ln>
          <a:effectLst/>
        </p:spPr>
        <p:txBody>
          <a:bodyPr>
            <a:spAutoFit/>
          </a:bodyPr>
          <a:lstStyle/>
          <a:p>
            <a:r>
              <a:rPr lang="en-US" sz="1400"/>
              <a:t>Ripplinger MC, Wilson CJ, King JG, Frye J, Drewes R, Harris FC, and Goodman PH, “Computational Model of Interacting Brain Networks,” </a:t>
            </a:r>
            <a:r>
              <a:rPr lang="en-US" sz="1400" i="1"/>
              <a:t>Journal of Investigative Medicine, </a:t>
            </a:r>
            <a:r>
              <a:rPr lang="en-US" sz="1400"/>
              <a:t>Vol. 52, No. 1, Jan 2004, pp. S155.</a:t>
            </a:r>
          </a:p>
        </p:txBody>
      </p:sp>
      <p:pic>
        <p:nvPicPr>
          <p:cNvPr id="31751" name="Picture 4"/>
          <p:cNvPicPr>
            <a:picLocks noChangeAspect="1" noChangeArrowheads="1"/>
          </p:cNvPicPr>
          <p:nvPr/>
        </p:nvPicPr>
        <p:blipFill>
          <a:blip r:embed="rId3" cstate="print"/>
          <a:srcRect/>
          <a:stretch>
            <a:fillRect/>
          </a:stretch>
        </p:blipFill>
        <p:spPr bwMode="auto">
          <a:xfrm>
            <a:off x="990600" y="1524000"/>
            <a:ext cx="6934200" cy="4479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sz="4000" b="1">
                <a:solidFill>
                  <a:schemeClr val="tx1"/>
                </a:solidFill>
                <a:effectLst/>
              </a:rPr>
              <a:t>Modeling &amp; </a:t>
            </a:r>
            <a:br>
              <a:rPr lang="en-US" sz="4000" b="1">
                <a:solidFill>
                  <a:schemeClr val="tx1"/>
                </a:solidFill>
                <a:effectLst/>
              </a:rPr>
            </a:br>
            <a:r>
              <a:rPr lang="en-US" sz="4000" b="1">
                <a:solidFill>
                  <a:schemeClr val="tx1"/>
                </a:solidFill>
                <a:effectLst/>
              </a:rPr>
              <a:t>Neural Engineering</a:t>
            </a:r>
          </a:p>
        </p:txBody>
      </p:sp>
      <p:sp>
        <p:nvSpPr>
          <p:cNvPr id="65539" name="Rectangle 3"/>
          <p:cNvSpPr>
            <a:spLocks noGrp="1" noChangeArrowheads="1"/>
          </p:cNvSpPr>
          <p:nvPr>
            <p:ph type="body" idx="1"/>
          </p:nvPr>
        </p:nvSpPr>
        <p:spPr>
          <a:xfrm>
            <a:off x="457200" y="1600200"/>
            <a:ext cx="8229600" cy="3733800"/>
          </a:xfrm>
        </p:spPr>
        <p:txBody>
          <a:bodyPr/>
          <a:lstStyle/>
          <a:p>
            <a:endParaRPr lang="en-US"/>
          </a:p>
        </p:txBody>
      </p:sp>
      <p:pic>
        <p:nvPicPr>
          <p:cNvPr id="65540" name="Picture 4"/>
          <p:cNvPicPr>
            <a:picLocks noChangeAspect="1" noChangeArrowheads="1"/>
          </p:cNvPicPr>
          <p:nvPr/>
        </p:nvPicPr>
        <p:blipFill>
          <a:blip r:embed="rId2" cstate="print">
            <a:clrChange>
              <a:clrFrom>
                <a:srgbClr val="006600"/>
              </a:clrFrom>
              <a:clrTo>
                <a:srgbClr val="006600">
                  <a:alpha val="0"/>
                </a:srgbClr>
              </a:clrTo>
            </a:clrChange>
          </a:blip>
          <a:srcRect/>
          <a:stretch>
            <a:fillRect/>
          </a:stretch>
        </p:blipFill>
        <p:spPr bwMode="auto">
          <a:xfrm>
            <a:off x="7010400" y="304800"/>
            <a:ext cx="1651000" cy="1066800"/>
          </a:xfrm>
          <a:prstGeom prst="rect">
            <a:avLst/>
          </a:prstGeom>
          <a:noFill/>
          <a:ln w="9525">
            <a:noFill/>
            <a:miter lim="800000"/>
            <a:headEnd/>
            <a:tailEnd/>
          </a:ln>
        </p:spPr>
      </p:pic>
      <p:sp>
        <p:nvSpPr>
          <p:cNvPr id="65541" name="Text Box 5"/>
          <p:cNvSpPr txBox="1">
            <a:spLocks noChangeArrowheads="1"/>
          </p:cNvSpPr>
          <p:nvPr/>
        </p:nvSpPr>
        <p:spPr bwMode="auto">
          <a:xfrm>
            <a:off x="457200" y="5413375"/>
            <a:ext cx="8229600" cy="1368425"/>
          </a:xfrm>
          <a:prstGeom prst="rect">
            <a:avLst/>
          </a:prstGeom>
          <a:noFill/>
          <a:ln w="9525">
            <a:noFill/>
            <a:miter lim="800000"/>
            <a:headEnd/>
            <a:tailEnd/>
          </a:ln>
          <a:effectLst/>
        </p:spPr>
        <p:txBody>
          <a:bodyPr>
            <a:spAutoFit/>
          </a:bodyPr>
          <a:lstStyle/>
          <a:p>
            <a:r>
              <a:rPr lang="en-US" sz="1400"/>
              <a:t>Romain Brette, Michelle Rudolph, Ted Carnevale, Michael Hines, David Beeman, James M. Bower, Markus Diesmann, Abigail Morrison, Philip H. Goodman, Frederick C. Harris, Jr., Milind Zirpe, Thomas Natschlager, Dejan Pecevski, Bard Ermentrout, Mikael Djurfeldt, Anders Lansner, Olivier Rochel, Thierry Vieville, Eilif Muller, Andrew P. Davison, Sami El Boustani and Alain Destexhe, “Simulation of networks of spiking neurons: A review of tools and strategies,” </a:t>
            </a:r>
            <a:r>
              <a:rPr lang="en-US" sz="1400" i="1"/>
              <a:t>Journal of Computational Neuroscience </a:t>
            </a:r>
            <a:r>
              <a:rPr lang="en-US" sz="1400"/>
              <a:t>Vol. 23, December, 2007, pgs 349-398.</a:t>
            </a:r>
          </a:p>
        </p:txBody>
      </p:sp>
      <p:pic>
        <p:nvPicPr>
          <p:cNvPr id="65542" name="Picture 3"/>
          <p:cNvPicPr>
            <a:picLocks noChangeAspect="1" noChangeArrowheads="1"/>
          </p:cNvPicPr>
          <p:nvPr/>
        </p:nvPicPr>
        <p:blipFill>
          <a:blip r:embed="rId3" cstate="print"/>
          <a:srcRect/>
          <a:stretch>
            <a:fillRect/>
          </a:stretch>
        </p:blipFill>
        <p:spPr bwMode="auto">
          <a:xfrm>
            <a:off x="1371600" y="1600200"/>
            <a:ext cx="6477000" cy="3771900"/>
          </a:xfrm>
          <a:prstGeom prst="rect">
            <a:avLst/>
          </a:prstGeom>
          <a:noFill/>
          <a:ln w="9525">
            <a:solidFill>
              <a:schemeClr val="accent2"/>
            </a:solid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z="4000" b="1">
                <a:solidFill>
                  <a:schemeClr val="tx1"/>
                </a:solidFill>
                <a:effectLst/>
              </a:rPr>
              <a:t>Modeling &amp; </a:t>
            </a:r>
            <a:br>
              <a:rPr lang="en-US" sz="4000" b="1">
                <a:solidFill>
                  <a:schemeClr val="tx1"/>
                </a:solidFill>
                <a:effectLst/>
              </a:rPr>
            </a:br>
            <a:r>
              <a:rPr lang="en-US" sz="4000" b="1">
                <a:solidFill>
                  <a:schemeClr val="tx1"/>
                </a:solidFill>
                <a:effectLst/>
              </a:rPr>
              <a:t>Neural Engineering</a:t>
            </a:r>
          </a:p>
        </p:txBody>
      </p:sp>
      <p:sp>
        <p:nvSpPr>
          <p:cNvPr id="67587" name="Rectangle 3"/>
          <p:cNvSpPr>
            <a:spLocks noGrp="1" noChangeArrowheads="1"/>
          </p:cNvSpPr>
          <p:nvPr>
            <p:ph type="body" idx="1"/>
          </p:nvPr>
        </p:nvSpPr>
        <p:spPr>
          <a:xfrm>
            <a:off x="457200" y="1600200"/>
            <a:ext cx="8229600" cy="4724400"/>
          </a:xfrm>
        </p:spPr>
        <p:txBody>
          <a:bodyPr/>
          <a:lstStyle/>
          <a:p>
            <a:r>
              <a:rPr lang="en-US"/>
              <a:t>RAIN Firing Characteristics</a:t>
            </a:r>
          </a:p>
        </p:txBody>
      </p:sp>
      <p:pic>
        <p:nvPicPr>
          <p:cNvPr id="67588" name="Picture 4"/>
          <p:cNvPicPr>
            <a:picLocks noChangeAspect="1" noChangeArrowheads="1"/>
          </p:cNvPicPr>
          <p:nvPr/>
        </p:nvPicPr>
        <p:blipFill>
          <a:blip r:embed="rId2" cstate="print">
            <a:clrChange>
              <a:clrFrom>
                <a:srgbClr val="006600"/>
              </a:clrFrom>
              <a:clrTo>
                <a:srgbClr val="006600">
                  <a:alpha val="0"/>
                </a:srgbClr>
              </a:clrTo>
            </a:clrChange>
          </a:blip>
          <a:srcRect/>
          <a:stretch>
            <a:fillRect/>
          </a:stretch>
        </p:blipFill>
        <p:spPr bwMode="auto">
          <a:xfrm>
            <a:off x="7010400" y="304800"/>
            <a:ext cx="1651000" cy="1066800"/>
          </a:xfrm>
          <a:prstGeom prst="rect">
            <a:avLst/>
          </a:prstGeom>
          <a:noFill/>
          <a:ln w="9525">
            <a:noFill/>
            <a:miter lim="800000"/>
            <a:headEnd/>
            <a:tailEnd/>
          </a:ln>
        </p:spPr>
      </p:pic>
      <p:pic>
        <p:nvPicPr>
          <p:cNvPr id="67594" name="Picture 7"/>
          <p:cNvPicPr>
            <a:picLocks noChangeAspect="1" noChangeArrowheads="1"/>
          </p:cNvPicPr>
          <p:nvPr/>
        </p:nvPicPr>
        <p:blipFill>
          <a:blip r:embed="rId3" cstate="print"/>
          <a:srcRect/>
          <a:stretch>
            <a:fillRect/>
          </a:stretch>
        </p:blipFill>
        <p:spPr bwMode="auto">
          <a:xfrm>
            <a:off x="533400" y="2514600"/>
            <a:ext cx="7772400" cy="1609725"/>
          </a:xfrm>
          <a:prstGeom prst="rect">
            <a:avLst/>
          </a:prstGeom>
          <a:noFill/>
          <a:ln w="9525" algn="ctr">
            <a:noFill/>
            <a:miter lim="800000"/>
            <a:headEnd/>
            <a:tailEnd/>
          </a:ln>
        </p:spPr>
      </p:pic>
      <p:pic>
        <p:nvPicPr>
          <p:cNvPr id="67595" name="Picture 8"/>
          <p:cNvPicPr>
            <a:picLocks noChangeAspect="1" noChangeArrowheads="1"/>
          </p:cNvPicPr>
          <p:nvPr/>
        </p:nvPicPr>
        <p:blipFill>
          <a:blip r:embed="rId4" cstate="print">
            <a:clrChange>
              <a:clrFrom>
                <a:srgbClr val="CCCCCC"/>
              </a:clrFrom>
              <a:clrTo>
                <a:srgbClr val="CCCCCC">
                  <a:alpha val="0"/>
                </a:srgbClr>
              </a:clrTo>
            </a:clrChange>
          </a:blip>
          <a:srcRect/>
          <a:stretch>
            <a:fillRect/>
          </a:stretch>
        </p:blipFill>
        <p:spPr bwMode="auto">
          <a:xfrm>
            <a:off x="8382000" y="2590800"/>
            <a:ext cx="457200" cy="1285875"/>
          </a:xfrm>
          <a:prstGeom prst="rect">
            <a:avLst/>
          </a:prstGeom>
          <a:noFill/>
          <a:ln w="9525" algn="ctr">
            <a:noFill/>
            <a:miter lim="800000"/>
            <a:headEnd/>
            <a:tailEnd/>
          </a:ln>
        </p:spPr>
      </p:pic>
      <p:grpSp>
        <p:nvGrpSpPr>
          <p:cNvPr id="67596" name="Group 15"/>
          <p:cNvGrpSpPr>
            <a:grpSpLocks/>
          </p:cNvGrpSpPr>
          <p:nvPr/>
        </p:nvGrpSpPr>
        <p:grpSpPr bwMode="auto">
          <a:xfrm>
            <a:off x="381000" y="3895725"/>
            <a:ext cx="7924800" cy="2047875"/>
            <a:chOff x="381000" y="2676525"/>
            <a:chExt cx="7924800" cy="2047875"/>
          </a:xfrm>
        </p:grpSpPr>
        <p:pic>
          <p:nvPicPr>
            <p:cNvPr id="67597" name="Picture 27"/>
            <p:cNvPicPr>
              <a:picLocks noChangeAspect="1" noChangeArrowheads="1"/>
            </p:cNvPicPr>
            <p:nvPr/>
          </p:nvPicPr>
          <p:blipFill>
            <a:blip r:embed="rId5" cstate="print"/>
            <a:srcRect/>
            <a:stretch>
              <a:fillRect/>
            </a:stretch>
          </p:blipFill>
          <p:spPr bwMode="auto">
            <a:xfrm>
              <a:off x="546755" y="3048000"/>
              <a:ext cx="7759045" cy="1676400"/>
            </a:xfrm>
            <a:prstGeom prst="rect">
              <a:avLst/>
            </a:prstGeom>
            <a:noFill/>
            <a:ln w="19050" algn="ctr">
              <a:solidFill>
                <a:schemeClr val="tx1"/>
              </a:solidFill>
              <a:miter lim="800000"/>
              <a:headEnd/>
              <a:tailEnd/>
            </a:ln>
          </p:spPr>
        </p:pic>
        <p:sp>
          <p:nvSpPr>
            <p:cNvPr id="67598" name="Rounded Rectangle 10"/>
            <p:cNvSpPr>
              <a:spLocks noChangeArrowheads="1"/>
            </p:cNvSpPr>
            <p:nvPr/>
          </p:nvSpPr>
          <p:spPr bwMode="auto">
            <a:xfrm>
              <a:off x="4284663" y="2676525"/>
              <a:ext cx="193675" cy="376238"/>
            </a:xfrm>
            <a:prstGeom prst="roundRect">
              <a:avLst>
                <a:gd name="adj" fmla="val 16667"/>
              </a:avLst>
            </a:prstGeom>
            <a:noFill/>
            <a:ln w="9525" algn="ctr">
              <a:solidFill>
                <a:schemeClr val="tx1"/>
              </a:solidFill>
              <a:round/>
              <a:headEnd/>
              <a:tailEnd/>
            </a:ln>
          </p:spPr>
          <p:txBody>
            <a:bodyPr wrap="none">
              <a:spAutoFit/>
            </a:bodyPr>
            <a:lstStyle/>
            <a:p>
              <a:pPr algn="ctr"/>
              <a:endParaRPr lang="en-US">
                <a:latin typeface="Arial Narrow" pitchFamily="34" charset="0"/>
              </a:endParaRPr>
            </a:p>
          </p:txBody>
        </p:sp>
        <p:cxnSp>
          <p:nvCxnSpPr>
            <p:cNvPr id="67599" name="Curved Connector 12"/>
            <p:cNvCxnSpPr>
              <a:cxnSpLocks noChangeShapeType="1"/>
              <a:stCxn id="67598" idx="1"/>
            </p:cNvCxnSpPr>
            <p:nvPr/>
          </p:nvCxnSpPr>
          <p:spPr bwMode="auto">
            <a:xfrm rot="10800000" flipH="1" flipV="1">
              <a:off x="381000" y="2819400"/>
              <a:ext cx="76200" cy="990600"/>
            </a:xfrm>
            <a:prstGeom prst="curvedConnector4">
              <a:avLst>
                <a:gd name="adj1" fmla="val -300000"/>
                <a:gd name="adj2" fmla="val 98611"/>
              </a:avLst>
            </a:prstGeom>
            <a:noFill/>
            <a:ln w="9525" algn="ctr">
              <a:solidFill>
                <a:schemeClr val="tx1"/>
              </a:solidFill>
              <a:round/>
              <a:headEnd/>
              <a:tailEnd type="arrow" w="med" len="med"/>
            </a:ln>
          </p:spPr>
        </p:cxn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Science</a:t>
            </a:r>
            <a:endParaRPr lang="en-US" dirty="0"/>
          </a:p>
        </p:txBody>
      </p:sp>
      <p:sp>
        <p:nvSpPr>
          <p:cNvPr id="3" name="Content Placeholder 2"/>
          <p:cNvSpPr>
            <a:spLocks noGrp="1"/>
          </p:cNvSpPr>
          <p:nvPr>
            <p:ph idx="1"/>
          </p:nvPr>
        </p:nvSpPr>
        <p:spPr/>
        <p:txBody>
          <a:bodyPr/>
          <a:lstStyle/>
          <a:p>
            <a:pPr>
              <a:lnSpc>
                <a:spcPct val="90000"/>
              </a:lnSpc>
              <a:spcBef>
                <a:spcPts val="600"/>
              </a:spcBef>
            </a:pPr>
            <a:r>
              <a:rPr lang="en-US" dirty="0" smtClean="0"/>
              <a:t>Focus: </a:t>
            </a:r>
          </a:p>
          <a:p>
            <a:pPr lvl="1">
              <a:lnSpc>
                <a:spcPct val="90000"/>
              </a:lnSpc>
              <a:spcBef>
                <a:spcPts val="600"/>
              </a:spcBef>
            </a:pPr>
            <a:r>
              <a:rPr lang="en-US" dirty="0" smtClean="0"/>
              <a:t>What are the effects of regional climate change on ecosystem resources</a:t>
            </a:r>
          </a:p>
          <a:p>
            <a:pPr lvl="1">
              <a:lnSpc>
                <a:spcPct val="90000"/>
              </a:lnSpc>
              <a:spcBef>
                <a:spcPts val="600"/>
              </a:spcBef>
            </a:pPr>
            <a:endParaRPr lang="en-US" dirty="0" smtClean="0"/>
          </a:p>
          <a:p>
            <a:pPr>
              <a:lnSpc>
                <a:spcPct val="90000"/>
              </a:lnSpc>
              <a:spcBef>
                <a:spcPts val="600"/>
              </a:spcBef>
            </a:pPr>
            <a:r>
              <a:rPr lang="en-US" dirty="0" smtClean="0"/>
              <a:t>Major interdisciplinary science questions:</a:t>
            </a:r>
          </a:p>
          <a:p>
            <a:pPr lvl="1">
              <a:lnSpc>
                <a:spcPct val="90000"/>
              </a:lnSpc>
              <a:spcBef>
                <a:spcPts val="600"/>
              </a:spcBef>
            </a:pPr>
            <a:r>
              <a:rPr lang="en-US" dirty="0" smtClean="0"/>
              <a:t>How will climate change affect water resources and linked ecosystem services and human systems?</a:t>
            </a:r>
          </a:p>
          <a:p>
            <a:pPr lvl="1">
              <a:lnSpc>
                <a:spcPct val="90000"/>
              </a:lnSpc>
              <a:spcBef>
                <a:spcPts val="600"/>
              </a:spcBef>
            </a:pPr>
            <a:r>
              <a:rPr lang="en-US" dirty="0" smtClean="0"/>
              <a:t>How will climate change affect disturbance regimes (e.g., </a:t>
            </a:r>
            <a:r>
              <a:rPr lang="en-US" dirty="0" err="1" smtClean="0"/>
              <a:t>wildland</a:t>
            </a:r>
            <a:r>
              <a:rPr lang="en-US" dirty="0" smtClean="0"/>
              <a:t> fires, insect outbreaks, droughts) and linked systems?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b="1">
                <a:solidFill>
                  <a:schemeClr val="tx1"/>
                </a:solidFill>
                <a:effectLst/>
              </a:rPr>
              <a:t>Robotic/Human Loops</a:t>
            </a:r>
          </a:p>
        </p:txBody>
      </p:sp>
      <p:sp>
        <p:nvSpPr>
          <p:cNvPr id="32771" name="Rectangle 3"/>
          <p:cNvSpPr>
            <a:spLocks noGrp="1" noChangeArrowheads="1"/>
          </p:cNvSpPr>
          <p:nvPr>
            <p:ph type="body" idx="1"/>
          </p:nvPr>
        </p:nvSpPr>
        <p:spPr/>
        <p:txBody>
          <a:bodyPr/>
          <a:lstStyle/>
          <a:p>
            <a:endParaRPr lang="en-US"/>
          </a:p>
        </p:txBody>
      </p:sp>
      <p:pic>
        <p:nvPicPr>
          <p:cNvPr id="32772" name="Picture 5" descr="aibo"/>
          <p:cNvPicPr>
            <a:picLocks noChangeAspect="1" noChangeArrowheads="1"/>
          </p:cNvPicPr>
          <p:nvPr/>
        </p:nvPicPr>
        <p:blipFill>
          <a:blip r:embed="rId2" cstate="print"/>
          <a:srcRect/>
          <a:stretch>
            <a:fillRect/>
          </a:stretch>
        </p:blipFill>
        <p:spPr bwMode="auto">
          <a:xfrm>
            <a:off x="7620000" y="304800"/>
            <a:ext cx="1143000" cy="1138238"/>
          </a:xfrm>
          <a:prstGeom prst="rect">
            <a:avLst/>
          </a:prstGeom>
          <a:noFill/>
          <a:ln w="9525">
            <a:noFill/>
            <a:miter lim="800000"/>
            <a:headEnd/>
            <a:tailEnd/>
          </a:ln>
        </p:spPr>
      </p:pic>
      <p:sp>
        <p:nvSpPr>
          <p:cNvPr id="32773" name="Text Box 5"/>
          <p:cNvSpPr txBox="1">
            <a:spLocks noChangeArrowheads="1"/>
          </p:cNvSpPr>
          <p:nvPr/>
        </p:nvSpPr>
        <p:spPr bwMode="auto">
          <a:xfrm>
            <a:off x="457200" y="6051550"/>
            <a:ext cx="8229600" cy="730250"/>
          </a:xfrm>
          <a:prstGeom prst="rect">
            <a:avLst/>
          </a:prstGeom>
          <a:noFill/>
          <a:ln w="9525">
            <a:noFill/>
            <a:miter lim="800000"/>
            <a:headEnd/>
            <a:tailEnd/>
          </a:ln>
          <a:effectLst/>
        </p:spPr>
        <p:txBody>
          <a:bodyPr>
            <a:spAutoFit/>
          </a:bodyPr>
          <a:lstStyle/>
          <a:p>
            <a:r>
              <a:rPr lang="en-US" sz="1400"/>
              <a:t>Juan C. Macera, Philip H Goodman, Frederick C. Harris, Jr., Rich Drews, and James B. Maciokas</a:t>
            </a:r>
          </a:p>
          <a:p>
            <a:pPr lvl="1"/>
            <a:r>
              <a:rPr lang="en-US" sz="1400"/>
              <a:t>“Remote-Neocortex Control of Robotic Search and Threat Identification,” </a:t>
            </a:r>
            <a:r>
              <a:rPr lang="en-US" sz="1400" i="1"/>
              <a:t>Robotics and Autonomous Systems</a:t>
            </a:r>
            <a:r>
              <a:rPr lang="en-US" sz="1400"/>
              <a:t>,  Vol. 46, No. 2, February 2004, pp 97-110.`</a:t>
            </a:r>
          </a:p>
        </p:txBody>
      </p:sp>
      <p:pic>
        <p:nvPicPr>
          <p:cNvPr id="32774" name="Picture 6" descr="Doursat_research_fig_AIBO"/>
          <p:cNvPicPr>
            <a:picLocks noChangeAspect="1" noChangeArrowheads="1"/>
          </p:cNvPicPr>
          <p:nvPr/>
        </p:nvPicPr>
        <p:blipFill>
          <a:blip r:embed="rId3" cstate="print"/>
          <a:srcRect/>
          <a:stretch>
            <a:fillRect/>
          </a:stretch>
        </p:blipFill>
        <p:spPr bwMode="auto">
          <a:xfrm>
            <a:off x="0" y="2487613"/>
            <a:ext cx="9144000" cy="2084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3"/>
          <p:cNvSpPr txBox="1">
            <a:spLocks noGrp="1"/>
          </p:cNvSpPr>
          <p:nvPr/>
        </p:nvSpPr>
        <p:spPr bwMode="auto">
          <a:xfrm>
            <a:off x="6934200" y="6553200"/>
            <a:ext cx="1524000" cy="228600"/>
          </a:xfrm>
          <a:prstGeom prst="rect">
            <a:avLst/>
          </a:prstGeom>
          <a:noFill/>
          <a:ln w="9525">
            <a:noFill/>
            <a:miter lim="800000"/>
            <a:headEnd/>
            <a:tailEnd/>
          </a:ln>
        </p:spPr>
        <p:txBody>
          <a:bodyPr/>
          <a:lstStyle/>
          <a:p>
            <a:pPr algn="r" eaLnBrk="0" hangingPunct="0"/>
            <a:fld id="{EE63D956-9AA3-4196-87C5-B90C50B60088}" type="slidenum">
              <a:rPr lang="en-US" sz="1000"/>
              <a:pPr algn="r" eaLnBrk="0" hangingPunct="0"/>
              <a:t>31</a:t>
            </a:fld>
            <a:endParaRPr lang="en-US" sz="1000"/>
          </a:p>
        </p:txBody>
      </p:sp>
      <p:pic>
        <p:nvPicPr>
          <p:cNvPr id="91139" name="Picture 338" descr="aibo_black"/>
          <p:cNvPicPr>
            <a:picLocks noChangeAspect="1" noChangeArrowheads="1"/>
          </p:cNvPicPr>
          <p:nvPr/>
        </p:nvPicPr>
        <p:blipFill>
          <a:blip r:embed="rId4" cstate="print"/>
          <a:srcRect l="15663" t="3770" r="19942" b="3432"/>
          <a:stretch>
            <a:fillRect/>
          </a:stretch>
        </p:blipFill>
        <p:spPr bwMode="auto">
          <a:xfrm>
            <a:off x="0" y="3810000"/>
            <a:ext cx="1835150" cy="1981200"/>
          </a:xfrm>
          <a:prstGeom prst="rect">
            <a:avLst/>
          </a:prstGeom>
          <a:noFill/>
          <a:ln w="9525">
            <a:noFill/>
            <a:miter lim="800000"/>
            <a:headEnd/>
            <a:tailEnd/>
          </a:ln>
        </p:spPr>
      </p:pic>
      <p:sp>
        <p:nvSpPr>
          <p:cNvPr id="91140" name="Rectangle 3"/>
          <p:cNvSpPr>
            <a:spLocks noChangeArrowheads="1"/>
          </p:cNvSpPr>
          <p:nvPr/>
        </p:nvSpPr>
        <p:spPr bwMode="auto">
          <a:xfrm>
            <a:off x="384175" y="914400"/>
            <a:ext cx="8382000" cy="5105400"/>
          </a:xfrm>
          <a:prstGeom prst="rect">
            <a:avLst/>
          </a:prstGeom>
          <a:noFill/>
          <a:ln w="9525">
            <a:noFill/>
            <a:miter lim="800000"/>
            <a:headEnd/>
            <a:tailEnd/>
          </a:ln>
        </p:spPr>
        <p:txBody>
          <a:bodyPr/>
          <a:lstStyle/>
          <a:p>
            <a:pPr marL="455613" indent="-455613">
              <a:spcBef>
                <a:spcPct val="50000"/>
              </a:spcBef>
              <a:buFont typeface="Wingdings" pitchFamily="2" charset="2"/>
              <a:buNone/>
              <a:tabLst>
                <a:tab pos="455613" algn="l"/>
                <a:tab pos="1027113" algn="l"/>
              </a:tabLst>
            </a:pPr>
            <a:endParaRPr lang="en-US" sz="2800">
              <a:latin typeface="Arial Narrow" pitchFamily="34" charset="0"/>
            </a:endParaRPr>
          </a:p>
        </p:txBody>
      </p:sp>
      <p:pic>
        <p:nvPicPr>
          <p:cNvPr id="241670" name="approach_WINcodec_hi.avi">
            <a:hlinkClick r:id="" action="ppaction://media"/>
          </p:cNvPr>
          <p:cNvPicPr>
            <a:picLocks noRot="1" noChangeAspect="1" noChangeArrowheads="1"/>
          </p:cNvPicPr>
          <p:nvPr>
            <a:videoFile r:link="rId1"/>
          </p:nvPr>
        </p:nvPicPr>
        <p:blipFill>
          <a:blip r:embed="rId5" cstate="print">
            <a:clrChange>
              <a:clrFrom>
                <a:srgbClr val="C9C9C9"/>
              </a:clrFrom>
              <a:clrTo>
                <a:srgbClr val="C9C9C9">
                  <a:alpha val="0"/>
                </a:srgbClr>
              </a:clrTo>
            </a:clrChange>
          </a:blip>
          <a:srcRect/>
          <a:stretch>
            <a:fillRect/>
          </a:stretch>
        </p:blipFill>
        <p:spPr bwMode="auto">
          <a:xfrm>
            <a:off x="2819400" y="1981200"/>
            <a:ext cx="5105400" cy="3829050"/>
          </a:xfrm>
          <a:prstGeom prst="rect">
            <a:avLst/>
          </a:prstGeom>
          <a:noFill/>
          <a:ln w="9525">
            <a:noFill/>
            <a:miter lim="800000"/>
            <a:headEnd/>
            <a:tailEnd/>
          </a:ln>
        </p:spPr>
      </p:pic>
      <p:sp>
        <p:nvSpPr>
          <p:cNvPr id="91143" name="AutoShape 7"/>
          <p:cNvSpPr>
            <a:spLocks noChangeArrowheads="1"/>
          </p:cNvSpPr>
          <p:nvPr/>
        </p:nvSpPr>
        <p:spPr bwMode="auto">
          <a:xfrm>
            <a:off x="2590800" y="1600200"/>
            <a:ext cx="6248400" cy="4752975"/>
          </a:xfrm>
          <a:prstGeom prst="cloudCallout">
            <a:avLst>
              <a:gd name="adj1" fmla="val -66542"/>
              <a:gd name="adj2" fmla="val -634"/>
            </a:avLst>
          </a:prstGeom>
          <a:noFill/>
          <a:ln w="28575">
            <a:solidFill>
              <a:schemeClr val="accent2"/>
            </a:solidFill>
            <a:round/>
            <a:headEnd/>
            <a:tailEnd/>
          </a:ln>
        </p:spPr>
        <p:txBody>
          <a:bodyPr/>
          <a:lstStyle/>
          <a:p>
            <a:pPr algn="ctr"/>
            <a:endParaRPr lang="en-US" sz="1200"/>
          </a:p>
        </p:txBody>
      </p:sp>
      <p:sp>
        <p:nvSpPr>
          <p:cNvPr id="91144" name="AutoShape 8"/>
          <p:cNvSpPr>
            <a:spLocks noChangeArrowheads="1"/>
          </p:cNvSpPr>
          <p:nvPr/>
        </p:nvSpPr>
        <p:spPr bwMode="auto">
          <a:xfrm>
            <a:off x="7893050" y="1828800"/>
            <a:ext cx="1250950" cy="4359275"/>
          </a:xfrm>
          <a:prstGeom prst="roundRect">
            <a:avLst>
              <a:gd name="adj" fmla="val 16667"/>
            </a:avLst>
          </a:prstGeom>
          <a:solidFill>
            <a:schemeClr val="bg1"/>
          </a:solidFill>
          <a:ln w="28575">
            <a:solidFill>
              <a:schemeClr val="tx1"/>
            </a:solidFill>
            <a:round/>
            <a:headEnd/>
            <a:tailEnd/>
          </a:ln>
        </p:spPr>
        <p:txBody>
          <a:bodyPr wrap="none" anchorCtr="1"/>
          <a:lstStyle/>
          <a:p>
            <a:pPr algn="ctr"/>
            <a:r>
              <a:rPr lang="en-US" sz="2400">
                <a:latin typeface="Arial Narrow" pitchFamily="34" charset="0"/>
              </a:rPr>
              <a:t>VC</a:t>
            </a:r>
          </a:p>
        </p:txBody>
      </p:sp>
      <p:grpSp>
        <p:nvGrpSpPr>
          <p:cNvPr id="91146" name="Group 10"/>
          <p:cNvGrpSpPr>
            <a:grpSpLocks/>
          </p:cNvGrpSpPr>
          <p:nvPr/>
        </p:nvGrpSpPr>
        <p:grpSpPr bwMode="auto">
          <a:xfrm>
            <a:off x="7848600" y="2362200"/>
            <a:ext cx="1066800" cy="3549650"/>
            <a:chOff x="4944" y="1556"/>
            <a:chExt cx="672" cy="2236"/>
          </a:xfrm>
        </p:grpSpPr>
        <p:grpSp>
          <p:nvGrpSpPr>
            <p:cNvPr id="91147" name="Group 11"/>
            <p:cNvGrpSpPr>
              <a:grpSpLocks/>
            </p:cNvGrpSpPr>
            <p:nvPr/>
          </p:nvGrpSpPr>
          <p:grpSpPr bwMode="auto">
            <a:xfrm>
              <a:off x="4944" y="2374"/>
              <a:ext cx="672" cy="619"/>
              <a:chOff x="4944" y="2400"/>
              <a:chExt cx="672" cy="619"/>
            </a:xfrm>
          </p:grpSpPr>
          <p:sp>
            <p:nvSpPr>
              <p:cNvPr id="91148" name="Line 12"/>
              <p:cNvSpPr>
                <a:spLocks noChangeShapeType="1"/>
              </p:cNvSpPr>
              <p:nvPr/>
            </p:nvSpPr>
            <p:spPr bwMode="auto">
              <a:xfrm flipV="1">
                <a:off x="4944" y="3019"/>
                <a:ext cx="672" cy="0"/>
              </a:xfrm>
              <a:prstGeom prst="line">
                <a:avLst/>
              </a:prstGeom>
              <a:noFill/>
              <a:ln w="9525">
                <a:solidFill>
                  <a:schemeClr val="tx1"/>
                </a:solidFill>
                <a:round/>
                <a:headEnd/>
                <a:tailEnd type="none" w="sm" len="lg"/>
              </a:ln>
            </p:spPr>
            <p:txBody>
              <a:bodyPr/>
              <a:lstStyle/>
              <a:p>
                <a:endParaRPr lang="en-US"/>
              </a:p>
            </p:txBody>
          </p:sp>
          <p:sp>
            <p:nvSpPr>
              <p:cNvPr id="91149" name="Line 13"/>
              <p:cNvSpPr>
                <a:spLocks noChangeShapeType="1"/>
              </p:cNvSpPr>
              <p:nvPr/>
            </p:nvSpPr>
            <p:spPr bwMode="auto">
              <a:xfrm flipV="1">
                <a:off x="4944" y="2888"/>
                <a:ext cx="672" cy="0"/>
              </a:xfrm>
              <a:prstGeom prst="line">
                <a:avLst/>
              </a:prstGeom>
              <a:noFill/>
              <a:ln w="9525">
                <a:solidFill>
                  <a:schemeClr val="tx1"/>
                </a:solidFill>
                <a:round/>
                <a:headEnd/>
                <a:tailEnd type="none" w="sm" len="lg"/>
              </a:ln>
            </p:spPr>
            <p:txBody>
              <a:bodyPr/>
              <a:lstStyle/>
              <a:p>
                <a:endParaRPr lang="en-US"/>
              </a:p>
            </p:txBody>
          </p:sp>
          <p:grpSp>
            <p:nvGrpSpPr>
              <p:cNvPr id="91150" name="Group 14"/>
              <p:cNvGrpSpPr>
                <a:grpSpLocks/>
              </p:cNvGrpSpPr>
              <p:nvPr/>
            </p:nvGrpSpPr>
            <p:grpSpPr bwMode="auto">
              <a:xfrm>
                <a:off x="5001" y="2781"/>
                <a:ext cx="530" cy="107"/>
                <a:chOff x="1968" y="816"/>
                <a:chExt cx="1776" cy="240"/>
              </a:xfrm>
            </p:grpSpPr>
            <p:sp>
              <p:nvSpPr>
                <p:cNvPr id="91151" name="Line 15"/>
                <p:cNvSpPr>
                  <a:spLocks noChangeShapeType="1"/>
                </p:cNvSpPr>
                <p:nvPr/>
              </p:nvSpPr>
              <p:spPr bwMode="auto">
                <a:xfrm>
                  <a:off x="1968" y="816"/>
                  <a:ext cx="0" cy="240"/>
                </a:xfrm>
                <a:prstGeom prst="line">
                  <a:avLst/>
                </a:prstGeom>
                <a:noFill/>
                <a:ln w="9525">
                  <a:solidFill>
                    <a:schemeClr val="tx1"/>
                  </a:solidFill>
                  <a:round/>
                  <a:headEnd/>
                  <a:tailEnd/>
                </a:ln>
              </p:spPr>
              <p:txBody>
                <a:bodyPr/>
                <a:lstStyle/>
                <a:p>
                  <a:endParaRPr lang="en-US"/>
                </a:p>
              </p:txBody>
            </p:sp>
            <p:sp>
              <p:nvSpPr>
                <p:cNvPr id="91152" name="Line 16"/>
                <p:cNvSpPr>
                  <a:spLocks noChangeShapeType="1"/>
                </p:cNvSpPr>
                <p:nvPr/>
              </p:nvSpPr>
              <p:spPr bwMode="auto">
                <a:xfrm>
                  <a:off x="2175" y="816"/>
                  <a:ext cx="0" cy="240"/>
                </a:xfrm>
                <a:prstGeom prst="line">
                  <a:avLst/>
                </a:prstGeom>
                <a:noFill/>
                <a:ln w="9525">
                  <a:solidFill>
                    <a:schemeClr val="tx1"/>
                  </a:solidFill>
                  <a:round/>
                  <a:headEnd/>
                  <a:tailEnd/>
                </a:ln>
              </p:spPr>
              <p:txBody>
                <a:bodyPr/>
                <a:lstStyle/>
                <a:p>
                  <a:endParaRPr lang="en-US"/>
                </a:p>
              </p:txBody>
            </p:sp>
            <p:sp>
              <p:nvSpPr>
                <p:cNvPr id="91153" name="Line 17"/>
                <p:cNvSpPr>
                  <a:spLocks noChangeShapeType="1"/>
                </p:cNvSpPr>
                <p:nvPr/>
              </p:nvSpPr>
              <p:spPr bwMode="auto">
                <a:xfrm>
                  <a:off x="2208" y="816"/>
                  <a:ext cx="0" cy="240"/>
                </a:xfrm>
                <a:prstGeom prst="line">
                  <a:avLst/>
                </a:prstGeom>
                <a:noFill/>
                <a:ln w="9525">
                  <a:solidFill>
                    <a:schemeClr val="tx1"/>
                  </a:solidFill>
                  <a:round/>
                  <a:headEnd/>
                  <a:tailEnd/>
                </a:ln>
              </p:spPr>
              <p:txBody>
                <a:bodyPr/>
                <a:lstStyle/>
                <a:p>
                  <a:endParaRPr lang="en-US"/>
                </a:p>
              </p:txBody>
            </p:sp>
            <p:sp>
              <p:nvSpPr>
                <p:cNvPr id="91154" name="Line 18"/>
                <p:cNvSpPr>
                  <a:spLocks noChangeShapeType="1"/>
                </p:cNvSpPr>
                <p:nvPr/>
              </p:nvSpPr>
              <p:spPr bwMode="auto">
                <a:xfrm>
                  <a:off x="2394" y="816"/>
                  <a:ext cx="0" cy="240"/>
                </a:xfrm>
                <a:prstGeom prst="line">
                  <a:avLst/>
                </a:prstGeom>
                <a:noFill/>
                <a:ln w="9525">
                  <a:solidFill>
                    <a:schemeClr val="tx1"/>
                  </a:solidFill>
                  <a:round/>
                  <a:headEnd/>
                  <a:tailEnd/>
                </a:ln>
              </p:spPr>
              <p:txBody>
                <a:bodyPr/>
                <a:lstStyle/>
                <a:p>
                  <a:endParaRPr lang="en-US"/>
                </a:p>
              </p:txBody>
            </p:sp>
            <p:sp>
              <p:nvSpPr>
                <p:cNvPr id="91155" name="Line 19"/>
                <p:cNvSpPr>
                  <a:spLocks noChangeShapeType="1"/>
                </p:cNvSpPr>
                <p:nvPr/>
              </p:nvSpPr>
              <p:spPr bwMode="auto">
                <a:xfrm>
                  <a:off x="2640" y="816"/>
                  <a:ext cx="0" cy="240"/>
                </a:xfrm>
                <a:prstGeom prst="line">
                  <a:avLst/>
                </a:prstGeom>
                <a:noFill/>
                <a:ln w="9525">
                  <a:solidFill>
                    <a:schemeClr val="tx1"/>
                  </a:solidFill>
                  <a:round/>
                  <a:headEnd/>
                  <a:tailEnd/>
                </a:ln>
              </p:spPr>
              <p:txBody>
                <a:bodyPr/>
                <a:lstStyle/>
                <a:p>
                  <a:endParaRPr lang="en-US"/>
                </a:p>
              </p:txBody>
            </p:sp>
            <p:sp>
              <p:nvSpPr>
                <p:cNvPr id="91156" name="Line 20"/>
                <p:cNvSpPr>
                  <a:spLocks noChangeShapeType="1"/>
                </p:cNvSpPr>
                <p:nvPr/>
              </p:nvSpPr>
              <p:spPr bwMode="auto">
                <a:xfrm>
                  <a:off x="2582" y="816"/>
                  <a:ext cx="0" cy="240"/>
                </a:xfrm>
                <a:prstGeom prst="line">
                  <a:avLst/>
                </a:prstGeom>
                <a:noFill/>
                <a:ln w="9525">
                  <a:solidFill>
                    <a:schemeClr val="tx1"/>
                  </a:solidFill>
                  <a:round/>
                  <a:headEnd/>
                  <a:tailEnd/>
                </a:ln>
              </p:spPr>
              <p:txBody>
                <a:bodyPr/>
                <a:lstStyle/>
                <a:p>
                  <a:endParaRPr lang="en-US"/>
                </a:p>
              </p:txBody>
            </p:sp>
            <p:sp>
              <p:nvSpPr>
                <p:cNvPr id="91157" name="Line 21"/>
                <p:cNvSpPr>
                  <a:spLocks noChangeShapeType="1"/>
                </p:cNvSpPr>
                <p:nvPr/>
              </p:nvSpPr>
              <p:spPr bwMode="auto">
                <a:xfrm>
                  <a:off x="2736" y="816"/>
                  <a:ext cx="0" cy="240"/>
                </a:xfrm>
                <a:prstGeom prst="line">
                  <a:avLst/>
                </a:prstGeom>
                <a:noFill/>
                <a:ln w="9525">
                  <a:solidFill>
                    <a:schemeClr val="tx1"/>
                  </a:solidFill>
                  <a:round/>
                  <a:headEnd/>
                  <a:tailEnd/>
                </a:ln>
              </p:spPr>
              <p:txBody>
                <a:bodyPr/>
                <a:lstStyle/>
                <a:p>
                  <a:endParaRPr lang="en-US"/>
                </a:p>
              </p:txBody>
            </p:sp>
            <p:sp>
              <p:nvSpPr>
                <p:cNvPr id="91158" name="Line 22"/>
                <p:cNvSpPr>
                  <a:spLocks noChangeShapeType="1"/>
                </p:cNvSpPr>
                <p:nvPr/>
              </p:nvSpPr>
              <p:spPr bwMode="auto">
                <a:xfrm>
                  <a:off x="2966" y="816"/>
                  <a:ext cx="0" cy="240"/>
                </a:xfrm>
                <a:prstGeom prst="line">
                  <a:avLst/>
                </a:prstGeom>
                <a:noFill/>
                <a:ln w="9525">
                  <a:solidFill>
                    <a:schemeClr val="tx1"/>
                  </a:solidFill>
                  <a:round/>
                  <a:headEnd/>
                  <a:tailEnd/>
                </a:ln>
              </p:spPr>
              <p:txBody>
                <a:bodyPr/>
                <a:lstStyle/>
                <a:p>
                  <a:endParaRPr lang="en-US"/>
                </a:p>
              </p:txBody>
            </p:sp>
            <p:sp>
              <p:nvSpPr>
                <p:cNvPr id="91159" name="Line 23"/>
                <p:cNvSpPr>
                  <a:spLocks noChangeShapeType="1"/>
                </p:cNvSpPr>
                <p:nvPr/>
              </p:nvSpPr>
              <p:spPr bwMode="auto">
                <a:xfrm>
                  <a:off x="3120" y="816"/>
                  <a:ext cx="0" cy="240"/>
                </a:xfrm>
                <a:prstGeom prst="line">
                  <a:avLst/>
                </a:prstGeom>
                <a:noFill/>
                <a:ln w="9525">
                  <a:solidFill>
                    <a:schemeClr val="tx1"/>
                  </a:solidFill>
                  <a:round/>
                  <a:headEnd/>
                  <a:tailEnd/>
                </a:ln>
              </p:spPr>
              <p:txBody>
                <a:bodyPr/>
                <a:lstStyle/>
                <a:p>
                  <a:endParaRPr lang="en-US"/>
                </a:p>
              </p:txBody>
            </p:sp>
            <p:sp>
              <p:nvSpPr>
                <p:cNvPr id="91160" name="Line 24"/>
                <p:cNvSpPr>
                  <a:spLocks noChangeShapeType="1"/>
                </p:cNvSpPr>
                <p:nvPr/>
              </p:nvSpPr>
              <p:spPr bwMode="auto">
                <a:xfrm>
                  <a:off x="3456" y="816"/>
                  <a:ext cx="0" cy="240"/>
                </a:xfrm>
                <a:prstGeom prst="line">
                  <a:avLst/>
                </a:prstGeom>
                <a:noFill/>
                <a:ln w="9525">
                  <a:solidFill>
                    <a:schemeClr val="tx1"/>
                  </a:solidFill>
                  <a:round/>
                  <a:headEnd/>
                  <a:tailEnd/>
                </a:ln>
              </p:spPr>
              <p:txBody>
                <a:bodyPr/>
                <a:lstStyle/>
                <a:p>
                  <a:endParaRPr lang="en-US"/>
                </a:p>
              </p:txBody>
            </p:sp>
            <p:sp>
              <p:nvSpPr>
                <p:cNvPr id="91161" name="Line 25"/>
                <p:cNvSpPr>
                  <a:spLocks noChangeShapeType="1"/>
                </p:cNvSpPr>
                <p:nvPr/>
              </p:nvSpPr>
              <p:spPr bwMode="auto">
                <a:xfrm>
                  <a:off x="2006" y="816"/>
                  <a:ext cx="0" cy="240"/>
                </a:xfrm>
                <a:prstGeom prst="line">
                  <a:avLst/>
                </a:prstGeom>
                <a:noFill/>
                <a:ln w="9525">
                  <a:solidFill>
                    <a:schemeClr val="tx1"/>
                  </a:solidFill>
                  <a:round/>
                  <a:headEnd/>
                  <a:tailEnd/>
                </a:ln>
              </p:spPr>
              <p:txBody>
                <a:bodyPr/>
                <a:lstStyle/>
                <a:p>
                  <a:endParaRPr lang="en-US"/>
                </a:p>
              </p:txBody>
            </p:sp>
            <p:sp>
              <p:nvSpPr>
                <p:cNvPr id="91162" name="Line 26"/>
                <p:cNvSpPr>
                  <a:spLocks noChangeShapeType="1"/>
                </p:cNvSpPr>
                <p:nvPr/>
              </p:nvSpPr>
              <p:spPr bwMode="auto">
                <a:xfrm>
                  <a:off x="3158" y="816"/>
                  <a:ext cx="0" cy="240"/>
                </a:xfrm>
                <a:prstGeom prst="line">
                  <a:avLst/>
                </a:prstGeom>
                <a:noFill/>
                <a:ln w="9525">
                  <a:solidFill>
                    <a:schemeClr val="tx1"/>
                  </a:solidFill>
                  <a:round/>
                  <a:headEnd/>
                  <a:tailEnd/>
                </a:ln>
              </p:spPr>
              <p:txBody>
                <a:bodyPr/>
                <a:lstStyle/>
                <a:p>
                  <a:endParaRPr lang="en-US"/>
                </a:p>
              </p:txBody>
            </p:sp>
            <p:sp>
              <p:nvSpPr>
                <p:cNvPr id="91163" name="Line 27"/>
                <p:cNvSpPr>
                  <a:spLocks noChangeShapeType="1"/>
                </p:cNvSpPr>
                <p:nvPr/>
              </p:nvSpPr>
              <p:spPr bwMode="auto">
                <a:xfrm>
                  <a:off x="2064" y="816"/>
                  <a:ext cx="0" cy="240"/>
                </a:xfrm>
                <a:prstGeom prst="line">
                  <a:avLst/>
                </a:prstGeom>
                <a:noFill/>
                <a:ln w="9525">
                  <a:solidFill>
                    <a:schemeClr val="tx1"/>
                  </a:solidFill>
                  <a:round/>
                  <a:headEnd/>
                  <a:tailEnd/>
                </a:ln>
              </p:spPr>
              <p:txBody>
                <a:bodyPr/>
                <a:lstStyle/>
                <a:p>
                  <a:endParaRPr lang="en-US"/>
                </a:p>
              </p:txBody>
            </p:sp>
            <p:sp>
              <p:nvSpPr>
                <p:cNvPr id="91164" name="Line 28"/>
                <p:cNvSpPr>
                  <a:spLocks noChangeShapeType="1"/>
                </p:cNvSpPr>
                <p:nvPr/>
              </p:nvSpPr>
              <p:spPr bwMode="auto">
                <a:xfrm>
                  <a:off x="3504" y="816"/>
                  <a:ext cx="0" cy="240"/>
                </a:xfrm>
                <a:prstGeom prst="line">
                  <a:avLst/>
                </a:prstGeom>
                <a:noFill/>
                <a:ln w="9525">
                  <a:solidFill>
                    <a:schemeClr val="tx1"/>
                  </a:solidFill>
                  <a:round/>
                  <a:headEnd/>
                  <a:tailEnd/>
                </a:ln>
              </p:spPr>
              <p:txBody>
                <a:bodyPr/>
                <a:lstStyle/>
                <a:p>
                  <a:endParaRPr lang="en-US"/>
                </a:p>
              </p:txBody>
            </p:sp>
            <p:sp>
              <p:nvSpPr>
                <p:cNvPr id="91165" name="Line 29"/>
                <p:cNvSpPr>
                  <a:spLocks noChangeShapeType="1"/>
                </p:cNvSpPr>
                <p:nvPr/>
              </p:nvSpPr>
              <p:spPr bwMode="auto">
                <a:xfrm>
                  <a:off x="3744" y="816"/>
                  <a:ext cx="0" cy="240"/>
                </a:xfrm>
                <a:prstGeom prst="line">
                  <a:avLst/>
                </a:prstGeom>
                <a:noFill/>
                <a:ln w="9525">
                  <a:solidFill>
                    <a:schemeClr val="tx1"/>
                  </a:solidFill>
                  <a:round/>
                  <a:headEnd/>
                  <a:tailEnd/>
                </a:ln>
              </p:spPr>
              <p:txBody>
                <a:bodyPr/>
                <a:lstStyle/>
                <a:p>
                  <a:endParaRPr lang="en-US"/>
                </a:p>
              </p:txBody>
            </p:sp>
            <p:sp>
              <p:nvSpPr>
                <p:cNvPr id="91166" name="Line 30"/>
                <p:cNvSpPr>
                  <a:spLocks noChangeShapeType="1"/>
                </p:cNvSpPr>
                <p:nvPr/>
              </p:nvSpPr>
              <p:spPr bwMode="auto">
                <a:xfrm>
                  <a:off x="3648" y="816"/>
                  <a:ext cx="0" cy="240"/>
                </a:xfrm>
                <a:prstGeom prst="line">
                  <a:avLst/>
                </a:prstGeom>
                <a:noFill/>
                <a:ln w="9525">
                  <a:solidFill>
                    <a:schemeClr val="tx1"/>
                  </a:solidFill>
                  <a:round/>
                  <a:headEnd/>
                  <a:tailEnd/>
                </a:ln>
              </p:spPr>
              <p:txBody>
                <a:bodyPr/>
                <a:lstStyle/>
                <a:p>
                  <a:endParaRPr lang="en-US"/>
                </a:p>
              </p:txBody>
            </p:sp>
          </p:grpSp>
          <p:grpSp>
            <p:nvGrpSpPr>
              <p:cNvPr id="91167" name="Group 31"/>
              <p:cNvGrpSpPr>
                <a:grpSpLocks/>
              </p:cNvGrpSpPr>
              <p:nvPr/>
            </p:nvGrpSpPr>
            <p:grpSpPr bwMode="auto">
              <a:xfrm flipH="1">
                <a:off x="4976" y="2911"/>
                <a:ext cx="593" cy="107"/>
                <a:chOff x="1899" y="1584"/>
                <a:chExt cx="1989" cy="240"/>
              </a:xfrm>
            </p:grpSpPr>
            <p:sp>
              <p:nvSpPr>
                <p:cNvPr id="91168" name="Line 32"/>
                <p:cNvSpPr>
                  <a:spLocks noChangeShapeType="1"/>
                </p:cNvSpPr>
                <p:nvPr/>
              </p:nvSpPr>
              <p:spPr bwMode="auto">
                <a:xfrm>
                  <a:off x="2112" y="1584"/>
                  <a:ext cx="0" cy="240"/>
                </a:xfrm>
                <a:prstGeom prst="line">
                  <a:avLst/>
                </a:prstGeom>
                <a:noFill/>
                <a:ln w="9525">
                  <a:solidFill>
                    <a:schemeClr val="tx1"/>
                  </a:solidFill>
                  <a:round/>
                  <a:headEnd/>
                  <a:tailEnd/>
                </a:ln>
              </p:spPr>
              <p:txBody>
                <a:bodyPr/>
                <a:lstStyle/>
                <a:p>
                  <a:endParaRPr lang="en-US"/>
                </a:p>
              </p:txBody>
            </p:sp>
            <p:sp>
              <p:nvSpPr>
                <p:cNvPr id="91169" name="Line 33"/>
                <p:cNvSpPr>
                  <a:spLocks noChangeShapeType="1"/>
                </p:cNvSpPr>
                <p:nvPr/>
              </p:nvSpPr>
              <p:spPr bwMode="auto">
                <a:xfrm>
                  <a:off x="2175" y="1584"/>
                  <a:ext cx="0" cy="240"/>
                </a:xfrm>
                <a:prstGeom prst="line">
                  <a:avLst/>
                </a:prstGeom>
                <a:noFill/>
                <a:ln w="9525">
                  <a:solidFill>
                    <a:schemeClr val="tx1"/>
                  </a:solidFill>
                  <a:round/>
                  <a:headEnd/>
                  <a:tailEnd/>
                </a:ln>
              </p:spPr>
              <p:txBody>
                <a:bodyPr/>
                <a:lstStyle/>
                <a:p>
                  <a:endParaRPr lang="en-US"/>
                </a:p>
              </p:txBody>
            </p:sp>
            <p:sp>
              <p:nvSpPr>
                <p:cNvPr id="91170" name="Line 34"/>
                <p:cNvSpPr>
                  <a:spLocks noChangeShapeType="1"/>
                </p:cNvSpPr>
                <p:nvPr/>
              </p:nvSpPr>
              <p:spPr bwMode="auto">
                <a:xfrm>
                  <a:off x="2208" y="1584"/>
                  <a:ext cx="0" cy="240"/>
                </a:xfrm>
                <a:prstGeom prst="line">
                  <a:avLst/>
                </a:prstGeom>
                <a:noFill/>
                <a:ln w="9525">
                  <a:solidFill>
                    <a:schemeClr val="tx1"/>
                  </a:solidFill>
                  <a:round/>
                  <a:headEnd/>
                  <a:tailEnd/>
                </a:ln>
              </p:spPr>
              <p:txBody>
                <a:bodyPr/>
                <a:lstStyle/>
                <a:p>
                  <a:endParaRPr lang="en-US"/>
                </a:p>
              </p:txBody>
            </p:sp>
            <p:sp>
              <p:nvSpPr>
                <p:cNvPr id="91171" name="Line 35"/>
                <p:cNvSpPr>
                  <a:spLocks noChangeShapeType="1"/>
                </p:cNvSpPr>
                <p:nvPr/>
              </p:nvSpPr>
              <p:spPr bwMode="auto">
                <a:xfrm>
                  <a:off x="2448" y="1584"/>
                  <a:ext cx="0" cy="240"/>
                </a:xfrm>
                <a:prstGeom prst="line">
                  <a:avLst/>
                </a:prstGeom>
                <a:noFill/>
                <a:ln w="9525">
                  <a:solidFill>
                    <a:schemeClr val="tx1"/>
                  </a:solidFill>
                  <a:round/>
                  <a:headEnd/>
                  <a:tailEnd/>
                </a:ln>
              </p:spPr>
              <p:txBody>
                <a:bodyPr/>
                <a:lstStyle/>
                <a:p>
                  <a:endParaRPr lang="en-US"/>
                </a:p>
              </p:txBody>
            </p:sp>
            <p:sp>
              <p:nvSpPr>
                <p:cNvPr id="91172" name="Line 36"/>
                <p:cNvSpPr>
                  <a:spLocks noChangeShapeType="1"/>
                </p:cNvSpPr>
                <p:nvPr/>
              </p:nvSpPr>
              <p:spPr bwMode="auto">
                <a:xfrm>
                  <a:off x="2688" y="1584"/>
                  <a:ext cx="0" cy="240"/>
                </a:xfrm>
                <a:prstGeom prst="line">
                  <a:avLst/>
                </a:prstGeom>
                <a:noFill/>
                <a:ln w="9525">
                  <a:solidFill>
                    <a:schemeClr val="tx1"/>
                  </a:solidFill>
                  <a:round/>
                  <a:headEnd/>
                  <a:tailEnd/>
                </a:ln>
              </p:spPr>
              <p:txBody>
                <a:bodyPr/>
                <a:lstStyle/>
                <a:p>
                  <a:endParaRPr lang="en-US"/>
                </a:p>
              </p:txBody>
            </p:sp>
            <p:sp>
              <p:nvSpPr>
                <p:cNvPr id="91173" name="Line 37"/>
                <p:cNvSpPr>
                  <a:spLocks noChangeShapeType="1"/>
                </p:cNvSpPr>
                <p:nvPr/>
              </p:nvSpPr>
              <p:spPr bwMode="auto">
                <a:xfrm>
                  <a:off x="2477" y="1584"/>
                  <a:ext cx="0" cy="240"/>
                </a:xfrm>
                <a:prstGeom prst="line">
                  <a:avLst/>
                </a:prstGeom>
                <a:noFill/>
                <a:ln w="9525">
                  <a:solidFill>
                    <a:schemeClr val="tx1"/>
                  </a:solidFill>
                  <a:round/>
                  <a:headEnd/>
                  <a:tailEnd/>
                </a:ln>
              </p:spPr>
              <p:txBody>
                <a:bodyPr/>
                <a:lstStyle/>
                <a:p>
                  <a:endParaRPr lang="en-US"/>
                </a:p>
              </p:txBody>
            </p:sp>
            <p:sp>
              <p:nvSpPr>
                <p:cNvPr id="91174" name="Line 38"/>
                <p:cNvSpPr>
                  <a:spLocks noChangeShapeType="1"/>
                </p:cNvSpPr>
                <p:nvPr/>
              </p:nvSpPr>
              <p:spPr bwMode="auto">
                <a:xfrm>
                  <a:off x="2832" y="1584"/>
                  <a:ext cx="0" cy="240"/>
                </a:xfrm>
                <a:prstGeom prst="line">
                  <a:avLst/>
                </a:prstGeom>
                <a:noFill/>
                <a:ln w="9525">
                  <a:solidFill>
                    <a:schemeClr val="tx1"/>
                  </a:solidFill>
                  <a:round/>
                  <a:headEnd/>
                  <a:tailEnd/>
                </a:ln>
              </p:spPr>
              <p:txBody>
                <a:bodyPr/>
                <a:lstStyle/>
                <a:p>
                  <a:endParaRPr lang="en-US"/>
                </a:p>
              </p:txBody>
            </p:sp>
            <p:sp>
              <p:nvSpPr>
                <p:cNvPr id="91175" name="Line 39"/>
                <p:cNvSpPr>
                  <a:spLocks noChangeShapeType="1"/>
                </p:cNvSpPr>
                <p:nvPr/>
              </p:nvSpPr>
              <p:spPr bwMode="auto">
                <a:xfrm>
                  <a:off x="3264" y="1584"/>
                  <a:ext cx="0" cy="240"/>
                </a:xfrm>
                <a:prstGeom prst="line">
                  <a:avLst/>
                </a:prstGeom>
                <a:noFill/>
                <a:ln w="9525">
                  <a:solidFill>
                    <a:schemeClr val="tx1"/>
                  </a:solidFill>
                  <a:round/>
                  <a:headEnd/>
                  <a:tailEnd/>
                </a:ln>
              </p:spPr>
              <p:txBody>
                <a:bodyPr/>
                <a:lstStyle/>
                <a:p>
                  <a:endParaRPr lang="en-US"/>
                </a:p>
              </p:txBody>
            </p:sp>
            <p:sp>
              <p:nvSpPr>
                <p:cNvPr id="91176" name="Line 40"/>
                <p:cNvSpPr>
                  <a:spLocks noChangeShapeType="1"/>
                </p:cNvSpPr>
                <p:nvPr/>
              </p:nvSpPr>
              <p:spPr bwMode="auto">
                <a:xfrm>
                  <a:off x="3120" y="1584"/>
                  <a:ext cx="0" cy="240"/>
                </a:xfrm>
                <a:prstGeom prst="line">
                  <a:avLst/>
                </a:prstGeom>
                <a:noFill/>
                <a:ln w="9525">
                  <a:solidFill>
                    <a:schemeClr val="tx1"/>
                  </a:solidFill>
                  <a:round/>
                  <a:headEnd/>
                  <a:tailEnd/>
                </a:ln>
              </p:spPr>
              <p:txBody>
                <a:bodyPr/>
                <a:lstStyle/>
                <a:p>
                  <a:endParaRPr lang="en-US"/>
                </a:p>
              </p:txBody>
            </p:sp>
            <p:sp>
              <p:nvSpPr>
                <p:cNvPr id="91177" name="Line 41"/>
                <p:cNvSpPr>
                  <a:spLocks noChangeShapeType="1"/>
                </p:cNvSpPr>
                <p:nvPr/>
              </p:nvSpPr>
              <p:spPr bwMode="auto">
                <a:xfrm>
                  <a:off x="3456" y="1584"/>
                  <a:ext cx="0" cy="240"/>
                </a:xfrm>
                <a:prstGeom prst="line">
                  <a:avLst/>
                </a:prstGeom>
                <a:noFill/>
                <a:ln w="9525">
                  <a:solidFill>
                    <a:schemeClr val="tx1"/>
                  </a:solidFill>
                  <a:round/>
                  <a:headEnd/>
                  <a:tailEnd/>
                </a:ln>
              </p:spPr>
              <p:txBody>
                <a:bodyPr/>
                <a:lstStyle/>
                <a:p>
                  <a:endParaRPr lang="en-US"/>
                </a:p>
              </p:txBody>
            </p:sp>
            <p:sp>
              <p:nvSpPr>
                <p:cNvPr id="91178" name="Line 42"/>
                <p:cNvSpPr>
                  <a:spLocks noChangeShapeType="1"/>
                </p:cNvSpPr>
                <p:nvPr/>
              </p:nvSpPr>
              <p:spPr bwMode="auto">
                <a:xfrm>
                  <a:off x="2304" y="1584"/>
                  <a:ext cx="0" cy="240"/>
                </a:xfrm>
                <a:prstGeom prst="line">
                  <a:avLst/>
                </a:prstGeom>
                <a:noFill/>
                <a:ln w="9525">
                  <a:solidFill>
                    <a:schemeClr val="tx1"/>
                  </a:solidFill>
                  <a:round/>
                  <a:headEnd/>
                  <a:tailEnd/>
                </a:ln>
              </p:spPr>
              <p:txBody>
                <a:bodyPr/>
                <a:lstStyle/>
                <a:p>
                  <a:endParaRPr lang="en-US"/>
                </a:p>
              </p:txBody>
            </p:sp>
            <p:sp>
              <p:nvSpPr>
                <p:cNvPr id="91179" name="Line 43"/>
                <p:cNvSpPr>
                  <a:spLocks noChangeShapeType="1"/>
                </p:cNvSpPr>
                <p:nvPr/>
              </p:nvSpPr>
              <p:spPr bwMode="auto">
                <a:xfrm>
                  <a:off x="3840" y="1584"/>
                  <a:ext cx="0" cy="240"/>
                </a:xfrm>
                <a:prstGeom prst="line">
                  <a:avLst/>
                </a:prstGeom>
                <a:noFill/>
                <a:ln w="9525">
                  <a:solidFill>
                    <a:schemeClr val="tx1"/>
                  </a:solidFill>
                  <a:round/>
                  <a:headEnd/>
                  <a:tailEnd/>
                </a:ln>
              </p:spPr>
              <p:txBody>
                <a:bodyPr/>
                <a:lstStyle/>
                <a:p>
                  <a:endParaRPr lang="en-US"/>
                </a:p>
              </p:txBody>
            </p:sp>
            <p:sp>
              <p:nvSpPr>
                <p:cNvPr id="91180" name="Line 44"/>
                <p:cNvSpPr>
                  <a:spLocks noChangeShapeType="1"/>
                </p:cNvSpPr>
                <p:nvPr/>
              </p:nvSpPr>
              <p:spPr bwMode="auto">
                <a:xfrm>
                  <a:off x="3648" y="1584"/>
                  <a:ext cx="0" cy="240"/>
                </a:xfrm>
                <a:prstGeom prst="line">
                  <a:avLst/>
                </a:prstGeom>
                <a:noFill/>
                <a:ln w="9525">
                  <a:solidFill>
                    <a:schemeClr val="tx1"/>
                  </a:solidFill>
                  <a:round/>
                  <a:headEnd/>
                  <a:tailEnd/>
                </a:ln>
              </p:spPr>
              <p:txBody>
                <a:bodyPr/>
                <a:lstStyle/>
                <a:p>
                  <a:endParaRPr lang="en-US"/>
                </a:p>
              </p:txBody>
            </p:sp>
            <p:sp>
              <p:nvSpPr>
                <p:cNvPr id="91181" name="Line 45"/>
                <p:cNvSpPr>
                  <a:spLocks noChangeShapeType="1"/>
                </p:cNvSpPr>
                <p:nvPr/>
              </p:nvSpPr>
              <p:spPr bwMode="auto">
                <a:xfrm>
                  <a:off x="3312" y="1584"/>
                  <a:ext cx="0" cy="240"/>
                </a:xfrm>
                <a:prstGeom prst="line">
                  <a:avLst/>
                </a:prstGeom>
                <a:noFill/>
                <a:ln w="9525">
                  <a:solidFill>
                    <a:schemeClr val="tx1"/>
                  </a:solidFill>
                  <a:round/>
                  <a:headEnd/>
                  <a:tailEnd/>
                </a:ln>
              </p:spPr>
              <p:txBody>
                <a:bodyPr/>
                <a:lstStyle/>
                <a:p>
                  <a:endParaRPr lang="en-US"/>
                </a:p>
              </p:txBody>
            </p:sp>
            <p:sp>
              <p:nvSpPr>
                <p:cNvPr id="91182" name="Line 46"/>
                <p:cNvSpPr>
                  <a:spLocks noChangeShapeType="1"/>
                </p:cNvSpPr>
                <p:nvPr/>
              </p:nvSpPr>
              <p:spPr bwMode="auto">
                <a:xfrm>
                  <a:off x="3888" y="1584"/>
                  <a:ext cx="0" cy="240"/>
                </a:xfrm>
                <a:prstGeom prst="line">
                  <a:avLst/>
                </a:prstGeom>
                <a:noFill/>
                <a:ln w="9525">
                  <a:solidFill>
                    <a:schemeClr val="tx1"/>
                  </a:solidFill>
                  <a:round/>
                  <a:headEnd/>
                  <a:tailEnd/>
                </a:ln>
              </p:spPr>
              <p:txBody>
                <a:bodyPr/>
                <a:lstStyle/>
                <a:p>
                  <a:endParaRPr lang="en-US"/>
                </a:p>
              </p:txBody>
            </p:sp>
            <p:sp>
              <p:nvSpPr>
                <p:cNvPr id="91183" name="Line 47"/>
                <p:cNvSpPr>
                  <a:spLocks noChangeShapeType="1"/>
                </p:cNvSpPr>
                <p:nvPr/>
              </p:nvSpPr>
              <p:spPr bwMode="auto">
                <a:xfrm>
                  <a:off x="1899" y="1584"/>
                  <a:ext cx="0" cy="240"/>
                </a:xfrm>
                <a:prstGeom prst="line">
                  <a:avLst/>
                </a:prstGeom>
                <a:noFill/>
                <a:ln w="9525">
                  <a:solidFill>
                    <a:schemeClr val="tx1"/>
                  </a:solidFill>
                  <a:round/>
                  <a:headEnd/>
                  <a:tailEnd/>
                </a:ln>
              </p:spPr>
              <p:txBody>
                <a:bodyPr/>
                <a:lstStyle/>
                <a:p>
                  <a:endParaRPr lang="en-US"/>
                </a:p>
              </p:txBody>
            </p:sp>
          </p:grpSp>
          <p:sp>
            <p:nvSpPr>
              <p:cNvPr id="91184" name="Line 48"/>
              <p:cNvSpPr>
                <a:spLocks noChangeShapeType="1"/>
              </p:cNvSpPr>
              <p:nvPr/>
            </p:nvSpPr>
            <p:spPr bwMode="auto">
              <a:xfrm flipV="1">
                <a:off x="4944" y="2634"/>
                <a:ext cx="672" cy="0"/>
              </a:xfrm>
              <a:prstGeom prst="line">
                <a:avLst/>
              </a:prstGeom>
              <a:noFill/>
              <a:ln w="9525">
                <a:solidFill>
                  <a:schemeClr val="tx1"/>
                </a:solidFill>
                <a:round/>
                <a:headEnd/>
                <a:tailEnd type="none" w="sm" len="lg"/>
              </a:ln>
            </p:spPr>
            <p:txBody>
              <a:bodyPr/>
              <a:lstStyle/>
              <a:p>
                <a:endParaRPr lang="en-US"/>
              </a:p>
            </p:txBody>
          </p:sp>
          <p:sp>
            <p:nvSpPr>
              <p:cNvPr id="91185" name="Line 49"/>
              <p:cNvSpPr>
                <a:spLocks noChangeShapeType="1"/>
              </p:cNvSpPr>
              <p:nvPr/>
            </p:nvSpPr>
            <p:spPr bwMode="auto">
              <a:xfrm flipV="1">
                <a:off x="4944" y="2757"/>
                <a:ext cx="672" cy="0"/>
              </a:xfrm>
              <a:prstGeom prst="line">
                <a:avLst/>
              </a:prstGeom>
              <a:noFill/>
              <a:ln w="9525">
                <a:solidFill>
                  <a:schemeClr val="tx1"/>
                </a:solidFill>
                <a:round/>
                <a:headEnd/>
                <a:tailEnd type="none" w="sm" len="lg"/>
              </a:ln>
            </p:spPr>
            <p:txBody>
              <a:bodyPr/>
              <a:lstStyle/>
              <a:p>
                <a:endParaRPr lang="en-US"/>
              </a:p>
            </p:txBody>
          </p:sp>
          <p:sp>
            <p:nvSpPr>
              <p:cNvPr id="91186" name="Line 50"/>
              <p:cNvSpPr>
                <a:spLocks noChangeShapeType="1"/>
              </p:cNvSpPr>
              <p:nvPr/>
            </p:nvSpPr>
            <p:spPr bwMode="auto">
              <a:xfrm flipV="1">
                <a:off x="4944" y="2508"/>
                <a:ext cx="672" cy="0"/>
              </a:xfrm>
              <a:prstGeom prst="line">
                <a:avLst/>
              </a:prstGeom>
              <a:noFill/>
              <a:ln w="9525">
                <a:solidFill>
                  <a:schemeClr val="tx1"/>
                </a:solidFill>
                <a:round/>
                <a:headEnd/>
                <a:tailEnd type="none" w="sm" len="lg"/>
              </a:ln>
            </p:spPr>
            <p:txBody>
              <a:bodyPr/>
              <a:lstStyle/>
              <a:p>
                <a:endParaRPr lang="en-US"/>
              </a:p>
            </p:txBody>
          </p:sp>
          <p:grpSp>
            <p:nvGrpSpPr>
              <p:cNvPr id="91187" name="Group 51"/>
              <p:cNvGrpSpPr>
                <a:grpSpLocks/>
              </p:cNvGrpSpPr>
              <p:nvPr/>
            </p:nvGrpSpPr>
            <p:grpSpPr bwMode="auto">
              <a:xfrm flipH="1">
                <a:off x="5001" y="2400"/>
                <a:ext cx="530" cy="108"/>
                <a:chOff x="1968" y="816"/>
                <a:chExt cx="1776" cy="240"/>
              </a:xfrm>
            </p:grpSpPr>
            <p:sp>
              <p:nvSpPr>
                <p:cNvPr id="91188" name="Line 52"/>
                <p:cNvSpPr>
                  <a:spLocks noChangeShapeType="1"/>
                </p:cNvSpPr>
                <p:nvPr/>
              </p:nvSpPr>
              <p:spPr bwMode="auto">
                <a:xfrm>
                  <a:off x="1968" y="816"/>
                  <a:ext cx="0" cy="240"/>
                </a:xfrm>
                <a:prstGeom prst="line">
                  <a:avLst/>
                </a:prstGeom>
                <a:noFill/>
                <a:ln w="9525">
                  <a:solidFill>
                    <a:schemeClr val="tx1"/>
                  </a:solidFill>
                  <a:round/>
                  <a:headEnd/>
                  <a:tailEnd/>
                </a:ln>
              </p:spPr>
              <p:txBody>
                <a:bodyPr/>
                <a:lstStyle/>
                <a:p>
                  <a:endParaRPr lang="en-US"/>
                </a:p>
              </p:txBody>
            </p:sp>
            <p:sp>
              <p:nvSpPr>
                <p:cNvPr id="91189" name="Line 53"/>
                <p:cNvSpPr>
                  <a:spLocks noChangeShapeType="1"/>
                </p:cNvSpPr>
                <p:nvPr/>
              </p:nvSpPr>
              <p:spPr bwMode="auto">
                <a:xfrm>
                  <a:off x="2175" y="816"/>
                  <a:ext cx="0" cy="240"/>
                </a:xfrm>
                <a:prstGeom prst="line">
                  <a:avLst/>
                </a:prstGeom>
                <a:noFill/>
                <a:ln w="9525">
                  <a:solidFill>
                    <a:schemeClr val="tx1"/>
                  </a:solidFill>
                  <a:round/>
                  <a:headEnd/>
                  <a:tailEnd/>
                </a:ln>
              </p:spPr>
              <p:txBody>
                <a:bodyPr/>
                <a:lstStyle/>
                <a:p>
                  <a:endParaRPr lang="en-US"/>
                </a:p>
              </p:txBody>
            </p:sp>
            <p:sp>
              <p:nvSpPr>
                <p:cNvPr id="91190" name="Line 54"/>
                <p:cNvSpPr>
                  <a:spLocks noChangeShapeType="1"/>
                </p:cNvSpPr>
                <p:nvPr/>
              </p:nvSpPr>
              <p:spPr bwMode="auto">
                <a:xfrm>
                  <a:off x="2208" y="816"/>
                  <a:ext cx="0" cy="240"/>
                </a:xfrm>
                <a:prstGeom prst="line">
                  <a:avLst/>
                </a:prstGeom>
                <a:noFill/>
                <a:ln w="9525">
                  <a:solidFill>
                    <a:schemeClr val="tx1"/>
                  </a:solidFill>
                  <a:round/>
                  <a:headEnd/>
                  <a:tailEnd/>
                </a:ln>
              </p:spPr>
              <p:txBody>
                <a:bodyPr/>
                <a:lstStyle/>
                <a:p>
                  <a:endParaRPr lang="en-US"/>
                </a:p>
              </p:txBody>
            </p:sp>
            <p:sp>
              <p:nvSpPr>
                <p:cNvPr id="91191" name="Line 55"/>
                <p:cNvSpPr>
                  <a:spLocks noChangeShapeType="1"/>
                </p:cNvSpPr>
                <p:nvPr/>
              </p:nvSpPr>
              <p:spPr bwMode="auto">
                <a:xfrm>
                  <a:off x="2394" y="816"/>
                  <a:ext cx="0" cy="240"/>
                </a:xfrm>
                <a:prstGeom prst="line">
                  <a:avLst/>
                </a:prstGeom>
                <a:noFill/>
                <a:ln w="9525">
                  <a:solidFill>
                    <a:schemeClr val="tx1"/>
                  </a:solidFill>
                  <a:round/>
                  <a:headEnd/>
                  <a:tailEnd/>
                </a:ln>
              </p:spPr>
              <p:txBody>
                <a:bodyPr/>
                <a:lstStyle/>
                <a:p>
                  <a:endParaRPr lang="en-US"/>
                </a:p>
              </p:txBody>
            </p:sp>
            <p:sp>
              <p:nvSpPr>
                <p:cNvPr id="91192" name="Line 56"/>
                <p:cNvSpPr>
                  <a:spLocks noChangeShapeType="1"/>
                </p:cNvSpPr>
                <p:nvPr/>
              </p:nvSpPr>
              <p:spPr bwMode="auto">
                <a:xfrm>
                  <a:off x="2640" y="816"/>
                  <a:ext cx="0" cy="240"/>
                </a:xfrm>
                <a:prstGeom prst="line">
                  <a:avLst/>
                </a:prstGeom>
                <a:noFill/>
                <a:ln w="9525">
                  <a:solidFill>
                    <a:schemeClr val="tx1"/>
                  </a:solidFill>
                  <a:round/>
                  <a:headEnd/>
                  <a:tailEnd/>
                </a:ln>
              </p:spPr>
              <p:txBody>
                <a:bodyPr/>
                <a:lstStyle/>
                <a:p>
                  <a:endParaRPr lang="en-US"/>
                </a:p>
              </p:txBody>
            </p:sp>
            <p:sp>
              <p:nvSpPr>
                <p:cNvPr id="91193" name="Line 57"/>
                <p:cNvSpPr>
                  <a:spLocks noChangeShapeType="1"/>
                </p:cNvSpPr>
                <p:nvPr/>
              </p:nvSpPr>
              <p:spPr bwMode="auto">
                <a:xfrm>
                  <a:off x="2582" y="816"/>
                  <a:ext cx="0" cy="240"/>
                </a:xfrm>
                <a:prstGeom prst="line">
                  <a:avLst/>
                </a:prstGeom>
                <a:noFill/>
                <a:ln w="9525">
                  <a:solidFill>
                    <a:schemeClr val="tx1"/>
                  </a:solidFill>
                  <a:round/>
                  <a:headEnd/>
                  <a:tailEnd/>
                </a:ln>
              </p:spPr>
              <p:txBody>
                <a:bodyPr/>
                <a:lstStyle/>
                <a:p>
                  <a:endParaRPr lang="en-US"/>
                </a:p>
              </p:txBody>
            </p:sp>
            <p:sp>
              <p:nvSpPr>
                <p:cNvPr id="91194" name="Line 58"/>
                <p:cNvSpPr>
                  <a:spLocks noChangeShapeType="1"/>
                </p:cNvSpPr>
                <p:nvPr/>
              </p:nvSpPr>
              <p:spPr bwMode="auto">
                <a:xfrm>
                  <a:off x="2736" y="816"/>
                  <a:ext cx="0" cy="240"/>
                </a:xfrm>
                <a:prstGeom prst="line">
                  <a:avLst/>
                </a:prstGeom>
                <a:noFill/>
                <a:ln w="9525">
                  <a:solidFill>
                    <a:schemeClr val="tx1"/>
                  </a:solidFill>
                  <a:round/>
                  <a:headEnd/>
                  <a:tailEnd/>
                </a:ln>
              </p:spPr>
              <p:txBody>
                <a:bodyPr/>
                <a:lstStyle/>
                <a:p>
                  <a:endParaRPr lang="en-US"/>
                </a:p>
              </p:txBody>
            </p:sp>
            <p:sp>
              <p:nvSpPr>
                <p:cNvPr id="91195" name="Line 59"/>
                <p:cNvSpPr>
                  <a:spLocks noChangeShapeType="1"/>
                </p:cNvSpPr>
                <p:nvPr/>
              </p:nvSpPr>
              <p:spPr bwMode="auto">
                <a:xfrm>
                  <a:off x="2966" y="816"/>
                  <a:ext cx="0" cy="240"/>
                </a:xfrm>
                <a:prstGeom prst="line">
                  <a:avLst/>
                </a:prstGeom>
                <a:noFill/>
                <a:ln w="9525">
                  <a:solidFill>
                    <a:schemeClr val="tx1"/>
                  </a:solidFill>
                  <a:round/>
                  <a:headEnd/>
                  <a:tailEnd/>
                </a:ln>
              </p:spPr>
              <p:txBody>
                <a:bodyPr/>
                <a:lstStyle/>
                <a:p>
                  <a:endParaRPr lang="en-US"/>
                </a:p>
              </p:txBody>
            </p:sp>
            <p:sp>
              <p:nvSpPr>
                <p:cNvPr id="91196" name="Line 60"/>
                <p:cNvSpPr>
                  <a:spLocks noChangeShapeType="1"/>
                </p:cNvSpPr>
                <p:nvPr/>
              </p:nvSpPr>
              <p:spPr bwMode="auto">
                <a:xfrm>
                  <a:off x="3120" y="816"/>
                  <a:ext cx="0" cy="240"/>
                </a:xfrm>
                <a:prstGeom prst="line">
                  <a:avLst/>
                </a:prstGeom>
                <a:noFill/>
                <a:ln w="9525">
                  <a:solidFill>
                    <a:schemeClr val="tx1"/>
                  </a:solidFill>
                  <a:round/>
                  <a:headEnd/>
                  <a:tailEnd/>
                </a:ln>
              </p:spPr>
              <p:txBody>
                <a:bodyPr/>
                <a:lstStyle/>
                <a:p>
                  <a:endParaRPr lang="en-US"/>
                </a:p>
              </p:txBody>
            </p:sp>
            <p:sp>
              <p:nvSpPr>
                <p:cNvPr id="91197" name="Line 61"/>
                <p:cNvSpPr>
                  <a:spLocks noChangeShapeType="1"/>
                </p:cNvSpPr>
                <p:nvPr/>
              </p:nvSpPr>
              <p:spPr bwMode="auto">
                <a:xfrm>
                  <a:off x="3456" y="816"/>
                  <a:ext cx="0" cy="240"/>
                </a:xfrm>
                <a:prstGeom prst="line">
                  <a:avLst/>
                </a:prstGeom>
                <a:noFill/>
                <a:ln w="9525">
                  <a:solidFill>
                    <a:schemeClr val="tx1"/>
                  </a:solidFill>
                  <a:round/>
                  <a:headEnd/>
                  <a:tailEnd/>
                </a:ln>
              </p:spPr>
              <p:txBody>
                <a:bodyPr/>
                <a:lstStyle/>
                <a:p>
                  <a:endParaRPr lang="en-US"/>
                </a:p>
              </p:txBody>
            </p:sp>
            <p:sp>
              <p:nvSpPr>
                <p:cNvPr id="91198" name="Line 62"/>
                <p:cNvSpPr>
                  <a:spLocks noChangeShapeType="1"/>
                </p:cNvSpPr>
                <p:nvPr/>
              </p:nvSpPr>
              <p:spPr bwMode="auto">
                <a:xfrm>
                  <a:off x="2006" y="816"/>
                  <a:ext cx="0" cy="240"/>
                </a:xfrm>
                <a:prstGeom prst="line">
                  <a:avLst/>
                </a:prstGeom>
                <a:noFill/>
                <a:ln w="9525">
                  <a:solidFill>
                    <a:schemeClr val="tx1"/>
                  </a:solidFill>
                  <a:round/>
                  <a:headEnd/>
                  <a:tailEnd/>
                </a:ln>
              </p:spPr>
              <p:txBody>
                <a:bodyPr/>
                <a:lstStyle/>
                <a:p>
                  <a:endParaRPr lang="en-US"/>
                </a:p>
              </p:txBody>
            </p:sp>
            <p:sp>
              <p:nvSpPr>
                <p:cNvPr id="91199" name="Line 63"/>
                <p:cNvSpPr>
                  <a:spLocks noChangeShapeType="1"/>
                </p:cNvSpPr>
                <p:nvPr/>
              </p:nvSpPr>
              <p:spPr bwMode="auto">
                <a:xfrm>
                  <a:off x="3158" y="816"/>
                  <a:ext cx="0" cy="240"/>
                </a:xfrm>
                <a:prstGeom prst="line">
                  <a:avLst/>
                </a:prstGeom>
                <a:noFill/>
                <a:ln w="9525">
                  <a:solidFill>
                    <a:schemeClr val="tx1"/>
                  </a:solidFill>
                  <a:round/>
                  <a:headEnd/>
                  <a:tailEnd/>
                </a:ln>
              </p:spPr>
              <p:txBody>
                <a:bodyPr/>
                <a:lstStyle/>
                <a:p>
                  <a:endParaRPr lang="en-US"/>
                </a:p>
              </p:txBody>
            </p:sp>
            <p:sp>
              <p:nvSpPr>
                <p:cNvPr id="91200" name="Line 64"/>
                <p:cNvSpPr>
                  <a:spLocks noChangeShapeType="1"/>
                </p:cNvSpPr>
                <p:nvPr/>
              </p:nvSpPr>
              <p:spPr bwMode="auto">
                <a:xfrm>
                  <a:off x="2064" y="816"/>
                  <a:ext cx="0" cy="240"/>
                </a:xfrm>
                <a:prstGeom prst="line">
                  <a:avLst/>
                </a:prstGeom>
                <a:noFill/>
                <a:ln w="9525">
                  <a:solidFill>
                    <a:schemeClr val="tx1"/>
                  </a:solidFill>
                  <a:round/>
                  <a:headEnd/>
                  <a:tailEnd/>
                </a:ln>
              </p:spPr>
              <p:txBody>
                <a:bodyPr/>
                <a:lstStyle/>
                <a:p>
                  <a:endParaRPr lang="en-US"/>
                </a:p>
              </p:txBody>
            </p:sp>
            <p:sp>
              <p:nvSpPr>
                <p:cNvPr id="91201" name="Line 65"/>
                <p:cNvSpPr>
                  <a:spLocks noChangeShapeType="1"/>
                </p:cNvSpPr>
                <p:nvPr/>
              </p:nvSpPr>
              <p:spPr bwMode="auto">
                <a:xfrm>
                  <a:off x="3504" y="816"/>
                  <a:ext cx="0" cy="240"/>
                </a:xfrm>
                <a:prstGeom prst="line">
                  <a:avLst/>
                </a:prstGeom>
                <a:noFill/>
                <a:ln w="9525">
                  <a:solidFill>
                    <a:schemeClr val="tx1"/>
                  </a:solidFill>
                  <a:round/>
                  <a:headEnd/>
                  <a:tailEnd/>
                </a:ln>
              </p:spPr>
              <p:txBody>
                <a:bodyPr/>
                <a:lstStyle/>
                <a:p>
                  <a:endParaRPr lang="en-US"/>
                </a:p>
              </p:txBody>
            </p:sp>
            <p:sp>
              <p:nvSpPr>
                <p:cNvPr id="91202" name="Line 66"/>
                <p:cNvSpPr>
                  <a:spLocks noChangeShapeType="1"/>
                </p:cNvSpPr>
                <p:nvPr/>
              </p:nvSpPr>
              <p:spPr bwMode="auto">
                <a:xfrm>
                  <a:off x="3744" y="816"/>
                  <a:ext cx="0" cy="240"/>
                </a:xfrm>
                <a:prstGeom prst="line">
                  <a:avLst/>
                </a:prstGeom>
                <a:noFill/>
                <a:ln w="9525">
                  <a:solidFill>
                    <a:schemeClr val="tx1"/>
                  </a:solidFill>
                  <a:round/>
                  <a:headEnd/>
                  <a:tailEnd/>
                </a:ln>
              </p:spPr>
              <p:txBody>
                <a:bodyPr/>
                <a:lstStyle/>
                <a:p>
                  <a:endParaRPr lang="en-US"/>
                </a:p>
              </p:txBody>
            </p:sp>
            <p:sp>
              <p:nvSpPr>
                <p:cNvPr id="91203" name="Line 67"/>
                <p:cNvSpPr>
                  <a:spLocks noChangeShapeType="1"/>
                </p:cNvSpPr>
                <p:nvPr/>
              </p:nvSpPr>
              <p:spPr bwMode="auto">
                <a:xfrm>
                  <a:off x="3648" y="816"/>
                  <a:ext cx="0" cy="240"/>
                </a:xfrm>
                <a:prstGeom prst="line">
                  <a:avLst/>
                </a:prstGeom>
                <a:noFill/>
                <a:ln w="9525">
                  <a:solidFill>
                    <a:schemeClr val="tx1"/>
                  </a:solidFill>
                  <a:round/>
                  <a:headEnd/>
                  <a:tailEnd/>
                </a:ln>
              </p:spPr>
              <p:txBody>
                <a:bodyPr/>
                <a:lstStyle/>
                <a:p>
                  <a:endParaRPr lang="en-US"/>
                </a:p>
              </p:txBody>
            </p:sp>
          </p:grpSp>
          <p:grpSp>
            <p:nvGrpSpPr>
              <p:cNvPr id="91204" name="Group 68"/>
              <p:cNvGrpSpPr>
                <a:grpSpLocks/>
              </p:cNvGrpSpPr>
              <p:nvPr/>
            </p:nvGrpSpPr>
            <p:grpSpPr bwMode="auto">
              <a:xfrm>
                <a:off x="5031" y="2526"/>
                <a:ext cx="529" cy="108"/>
                <a:chOff x="1968" y="1200"/>
                <a:chExt cx="1776" cy="240"/>
              </a:xfrm>
            </p:grpSpPr>
            <p:sp>
              <p:nvSpPr>
                <p:cNvPr id="91205" name="Line 69"/>
                <p:cNvSpPr>
                  <a:spLocks noChangeShapeType="1"/>
                </p:cNvSpPr>
                <p:nvPr/>
              </p:nvSpPr>
              <p:spPr bwMode="auto">
                <a:xfrm>
                  <a:off x="1968" y="1200"/>
                  <a:ext cx="0" cy="240"/>
                </a:xfrm>
                <a:prstGeom prst="line">
                  <a:avLst/>
                </a:prstGeom>
                <a:noFill/>
                <a:ln w="9525">
                  <a:solidFill>
                    <a:schemeClr val="tx1"/>
                  </a:solidFill>
                  <a:round/>
                  <a:headEnd/>
                  <a:tailEnd/>
                </a:ln>
              </p:spPr>
              <p:txBody>
                <a:bodyPr/>
                <a:lstStyle/>
                <a:p>
                  <a:endParaRPr lang="en-US"/>
                </a:p>
              </p:txBody>
            </p:sp>
            <p:sp>
              <p:nvSpPr>
                <p:cNvPr id="91206" name="Line 70"/>
                <p:cNvSpPr>
                  <a:spLocks noChangeShapeType="1"/>
                </p:cNvSpPr>
                <p:nvPr/>
              </p:nvSpPr>
              <p:spPr bwMode="auto">
                <a:xfrm>
                  <a:off x="2175" y="1200"/>
                  <a:ext cx="0" cy="240"/>
                </a:xfrm>
                <a:prstGeom prst="line">
                  <a:avLst/>
                </a:prstGeom>
                <a:noFill/>
                <a:ln w="9525">
                  <a:solidFill>
                    <a:schemeClr val="tx1"/>
                  </a:solidFill>
                  <a:round/>
                  <a:headEnd/>
                  <a:tailEnd/>
                </a:ln>
              </p:spPr>
              <p:txBody>
                <a:bodyPr/>
                <a:lstStyle/>
                <a:p>
                  <a:endParaRPr lang="en-US"/>
                </a:p>
              </p:txBody>
            </p:sp>
            <p:sp>
              <p:nvSpPr>
                <p:cNvPr id="91207" name="Line 71"/>
                <p:cNvSpPr>
                  <a:spLocks noChangeShapeType="1"/>
                </p:cNvSpPr>
                <p:nvPr/>
              </p:nvSpPr>
              <p:spPr bwMode="auto">
                <a:xfrm>
                  <a:off x="2228" y="1200"/>
                  <a:ext cx="0" cy="240"/>
                </a:xfrm>
                <a:prstGeom prst="line">
                  <a:avLst/>
                </a:prstGeom>
                <a:noFill/>
                <a:ln w="9525">
                  <a:solidFill>
                    <a:schemeClr val="tx1"/>
                  </a:solidFill>
                  <a:round/>
                  <a:headEnd/>
                  <a:tailEnd/>
                </a:ln>
              </p:spPr>
              <p:txBody>
                <a:bodyPr/>
                <a:lstStyle/>
                <a:p>
                  <a:endParaRPr lang="en-US"/>
                </a:p>
              </p:txBody>
            </p:sp>
            <p:sp>
              <p:nvSpPr>
                <p:cNvPr id="91208" name="Line 72"/>
                <p:cNvSpPr>
                  <a:spLocks noChangeShapeType="1"/>
                </p:cNvSpPr>
                <p:nvPr/>
              </p:nvSpPr>
              <p:spPr bwMode="auto">
                <a:xfrm>
                  <a:off x="2362" y="1200"/>
                  <a:ext cx="0" cy="240"/>
                </a:xfrm>
                <a:prstGeom prst="line">
                  <a:avLst/>
                </a:prstGeom>
                <a:noFill/>
                <a:ln w="9525">
                  <a:solidFill>
                    <a:schemeClr val="tx1"/>
                  </a:solidFill>
                  <a:round/>
                  <a:headEnd/>
                  <a:tailEnd/>
                </a:ln>
              </p:spPr>
              <p:txBody>
                <a:bodyPr/>
                <a:lstStyle/>
                <a:p>
                  <a:endParaRPr lang="en-US"/>
                </a:p>
              </p:txBody>
            </p:sp>
            <p:sp>
              <p:nvSpPr>
                <p:cNvPr id="91209" name="Line 73"/>
                <p:cNvSpPr>
                  <a:spLocks noChangeShapeType="1"/>
                </p:cNvSpPr>
                <p:nvPr/>
              </p:nvSpPr>
              <p:spPr bwMode="auto">
                <a:xfrm>
                  <a:off x="2640" y="1200"/>
                  <a:ext cx="0" cy="240"/>
                </a:xfrm>
                <a:prstGeom prst="line">
                  <a:avLst/>
                </a:prstGeom>
                <a:noFill/>
                <a:ln w="9525">
                  <a:solidFill>
                    <a:schemeClr val="tx1"/>
                  </a:solidFill>
                  <a:round/>
                  <a:headEnd/>
                  <a:tailEnd/>
                </a:ln>
              </p:spPr>
              <p:txBody>
                <a:bodyPr/>
                <a:lstStyle/>
                <a:p>
                  <a:endParaRPr lang="en-US"/>
                </a:p>
              </p:txBody>
            </p:sp>
            <p:sp>
              <p:nvSpPr>
                <p:cNvPr id="91210" name="Line 74"/>
                <p:cNvSpPr>
                  <a:spLocks noChangeShapeType="1"/>
                </p:cNvSpPr>
                <p:nvPr/>
              </p:nvSpPr>
              <p:spPr bwMode="auto">
                <a:xfrm>
                  <a:off x="2774" y="1200"/>
                  <a:ext cx="0" cy="240"/>
                </a:xfrm>
                <a:prstGeom prst="line">
                  <a:avLst/>
                </a:prstGeom>
                <a:noFill/>
                <a:ln w="9525">
                  <a:solidFill>
                    <a:schemeClr val="tx1"/>
                  </a:solidFill>
                  <a:round/>
                  <a:headEnd/>
                  <a:tailEnd/>
                </a:ln>
              </p:spPr>
              <p:txBody>
                <a:bodyPr/>
                <a:lstStyle/>
                <a:p>
                  <a:endParaRPr lang="en-US"/>
                </a:p>
              </p:txBody>
            </p:sp>
            <p:sp>
              <p:nvSpPr>
                <p:cNvPr id="91211" name="Line 75"/>
                <p:cNvSpPr>
                  <a:spLocks noChangeShapeType="1"/>
                </p:cNvSpPr>
                <p:nvPr/>
              </p:nvSpPr>
              <p:spPr bwMode="auto">
                <a:xfrm>
                  <a:off x="2736" y="1200"/>
                  <a:ext cx="0" cy="240"/>
                </a:xfrm>
                <a:prstGeom prst="line">
                  <a:avLst/>
                </a:prstGeom>
                <a:noFill/>
                <a:ln w="9525">
                  <a:solidFill>
                    <a:schemeClr val="tx1"/>
                  </a:solidFill>
                  <a:round/>
                  <a:headEnd/>
                  <a:tailEnd/>
                </a:ln>
              </p:spPr>
              <p:txBody>
                <a:bodyPr/>
                <a:lstStyle/>
                <a:p>
                  <a:endParaRPr lang="en-US"/>
                </a:p>
              </p:txBody>
            </p:sp>
            <p:sp>
              <p:nvSpPr>
                <p:cNvPr id="91212" name="Line 76"/>
                <p:cNvSpPr>
                  <a:spLocks noChangeShapeType="1"/>
                </p:cNvSpPr>
                <p:nvPr/>
              </p:nvSpPr>
              <p:spPr bwMode="auto">
                <a:xfrm>
                  <a:off x="2928" y="1200"/>
                  <a:ext cx="0" cy="240"/>
                </a:xfrm>
                <a:prstGeom prst="line">
                  <a:avLst/>
                </a:prstGeom>
                <a:noFill/>
                <a:ln w="9525">
                  <a:solidFill>
                    <a:schemeClr val="tx1"/>
                  </a:solidFill>
                  <a:round/>
                  <a:headEnd/>
                  <a:tailEnd/>
                </a:ln>
              </p:spPr>
              <p:txBody>
                <a:bodyPr/>
                <a:lstStyle/>
                <a:p>
                  <a:endParaRPr lang="en-US"/>
                </a:p>
              </p:txBody>
            </p:sp>
            <p:sp>
              <p:nvSpPr>
                <p:cNvPr id="91213" name="Line 77"/>
                <p:cNvSpPr>
                  <a:spLocks noChangeShapeType="1"/>
                </p:cNvSpPr>
                <p:nvPr/>
              </p:nvSpPr>
              <p:spPr bwMode="auto">
                <a:xfrm>
                  <a:off x="3120" y="1200"/>
                  <a:ext cx="0" cy="240"/>
                </a:xfrm>
                <a:prstGeom prst="line">
                  <a:avLst/>
                </a:prstGeom>
                <a:noFill/>
                <a:ln w="9525">
                  <a:solidFill>
                    <a:schemeClr val="tx1"/>
                  </a:solidFill>
                  <a:round/>
                  <a:headEnd/>
                  <a:tailEnd/>
                </a:ln>
              </p:spPr>
              <p:txBody>
                <a:bodyPr/>
                <a:lstStyle/>
                <a:p>
                  <a:endParaRPr lang="en-US"/>
                </a:p>
              </p:txBody>
            </p:sp>
            <p:sp>
              <p:nvSpPr>
                <p:cNvPr id="91214" name="Line 78"/>
                <p:cNvSpPr>
                  <a:spLocks noChangeShapeType="1"/>
                </p:cNvSpPr>
                <p:nvPr/>
              </p:nvSpPr>
              <p:spPr bwMode="auto">
                <a:xfrm>
                  <a:off x="3476" y="1200"/>
                  <a:ext cx="0" cy="240"/>
                </a:xfrm>
                <a:prstGeom prst="line">
                  <a:avLst/>
                </a:prstGeom>
                <a:noFill/>
                <a:ln w="9525">
                  <a:solidFill>
                    <a:schemeClr val="tx1"/>
                  </a:solidFill>
                  <a:round/>
                  <a:headEnd/>
                  <a:tailEnd/>
                </a:ln>
              </p:spPr>
              <p:txBody>
                <a:bodyPr/>
                <a:lstStyle/>
                <a:p>
                  <a:endParaRPr lang="en-US"/>
                </a:p>
              </p:txBody>
            </p:sp>
            <p:sp>
              <p:nvSpPr>
                <p:cNvPr id="91215" name="Line 79"/>
                <p:cNvSpPr>
                  <a:spLocks noChangeShapeType="1"/>
                </p:cNvSpPr>
                <p:nvPr/>
              </p:nvSpPr>
              <p:spPr bwMode="auto">
                <a:xfrm>
                  <a:off x="2016" y="1200"/>
                  <a:ext cx="0" cy="240"/>
                </a:xfrm>
                <a:prstGeom prst="line">
                  <a:avLst/>
                </a:prstGeom>
                <a:noFill/>
                <a:ln w="9525">
                  <a:solidFill>
                    <a:schemeClr val="tx1"/>
                  </a:solidFill>
                  <a:round/>
                  <a:headEnd/>
                  <a:tailEnd/>
                </a:ln>
              </p:spPr>
              <p:txBody>
                <a:bodyPr/>
                <a:lstStyle/>
                <a:p>
                  <a:endParaRPr lang="en-US"/>
                </a:p>
              </p:txBody>
            </p:sp>
            <p:sp>
              <p:nvSpPr>
                <p:cNvPr id="91216" name="Line 80"/>
                <p:cNvSpPr>
                  <a:spLocks noChangeShapeType="1"/>
                </p:cNvSpPr>
                <p:nvPr/>
              </p:nvSpPr>
              <p:spPr bwMode="auto">
                <a:xfrm>
                  <a:off x="3148" y="1200"/>
                  <a:ext cx="0" cy="240"/>
                </a:xfrm>
                <a:prstGeom prst="line">
                  <a:avLst/>
                </a:prstGeom>
                <a:noFill/>
                <a:ln w="9525">
                  <a:solidFill>
                    <a:schemeClr val="tx1"/>
                  </a:solidFill>
                  <a:round/>
                  <a:headEnd/>
                  <a:tailEnd/>
                </a:ln>
              </p:spPr>
              <p:txBody>
                <a:bodyPr/>
                <a:lstStyle/>
                <a:p>
                  <a:endParaRPr lang="en-US"/>
                </a:p>
              </p:txBody>
            </p:sp>
            <p:sp>
              <p:nvSpPr>
                <p:cNvPr id="91217" name="Line 81"/>
                <p:cNvSpPr>
                  <a:spLocks noChangeShapeType="1"/>
                </p:cNvSpPr>
                <p:nvPr/>
              </p:nvSpPr>
              <p:spPr bwMode="auto">
                <a:xfrm>
                  <a:off x="3504" y="1200"/>
                  <a:ext cx="0" cy="240"/>
                </a:xfrm>
                <a:prstGeom prst="line">
                  <a:avLst/>
                </a:prstGeom>
                <a:noFill/>
                <a:ln w="9525">
                  <a:solidFill>
                    <a:schemeClr val="tx1"/>
                  </a:solidFill>
                  <a:round/>
                  <a:headEnd/>
                  <a:tailEnd/>
                </a:ln>
              </p:spPr>
              <p:txBody>
                <a:bodyPr/>
                <a:lstStyle/>
                <a:p>
                  <a:endParaRPr lang="en-US"/>
                </a:p>
              </p:txBody>
            </p:sp>
            <p:sp>
              <p:nvSpPr>
                <p:cNvPr id="91218" name="Line 82"/>
                <p:cNvSpPr>
                  <a:spLocks noChangeShapeType="1"/>
                </p:cNvSpPr>
                <p:nvPr/>
              </p:nvSpPr>
              <p:spPr bwMode="auto">
                <a:xfrm>
                  <a:off x="3744" y="1200"/>
                  <a:ext cx="0" cy="240"/>
                </a:xfrm>
                <a:prstGeom prst="line">
                  <a:avLst/>
                </a:prstGeom>
                <a:noFill/>
                <a:ln w="9525">
                  <a:solidFill>
                    <a:schemeClr val="tx1"/>
                  </a:solidFill>
                  <a:round/>
                  <a:headEnd/>
                  <a:tailEnd/>
                </a:ln>
              </p:spPr>
              <p:txBody>
                <a:bodyPr/>
                <a:lstStyle/>
                <a:p>
                  <a:endParaRPr lang="en-US"/>
                </a:p>
              </p:txBody>
            </p:sp>
            <p:sp>
              <p:nvSpPr>
                <p:cNvPr id="91219" name="Line 83"/>
                <p:cNvSpPr>
                  <a:spLocks noChangeShapeType="1"/>
                </p:cNvSpPr>
                <p:nvPr/>
              </p:nvSpPr>
              <p:spPr bwMode="auto">
                <a:xfrm>
                  <a:off x="3678" y="1200"/>
                  <a:ext cx="0" cy="240"/>
                </a:xfrm>
                <a:prstGeom prst="line">
                  <a:avLst/>
                </a:prstGeom>
                <a:noFill/>
                <a:ln w="9525">
                  <a:solidFill>
                    <a:schemeClr val="tx1"/>
                  </a:solidFill>
                  <a:round/>
                  <a:headEnd/>
                  <a:tailEnd/>
                </a:ln>
              </p:spPr>
              <p:txBody>
                <a:bodyPr/>
                <a:lstStyle/>
                <a:p>
                  <a:endParaRPr lang="en-US"/>
                </a:p>
              </p:txBody>
            </p:sp>
            <p:sp>
              <p:nvSpPr>
                <p:cNvPr id="91220" name="Line 84"/>
                <p:cNvSpPr>
                  <a:spLocks noChangeShapeType="1"/>
                </p:cNvSpPr>
                <p:nvPr/>
              </p:nvSpPr>
              <p:spPr bwMode="auto">
                <a:xfrm>
                  <a:off x="3393" y="1200"/>
                  <a:ext cx="0" cy="240"/>
                </a:xfrm>
                <a:prstGeom prst="line">
                  <a:avLst/>
                </a:prstGeom>
                <a:noFill/>
                <a:ln w="9525">
                  <a:solidFill>
                    <a:schemeClr val="tx1"/>
                  </a:solidFill>
                  <a:round/>
                  <a:headEnd/>
                  <a:tailEnd/>
                </a:ln>
              </p:spPr>
              <p:txBody>
                <a:bodyPr/>
                <a:lstStyle/>
                <a:p>
                  <a:endParaRPr lang="en-US"/>
                </a:p>
              </p:txBody>
            </p:sp>
            <p:sp>
              <p:nvSpPr>
                <p:cNvPr id="91221" name="Line 85"/>
                <p:cNvSpPr>
                  <a:spLocks noChangeShapeType="1"/>
                </p:cNvSpPr>
                <p:nvPr/>
              </p:nvSpPr>
              <p:spPr bwMode="auto">
                <a:xfrm>
                  <a:off x="2570" y="1200"/>
                  <a:ext cx="0" cy="240"/>
                </a:xfrm>
                <a:prstGeom prst="line">
                  <a:avLst/>
                </a:prstGeom>
                <a:noFill/>
                <a:ln w="9525">
                  <a:solidFill>
                    <a:schemeClr val="tx1"/>
                  </a:solidFill>
                  <a:round/>
                  <a:headEnd/>
                  <a:tailEnd/>
                </a:ln>
              </p:spPr>
              <p:txBody>
                <a:bodyPr/>
                <a:lstStyle/>
                <a:p>
                  <a:endParaRPr lang="en-US"/>
                </a:p>
              </p:txBody>
            </p:sp>
          </p:grpSp>
          <p:grpSp>
            <p:nvGrpSpPr>
              <p:cNvPr id="91222" name="Group 86"/>
              <p:cNvGrpSpPr>
                <a:grpSpLocks/>
              </p:cNvGrpSpPr>
              <p:nvPr/>
            </p:nvGrpSpPr>
            <p:grpSpPr bwMode="auto">
              <a:xfrm>
                <a:off x="4981" y="2651"/>
                <a:ext cx="592" cy="106"/>
                <a:chOff x="1899" y="1584"/>
                <a:chExt cx="1989" cy="240"/>
              </a:xfrm>
            </p:grpSpPr>
            <p:sp>
              <p:nvSpPr>
                <p:cNvPr id="91223" name="Line 87"/>
                <p:cNvSpPr>
                  <a:spLocks noChangeShapeType="1"/>
                </p:cNvSpPr>
                <p:nvPr/>
              </p:nvSpPr>
              <p:spPr bwMode="auto">
                <a:xfrm>
                  <a:off x="2112" y="1584"/>
                  <a:ext cx="0" cy="240"/>
                </a:xfrm>
                <a:prstGeom prst="line">
                  <a:avLst/>
                </a:prstGeom>
                <a:noFill/>
                <a:ln w="9525">
                  <a:solidFill>
                    <a:schemeClr val="tx1"/>
                  </a:solidFill>
                  <a:round/>
                  <a:headEnd/>
                  <a:tailEnd/>
                </a:ln>
              </p:spPr>
              <p:txBody>
                <a:bodyPr/>
                <a:lstStyle/>
                <a:p>
                  <a:endParaRPr lang="en-US"/>
                </a:p>
              </p:txBody>
            </p:sp>
            <p:sp>
              <p:nvSpPr>
                <p:cNvPr id="91224" name="Line 88"/>
                <p:cNvSpPr>
                  <a:spLocks noChangeShapeType="1"/>
                </p:cNvSpPr>
                <p:nvPr/>
              </p:nvSpPr>
              <p:spPr bwMode="auto">
                <a:xfrm>
                  <a:off x="2175" y="1584"/>
                  <a:ext cx="0" cy="240"/>
                </a:xfrm>
                <a:prstGeom prst="line">
                  <a:avLst/>
                </a:prstGeom>
                <a:noFill/>
                <a:ln w="9525">
                  <a:solidFill>
                    <a:schemeClr val="tx1"/>
                  </a:solidFill>
                  <a:round/>
                  <a:headEnd/>
                  <a:tailEnd/>
                </a:ln>
              </p:spPr>
              <p:txBody>
                <a:bodyPr/>
                <a:lstStyle/>
                <a:p>
                  <a:endParaRPr lang="en-US"/>
                </a:p>
              </p:txBody>
            </p:sp>
            <p:sp>
              <p:nvSpPr>
                <p:cNvPr id="91225" name="Line 89"/>
                <p:cNvSpPr>
                  <a:spLocks noChangeShapeType="1"/>
                </p:cNvSpPr>
                <p:nvPr/>
              </p:nvSpPr>
              <p:spPr bwMode="auto">
                <a:xfrm>
                  <a:off x="2208" y="1584"/>
                  <a:ext cx="0" cy="240"/>
                </a:xfrm>
                <a:prstGeom prst="line">
                  <a:avLst/>
                </a:prstGeom>
                <a:noFill/>
                <a:ln w="9525">
                  <a:solidFill>
                    <a:schemeClr val="tx1"/>
                  </a:solidFill>
                  <a:round/>
                  <a:headEnd/>
                  <a:tailEnd/>
                </a:ln>
              </p:spPr>
              <p:txBody>
                <a:bodyPr/>
                <a:lstStyle/>
                <a:p>
                  <a:endParaRPr lang="en-US"/>
                </a:p>
              </p:txBody>
            </p:sp>
            <p:sp>
              <p:nvSpPr>
                <p:cNvPr id="91226" name="Line 90"/>
                <p:cNvSpPr>
                  <a:spLocks noChangeShapeType="1"/>
                </p:cNvSpPr>
                <p:nvPr/>
              </p:nvSpPr>
              <p:spPr bwMode="auto">
                <a:xfrm>
                  <a:off x="2448" y="1584"/>
                  <a:ext cx="0" cy="240"/>
                </a:xfrm>
                <a:prstGeom prst="line">
                  <a:avLst/>
                </a:prstGeom>
                <a:noFill/>
                <a:ln w="9525">
                  <a:solidFill>
                    <a:schemeClr val="tx1"/>
                  </a:solidFill>
                  <a:round/>
                  <a:headEnd/>
                  <a:tailEnd/>
                </a:ln>
              </p:spPr>
              <p:txBody>
                <a:bodyPr/>
                <a:lstStyle/>
                <a:p>
                  <a:endParaRPr lang="en-US"/>
                </a:p>
              </p:txBody>
            </p:sp>
            <p:sp>
              <p:nvSpPr>
                <p:cNvPr id="91227" name="Line 91"/>
                <p:cNvSpPr>
                  <a:spLocks noChangeShapeType="1"/>
                </p:cNvSpPr>
                <p:nvPr/>
              </p:nvSpPr>
              <p:spPr bwMode="auto">
                <a:xfrm>
                  <a:off x="2688" y="1584"/>
                  <a:ext cx="0" cy="240"/>
                </a:xfrm>
                <a:prstGeom prst="line">
                  <a:avLst/>
                </a:prstGeom>
                <a:noFill/>
                <a:ln w="9525">
                  <a:solidFill>
                    <a:schemeClr val="tx1"/>
                  </a:solidFill>
                  <a:round/>
                  <a:headEnd/>
                  <a:tailEnd/>
                </a:ln>
              </p:spPr>
              <p:txBody>
                <a:bodyPr/>
                <a:lstStyle/>
                <a:p>
                  <a:endParaRPr lang="en-US"/>
                </a:p>
              </p:txBody>
            </p:sp>
            <p:sp>
              <p:nvSpPr>
                <p:cNvPr id="91228" name="Line 92"/>
                <p:cNvSpPr>
                  <a:spLocks noChangeShapeType="1"/>
                </p:cNvSpPr>
                <p:nvPr/>
              </p:nvSpPr>
              <p:spPr bwMode="auto">
                <a:xfrm>
                  <a:off x="2477" y="1584"/>
                  <a:ext cx="0" cy="240"/>
                </a:xfrm>
                <a:prstGeom prst="line">
                  <a:avLst/>
                </a:prstGeom>
                <a:noFill/>
                <a:ln w="9525">
                  <a:solidFill>
                    <a:schemeClr val="tx1"/>
                  </a:solidFill>
                  <a:round/>
                  <a:headEnd/>
                  <a:tailEnd/>
                </a:ln>
              </p:spPr>
              <p:txBody>
                <a:bodyPr/>
                <a:lstStyle/>
                <a:p>
                  <a:endParaRPr lang="en-US"/>
                </a:p>
              </p:txBody>
            </p:sp>
            <p:sp>
              <p:nvSpPr>
                <p:cNvPr id="91229" name="Line 93"/>
                <p:cNvSpPr>
                  <a:spLocks noChangeShapeType="1"/>
                </p:cNvSpPr>
                <p:nvPr/>
              </p:nvSpPr>
              <p:spPr bwMode="auto">
                <a:xfrm>
                  <a:off x="2832" y="1584"/>
                  <a:ext cx="0" cy="240"/>
                </a:xfrm>
                <a:prstGeom prst="line">
                  <a:avLst/>
                </a:prstGeom>
                <a:noFill/>
                <a:ln w="9525">
                  <a:solidFill>
                    <a:schemeClr val="tx1"/>
                  </a:solidFill>
                  <a:round/>
                  <a:headEnd/>
                  <a:tailEnd/>
                </a:ln>
              </p:spPr>
              <p:txBody>
                <a:bodyPr/>
                <a:lstStyle/>
                <a:p>
                  <a:endParaRPr lang="en-US"/>
                </a:p>
              </p:txBody>
            </p:sp>
            <p:sp>
              <p:nvSpPr>
                <p:cNvPr id="91230" name="Line 94"/>
                <p:cNvSpPr>
                  <a:spLocks noChangeShapeType="1"/>
                </p:cNvSpPr>
                <p:nvPr/>
              </p:nvSpPr>
              <p:spPr bwMode="auto">
                <a:xfrm>
                  <a:off x="3264" y="1584"/>
                  <a:ext cx="0" cy="240"/>
                </a:xfrm>
                <a:prstGeom prst="line">
                  <a:avLst/>
                </a:prstGeom>
                <a:noFill/>
                <a:ln w="9525">
                  <a:solidFill>
                    <a:schemeClr val="tx1"/>
                  </a:solidFill>
                  <a:round/>
                  <a:headEnd/>
                  <a:tailEnd/>
                </a:ln>
              </p:spPr>
              <p:txBody>
                <a:bodyPr/>
                <a:lstStyle/>
                <a:p>
                  <a:endParaRPr lang="en-US"/>
                </a:p>
              </p:txBody>
            </p:sp>
            <p:sp>
              <p:nvSpPr>
                <p:cNvPr id="91231" name="Line 95"/>
                <p:cNvSpPr>
                  <a:spLocks noChangeShapeType="1"/>
                </p:cNvSpPr>
                <p:nvPr/>
              </p:nvSpPr>
              <p:spPr bwMode="auto">
                <a:xfrm>
                  <a:off x="3120" y="1584"/>
                  <a:ext cx="0" cy="240"/>
                </a:xfrm>
                <a:prstGeom prst="line">
                  <a:avLst/>
                </a:prstGeom>
                <a:noFill/>
                <a:ln w="9525">
                  <a:solidFill>
                    <a:schemeClr val="tx1"/>
                  </a:solidFill>
                  <a:round/>
                  <a:headEnd/>
                  <a:tailEnd/>
                </a:ln>
              </p:spPr>
              <p:txBody>
                <a:bodyPr/>
                <a:lstStyle/>
                <a:p>
                  <a:endParaRPr lang="en-US"/>
                </a:p>
              </p:txBody>
            </p:sp>
            <p:sp>
              <p:nvSpPr>
                <p:cNvPr id="91232" name="Line 96"/>
                <p:cNvSpPr>
                  <a:spLocks noChangeShapeType="1"/>
                </p:cNvSpPr>
                <p:nvPr/>
              </p:nvSpPr>
              <p:spPr bwMode="auto">
                <a:xfrm>
                  <a:off x="3456" y="1584"/>
                  <a:ext cx="0" cy="240"/>
                </a:xfrm>
                <a:prstGeom prst="line">
                  <a:avLst/>
                </a:prstGeom>
                <a:noFill/>
                <a:ln w="9525">
                  <a:solidFill>
                    <a:schemeClr val="tx1"/>
                  </a:solidFill>
                  <a:round/>
                  <a:headEnd/>
                  <a:tailEnd/>
                </a:ln>
              </p:spPr>
              <p:txBody>
                <a:bodyPr/>
                <a:lstStyle/>
                <a:p>
                  <a:endParaRPr lang="en-US"/>
                </a:p>
              </p:txBody>
            </p:sp>
            <p:sp>
              <p:nvSpPr>
                <p:cNvPr id="91233" name="Line 97"/>
                <p:cNvSpPr>
                  <a:spLocks noChangeShapeType="1"/>
                </p:cNvSpPr>
                <p:nvPr/>
              </p:nvSpPr>
              <p:spPr bwMode="auto">
                <a:xfrm>
                  <a:off x="2304" y="1584"/>
                  <a:ext cx="0" cy="240"/>
                </a:xfrm>
                <a:prstGeom prst="line">
                  <a:avLst/>
                </a:prstGeom>
                <a:noFill/>
                <a:ln w="9525">
                  <a:solidFill>
                    <a:schemeClr val="tx1"/>
                  </a:solidFill>
                  <a:round/>
                  <a:headEnd/>
                  <a:tailEnd/>
                </a:ln>
              </p:spPr>
              <p:txBody>
                <a:bodyPr/>
                <a:lstStyle/>
                <a:p>
                  <a:endParaRPr lang="en-US"/>
                </a:p>
              </p:txBody>
            </p:sp>
            <p:sp>
              <p:nvSpPr>
                <p:cNvPr id="91234" name="Line 98"/>
                <p:cNvSpPr>
                  <a:spLocks noChangeShapeType="1"/>
                </p:cNvSpPr>
                <p:nvPr/>
              </p:nvSpPr>
              <p:spPr bwMode="auto">
                <a:xfrm>
                  <a:off x="3840" y="1584"/>
                  <a:ext cx="0" cy="240"/>
                </a:xfrm>
                <a:prstGeom prst="line">
                  <a:avLst/>
                </a:prstGeom>
                <a:noFill/>
                <a:ln w="9525">
                  <a:solidFill>
                    <a:schemeClr val="tx1"/>
                  </a:solidFill>
                  <a:round/>
                  <a:headEnd/>
                  <a:tailEnd/>
                </a:ln>
              </p:spPr>
              <p:txBody>
                <a:bodyPr/>
                <a:lstStyle/>
                <a:p>
                  <a:endParaRPr lang="en-US"/>
                </a:p>
              </p:txBody>
            </p:sp>
            <p:sp>
              <p:nvSpPr>
                <p:cNvPr id="91235" name="Line 99"/>
                <p:cNvSpPr>
                  <a:spLocks noChangeShapeType="1"/>
                </p:cNvSpPr>
                <p:nvPr/>
              </p:nvSpPr>
              <p:spPr bwMode="auto">
                <a:xfrm>
                  <a:off x="3648" y="1584"/>
                  <a:ext cx="0" cy="240"/>
                </a:xfrm>
                <a:prstGeom prst="line">
                  <a:avLst/>
                </a:prstGeom>
                <a:noFill/>
                <a:ln w="9525">
                  <a:solidFill>
                    <a:schemeClr val="tx1"/>
                  </a:solidFill>
                  <a:round/>
                  <a:headEnd/>
                  <a:tailEnd/>
                </a:ln>
              </p:spPr>
              <p:txBody>
                <a:bodyPr/>
                <a:lstStyle/>
                <a:p>
                  <a:endParaRPr lang="en-US"/>
                </a:p>
              </p:txBody>
            </p:sp>
            <p:sp>
              <p:nvSpPr>
                <p:cNvPr id="91236" name="Line 100"/>
                <p:cNvSpPr>
                  <a:spLocks noChangeShapeType="1"/>
                </p:cNvSpPr>
                <p:nvPr/>
              </p:nvSpPr>
              <p:spPr bwMode="auto">
                <a:xfrm>
                  <a:off x="3312" y="1584"/>
                  <a:ext cx="0" cy="240"/>
                </a:xfrm>
                <a:prstGeom prst="line">
                  <a:avLst/>
                </a:prstGeom>
                <a:noFill/>
                <a:ln w="9525">
                  <a:solidFill>
                    <a:schemeClr val="tx1"/>
                  </a:solidFill>
                  <a:round/>
                  <a:headEnd/>
                  <a:tailEnd/>
                </a:ln>
              </p:spPr>
              <p:txBody>
                <a:bodyPr/>
                <a:lstStyle/>
                <a:p>
                  <a:endParaRPr lang="en-US"/>
                </a:p>
              </p:txBody>
            </p:sp>
            <p:sp>
              <p:nvSpPr>
                <p:cNvPr id="91237" name="Line 101"/>
                <p:cNvSpPr>
                  <a:spLocks noChangeShapeType="1"/>
                </p:cNvSpPr>
                <p:nvPr/>
              </p:nvSpPr>
              <p:spPr bwMode="auto">
                <a:xfrm>
                  <a:off x="3888" y="1584"/>
                  <a:ext cx="0" cy="240"/>
                </a:xfrm>
                <a:prstGeom prst="line">
                  <a:avLst/>
                </a:prstGeom>
                <a:noFill/>
                <a:ln w="9525">
                  <a:solidFill>
                    <a:schemeClr val="tx1"/>
                  </a:solidFill>
                  <a:round/>
                  <a:headEnd/>
                  <a:tailEnd/>
                </a:ln>
              </p:spPr>
              <p:txBody>
                <a:bodyPr/>
                <a:lstStyle/>
                <a:p>
                  <a:endParaRPr lang="en-US"/>
                </a:p>
              </p:txBody>
            </p:sp>
            <p:sp>
              <p:nvSpPr>
                <p:cNvPr id="91238" name="Line 102"/>
                <p:cNvSpPr>
                  <a:spLocks noChangeShapeType="1"/>
                </p:cNvSpPr>
                <p:nvPr/>
              </p:nvSpPr>
              <p:spPr bwMode="auto">
                <a:xfrm>
                  <a:off x="1899" y="1584"/>
                  <a:ext cx="0" cy="240"/>
                </a:xfrm>
                <a:prstGeom prst="line">
                  <a:avLst/>
                </a:prstGeom>
                <a:noFill/>
                <a:ln w="9525">
                  <a:solidFill>
                    <a:schemeClr val="tx1"/>
                  </a:solidFill>
                  <a:round/>
                  <a:headEnd/>
                  <a:tailEnd/>
                </a:ln>
              </p:spPr>
              <p:txBody>
                <a:bodyPr/>
                <a:lstStyle/>
                <a:p>
                  <a:endParaRPr lang="en-US"/>
                </a:p>
              </p:txBody>
            </p:sp>
          </p:grpSp>
        </p:grpSp>
        <p:sp>
          <p:nvSpPr>
            <p:cNvPr id="91239" name="Line 103"/>
            <p:cNvSpPr>
              <a:spLocks noChangeShapeType="1"/>
            </p:cNvSpPr>
            <p:nvPr/>
          </p:nvSpPr>
          <p:spPr bwMode="auto">
            <a:xfrm flipV="1">
              <a:off x="4944" y="1556"/>
              <a:ext cx="0" cy="2236"/>
            </a:xfrm>
            <a:prstGeom prst="line">
              <a:avLst/>
            </a:prstGeom>
            <a:noFill/>
            <a:ln w="9525">
              <a:solidFill>
                <a:schemeClr val="tx1"/>
              </a:solidFill>
              <a:round/>
              <a:headEnd/>
              <a:tailEnd type="triangle" w="sm" len="lg"/>
            </a:ln>
          </p:spPr>
          <p:txBody>
            <a:bodyPr/>
            <a:lstStyle/>
            <a:p>
              <a:endParaRPr lang="en-US"/>
            </a:p>
          </p:txBody>
        </p:sp>
        <p:sp>
          <p:nvSpPr>
            <p:cNvPr id="91240" name="Line 104"/>
            <p:cNvSpPr>
              <a:spLocks noChangeShapeType="1"/>
            </p:cNvSpPr>
            <p:nvPr/>
          </p:nvSpPr>
          <p:spPr bwMode="auto">
            <a:xfrm flipV="1">
              <a:off x="4944" y="3792"/>
              <a:ext cx="672" cy="0"/>
            </a:xfrm>
            <a:prstGeom prst="line">
              <a:avLst/>
            </a:prstGeom>
            <a:noFill/>
            <a:ln w="9525">
              <a:solidFill>
                <a:schemeClr val="tx1"/>
              </a:solidFill>
              <a:round/>
              <a:headEnd/>
              <a:tailEnd type="triangle" w="sm" len="lg"/>
            </a:ln>
          </p:spPr>
          <p:txBody>
            <a:bodyPr/>
            <a:lstStyle/>
            <a:p>
              <a:endParaRPr lang="en-US"/>
            </a:p>
          </p:txBody>
        </p:sp>
        <p:grpSp>
          <p:nvGrpSpPr>
            <p:cNvPr id="91241" name="Group 105"/>
            <p:cNvGrpSpPr>
              <a:grpSpLocks/>
            </p:cNvGrpSpPr>
            <p:nvPr/>
          </p:nvGrpSpPr>
          <p:grpSpPr bwMode="auto">
            <a:xfrm>
              <a:off x="4944" y="1577"/>
              <a:ext cx="672" cy="768"/>
              <a:chOff x="4944" y="1577"/>
              <a:chExt cx="672" cy="768"/>
            </a:xfrm>
          </p:grpSpPr>
          <p:sp>
            <p:nvSpPr>
              <p:cNvPr id="91242" name="Line 106"/>
              <p:cNvSpPr>
                <a:spLocks noChangeShapeType="1"/>
              </p:cNvSpPr>
              <p:nvPr/>
            </p:nvSpPr>
            <p:spPr bwMode="auto">
              <a:xfrm flipV="1">
                <a:off x="4944" y="2195"/>
                <a:ext cx="672" cy="0"/>
              </a:xfrm>
              <a:prstGeom prst="line">
                <a:avLst/>
              </a:prstGeom>
              <a:noFill/>
              <a:ln w="9525">
                <a:solidFill>
                  <a:schemeClr val="tx1"/>
                </a:solidFill>
                <a:round/>
                <a:headEnd/>
                <a:tailEnd type="none" w="sm" len="lg"/>
              </a:ln>
            </p:spPr>
            <p:txBody>
              <a:bodyPr/>
              <a:lstStyle/>
              <a:p>
                <a:endParaRPr lang="en-US"/>
              </a:p>
            </p:txBody>
          </p:sp>
          <p:sp>
            <p:nvSpPr>
              <p:cNvPr id="91243" name="Line 107"/>
              <p:cNvSpPr>
                <a:spLocks noChangeShapeType="1"/>
              </p:cNvSpPr>
              <p:nvPr/>
            </p:nvSpPr>
            <p:spPr bwMode="auto">
              <a:xfrm flipV="1">
                <a:off x="4944" y="2064"/>
                <a:ext cx="672" cy="0"/>
              </a:xfrm>
              <a:prstGeom prst="line">
                <a:avLst/>
              </a:prstGeom>
              <a:noFill/>
              <a:ln w="9525">
                <a:solidFill>
                  <a:schemeClr val="tx1"/>
                </a:solidFill>
                <a:round/>
                <a:headEnd/>
                <a:tailEnd type="none" w="sm" len="lg"/>
              </a:ln>
            </p:spPr>
            <p:txBody>
              <a:bodyPr/>
              <a:lstStyle/>
              <a:p>
                <a:endParaRPr lang="en-US"/>
              </a:p>
            </p:txBody>
          </p:sp>
          <p:sp>
            <p:nvSpPr>
              <p:cNvPr id="91244" name="Line 108"/>
              <p:cNvSpPr>
                <a:spLocks noChangeShapeType="1"/>
              </p:cNvSpPr>
              <p:nvPr/>
            </p:nvSpPr>
            <p:spPr bwMode="auto">
              <a:xfrm flipV="1">
                <a:off x="4944" y="1810"/>
                <a:ext cx="672" cy="0"/>
              </a:xfrm>
              <a:prstGeom prst="line">
                <a:avLst/>
              </a:prstGeom>
              <a:noFill/>
              <a:ln w="9525">
                <a:solidFill>
                  <a:schemeClr val="tx1"/>
                </a:solidFill>
                <a:round/>
                <a:headEnd/>
                <a:tailEnd type="none" w="sm" len="lg"/>
              </a:ln>
            </p:spPr>
            <p:txBody>
              <a:bodyPr/>
              <a:lstStyle/>
              <a:p>
                <a:endParaRPr lang="en-US"/>
              </a:p>
            </p:txBody>
          </p:sp>
          <p:sp>
            <p:nvSpPr>
              <p:cNvPr id="91245" name="Line 109"/>
              <p:cNvSpPr>
                <a:spLocks noChangeShapeType="1"/>
              </p:cNvSpPr>
              <p:nvPr/>
            </p:nvSpPr>
            <p:spPr bwMode="auto">
              <a:xfrm flipV="1">
                <a:off x="4944" y="1933"/>
                <a:ext cx="672" cy="0"/>
              </a:xfrm>
              <a:prstGeom prst="line">
                <a:avLst/>
              </a:prstGeom>
              <a:noFill/>
              <a:ln w="9525">
                <a:solidFill>
                  <a:schemeClr val="tx1"/>
                </a:solidFill>
                <a:round/>
                <a:headEnd/>
                <a:tailEnd type="none" w="sm" len="lg"/>
              </a:ln>
            </p:spPr>
            <p:txBody>
              <a:bodyPr/>
              <a:lstStyle/>
              <a:p>
                <a:endParaRPr lang="en-US"/>
              </a:p>
            </p:txBody>
          </p:sp>
          <p:sp>
            <p:nvSpPr>
              <p:cNvPr id="91246" name="Line 110"/>
              <p:cNvSpPr>
                <a:spLocks noChangeShapeType="1"/>
              </p:cNvSpPr>
              <p:nvPr/>
            </p:nvSpPr>
            <p:spPr bwMode="auto">
              <a:xfrm flipV="1">
                <a:off x="4944" y="1684"/>
                <a:ext cx="672" cy="0"/>
              </a:xfrm>
              <a:prstGeom prst="line">
                <a:avLst/>
              </a:prstGeom>
              <a:noFill/>
              <a:ln w="9525">
                <a:solidFill>
                  <a:schemeClr val="tx1"/>
                </a:solidFill>
                <a:round/>
                <a:headEnd/>
                <a:tailEnd type="none" w="sm" len="lg"/>
              </a:ln>
            </p:spPr>
            <p:txBody>
              <a:bodyPr/>
              <a:lstStyle/>
              <a:p>
                <a:endParaRPr lang="en-US"/>
              </a:p>
            </p:txBody>
          </p:sp>
          <p:grpSp>
            <p:nvGrpSpPr>
              <p:cNvPr id="91247" name="Group 111"/>
              <p:cNvGrpSpPr>
                <a:grpSpLocks/>
              </p:cNvGrpSpPr>
              <p:nvPr/>
            </p:nvGrpSpPr>
            <p:grpSpPr bwMode="auto">
              <a:xfrm flipH="1">
                <a:off x="5018" y="1702"/>
                <a:ext cx="529" cy="107"/>
                <a:chOff x="1968" y="816"/>
                <a:chExt cx="1776" cy="240"/>
              </a:xfrm>
            </p:grpSpPr>
            <p:sp>
              <p:nvSpPr>
                <p:cNvPr id="91248" name="Line 112"/>
                <p:cNvSpPr>
                  <a:spLocks noChangeShapeType="1"/>
                </p:cNvSpPr>
                <p:nvPr/>
              </p:nvSpPr>
              <p:spPr bwMode="auto">
                <a:xfrm>
                  <a:off x="1968" y="816"/>
                  <a:ext cx="0" cy="240"/>
                </a:xfrm>
                <a:prstGeom prst="line">
                  <a:avLst/>
                </a:prstGeom>
                <a:noFill/>
                <a:ln w="9525">
                  <a:solidFill>
                    <a:schemeClr val="tx1"/>
                  </a:solidFill>
                  <a:round/>
                  <a:headEnd/>
                  <a:tailEnd/>
                </a:ln>
              </p:spPr>
              <p:txBody>
                <a:bodyPr/>
                <a:lstStyle/>
                <a:p>
                  <a:endParaRPr lang="en-US"/>
                </a:p>
              </p:txBody>
            </p:sp>
            <p:sp>
              <p:nvSpPr>
                <p:cNvPr id="91249" name="Line 113"/>
                <p:cNvSpPr>
                  <a:spLocks noChangeShapeType="1"/>
                </p:cNvSpPr>
                <p:nvPr/>
              </p:nvSpPr>
              <p:spPr bwMode="auto">
                <a:xfrm>
                  <a:off x="2175" y="816"/>
                  <a:ext cx="0" cy="240"/>
                </a:xfrm>
                <a:prstGeom prst="line">
                  <a:avLst/>
                </a:prstGeom>
                <a:noFill/>
                <a:ln w="9525">
                  <a:solidFill>
                    <a:schemeClr val="tx1"/>
                  </a:solidFill>
                  <a:round/>
                  <a:headEnd/>
                  <a:tailEnd/>
                </a:ln>
              </p:spPr>
              <p:txBody>
                <a:bodyPr/>
                <a:lstStyle/>
                <a:p>
                  <a:endParaRPr lang="en-US"/>
                </a:p>
              </p:txBody>
            </p:sp>
            <p:sp>
              <p:nvSpPr>
                <p:cNvPr id="91250" name="Line 114"/>
                <p:cNvSpPr>
                  <a:spLocks noChangeShapeType="1"/>
                </p:cNvSpPr>
                <p:nvPr/>
              </p:nvSpPr>
              <p:spPr bwMode="auto">
                <a:xfrm>
                  <a:off x="2208" y="816"/>
                  <a:ext cx="0" cy="240"/>
                </a:xfrm>
                <a:prstGeom prst="line">
                  <a:avLst/>
                </a:prstGeom>
                <a:noFill/>
                <a:ln w="9525">
                  <a:solidFill>
                    <a:schemeClr val="tx1"/>
                  </a:solidFill>
                  <a:round/>
                  <a:headEnd/>
                  <a:tailEnd/>
                </a:ln>
              </p:spPr>
              <p:txBody>
                <a:bodyPr/>
                <a:lstStyle/>
                <a:p>
                  <a:endParaRPr lang="en-US"/>
                </a:p>
              </p:txBody>
            </p:sp>
            <p:sp>
              <p:nvSpPr>
                <p:cNvPr id="91251" name="Line 115"/>
                <p:cNvSpPr>
                  <a:spLocks noChangeShapeType="1"/>
                </p:cNvSpPr>
                <p:nvPr/>
              </p:nvSpPr>
              <p:spPr bwMode="auto">
                <a:xfrm>
                  <a:off x="2394" y="816"/>
                  <a:ext cx="0" cy="240"/>
                </a:xfrm>
                <a:prstGeom prst="line">
                  <a:avLst/>
                </a:prstGeom>
                <a:noFill/>
                <a:ln w="9525">
                  <a:solidFill>
                    <a:schemeClr val="tx1"/>
                  </a:solidFill>
                  <a:round/>
                  <a:headEnd/>
                  <a:tailEnd/>
                </a:ln>
              </p:spPr>
              <p:txBody>
                <a:bodyPr/>
                <a:lstStyle/>
                <a:p>
                  <a:endParaRPr lang="en-US"/>
                </a:p>
              </p:txBody>
            </p:sp>
            <p:sp>
              <p:nvSpPr>
                <p:cNvPr id="91252" name="Line 116"/>
                <p:cNvSpPr>
                  <a:spLocks noChangeShapeType="1"/>
                </p:cNvSpPr>
                <p:nvPr/>
              </p:nvSpPr>
              <p:spPr bwMode="auto">
                <a:xfrm>
                  <a:off x="2640" y="816"/>
                  <a:ext cx="0" cy="240"/>
                </a:xfrm>
                <a:prstGeom prst="line">
                  <a:avLst/>
                </a:prstGeom>
                <a:noFill/>
                <a:ln w="9525">
                  <a:solidFill>
                    <a:schemeClr val="tx1"/>
                  </a:solidFill>
                  <a:round/>
                  <a:headEnd/>
                  <a:tailEnd/>
                </a:ln>
              </p:spPr>
              <p:txBody>
                <a:bodyPr/>
                <a:lstStyle/>
                <a:p>
                  <a:endParaRPr lang="en-US"/>
                </a:p>
              </p:txBody>
            </p:sp>
            <p:sp>
              <p:nvSpPr>
                <p:cNvPr id="91253" name="Line 117"/>
                <p:cNvSpPr>
                  <a:spLocks noChangeShapeType="1"/>
                </p:cNvSpPr>
                <p:nvPr/>
              </p:nvSpPr>
              <p:spPr bwMode="auto">
                <a:xfrm>
                  <a:off x="2582" y="816"/>
                  <a:ext cx="0" cy="240"/>
                </a:xfrm>
                <a:prstGeom prst="line">
                  <a:avLst/>
                </a:prstGeom>
                <a:noFill/>
                <a:ln w="9525">
                  <a:solidFill>
                    <a:schemeClr val="tx1"/>
                  </a:solidFill>
                  <a:round/>
                  <a:headEnd/>
                  <a:tailEnd/>
                </a:ln>
              </p:spPr>
              <p:txBody>
                <a:bodyPr/>
                <a:lstStyle/>
                <a:p>
                  <a:endParaRPr lang="en-US"/>
                </a:p>
              </p:txBody>
            </p:sp>
            <p:sp>
              <p:nvSpPr>
                <p:cNvPr id="91254" name="Line 118"/>
                <p:cNvSpPr>
                  <a:spLocks noChangeShapeType="1"/>
                </p:cNvSpPr>
                <p:nvPr/>
              </p:nvSpPr>
              <p:spPr bwMode="auto">
                <a:xfrm>
                  <a:off x="2736" y="816"/>
                  <a:ext cx="0" cy="240"/>
                </a:xfrm>
                <a:prstGeom prst="line">
                  <a:avLst/>
                </a:prstGeom>
                <a:noFill/>
                <a:ln w="9525">
                  <a:solidFill>
                    <a:schemeClr val="tx1"/>
                  </a:solidFill>
                  <a:round/>
                  <a:headEnd/>
                  <a:tailEnd/>
                </a:ln>
              </p:spPr>
              <p:txBody>
                <a:bodyPr/>
                <a:lstStyle/>
                <a:p>
                  <a:endParaRPr lang="en-US"/>
                </a:p>
              </p:txBody>
            </p:sp>
            <p:sp>
              <p:nvSpPr>
                <p:cNvPr id="91255" name="Line 119"/>
                <p:cNvSpPr>
                  <a:spLocks noChangeShapeType="1"/>
                </p:cNvSpPr>
                <p:nvPr/>
              </p:nvSpPr>
              <p:spPr bwMode="auto">
                <a:xfrm>
                  <a:off x="2966" y="816"/>
                  <a:ext cx="0" cy="240"/>
                </a:xfrm>
                <a:prstGeom prst="line">
                  <a:avLst/>
                </a:prstGeom>
                <a:noFill/>
                <a:ln w="9525">
                  <a:solidFill>
                    <a:schemeClr val="tx1"/>
                  </a:solidFill>
                  <a:round/>
                  <a:headEnd/>
                  <a:tailEnd/>
                </a:ln>
              </p:spPr>
              <p:txBody>
                <a:bodyPr/>
                <a:lstStyle/>
                <a:p>
                  <a:endParaRPr lang="en-US"/>
                </a:p>
              </p:txBody>
            </p:sp>
            <p:sp>
              <p:nvSpPr>
                <p:cNvPr id="91256" name="Line 120"/>
                <p:cNvSpPr>
                  <a:spLocks noChangeShapeType="1"/>
                </p:cNvSpPr>
                <p:nvPr/>
              </p:nvSpPr>
              <p:spPr bwMode="auto">
                <a:xfrm>
                  <a:off x="3120" y="816"/>
                  <a:ext cx="0" cy="240"/>
                </a:xfrm>
                <a:prstGeom prst="line">
                  <a:avLst/>
                </a:prstGeom>
                <a:noFill/>
                <a:ln w="9525">
                  <a:solidFill>
                    <a:schemeClr val="tx1"/>
                  </a:solidFill>
                  <a:round/>
                  <a:headEnd/>
                  <a:tailEnd/>
                </a:ln>
              </p:spPr>
              <p:txBody>
                <a:bodyPr/>
                <a:lstStyle/>
                <a:p>
                  <a:endParaRPr lang="en-US"/>
                </a:p>
              </p:txBody>
            </p:sp>
            <p:sp>
              <p:nvSpPr>
                <p:cNvPr id="91257" name="Line 121"/>
                <p:cNvSpPr>
                  <a:spLocks noChangeShapeType="1"/>
                </p:cNvSpPr>
                <p:nvPr/>
              </p:nvSpPr>
              <p:spPr bwMode="auto">
                <a:xfrm>
                  <a:off x="3456" y="816"/>
                  <a:ext cx="0" cy="240"/>
                </a:xfrm>
                <a:prstGeom prst="line">
                  <a:avLst/>
                </a:prstGeom>
                <a:noFill/>
                <a:ln w="9525">
                  <a:solidFill>
                    <a:schemeClr val="tx1"/>
                  </a:solidFill>
                  <a:round/>
                  <a:headEnd/>
                  <a:tailEnd/>
                </a:ln>
              </p:spPr>
              <p:txBody>
                <a:bodyPr/>
                <a:lstStyle/>
                <a:p>
                  <a:endParaRPr lang="en-US"/>
                </a:p>
              </p:txBody>
            </p:sp>
            <p:sp>
              <p:nvSpPr>
                <p:cNvPr id="91258" name="Line 122"/>
                <p:cNvSpPr>
                  <a:spLocks noChangeShapeType="1"/>
                </p:cNvSpPr>
                <p:nvPr/>
              </p:nvSpPr>
              <p:spPr bwMode="auto">
                <a:xfrm>
                  <a:off x="2006" y="816"/>
                  <a:ext cx="0" cy="240"/>
                </a:xfrm>
                <a:prstGeom prst="line">
                  <a:avLst/>
                </a:prstGeom>
                <a:noFill/>
                <a:ln w="9525">
                  <a:solidFill>
                    <a:schemeClr val="tx1"/>
                  </a:solidFill>
                  <a:round/>
                  <a:headEnd/>
                  <a:tailEnd/>
                </a:ln>
              </p:spPr>
              <p:txBody>
                <a:bodyPr/>
                <a:lstStyle/>
                <a:p>
                  <a:endParaRPr lang="en-US"/>
                </a:p>
              </p:txBody>
            </p:sp>
            <p:sp>
              <p:nvSpPr>
                <p:cNvPr id="91259" name="Line 123"/>
                <p:cNvSpPr>
                  <a:spLocks noChangeShapeType="1"/>
                </p:cNvSpPr>
                <p:nvPr/>
              </p:nvSpPr>
              <p:spPr bwMode="auto">
                <a:xfrm>
                  <a:off x="3158" y="816"/>
                  <a:ext cx="0" cy="240"/>
                </a:xfrm>
                <a:prstGeom prst="line">
                  <a:avLst/>
                </a:prstGeom>
                <a:noFill/>
                <a:ln w="9525">
                  <a:solidFill>
                    <a:schemeClr val="tx1"/>
                  </a:solidFill>
                  <a:round/>
                  <a:headEnd/>
                  <a:tailEnd/>
                </a:ln>
              </p:spPr>
              <p:txBody>
                <a:bodyPr/>
                <a:lstStyle/>
                <a:p>
                  <a:endParaRPr lang="en-US"/>
                </a:p>
              </p:txBody>
            </p:sp>
            <p:sp>
              <p:nvSpPr>
                <p:cNvPr id="91260" name="Line 124"/>
                <p:cNvSpPr>
                  <a:spLocks noChangeShapeType="1"/>
                </p:cNvSpPr>
                <p:nvPr/>
              </p:nvSpPr>
              <p:spPr bwMode="auto">
                <a:xfrm>
                  <a:off x="2064" y="816"/>
                  <a:ext cx="0" cy="240"/>
                </a:xfrm>
                <a:prstGeom prst="line">
                  <a:avLst/>
                </a:prstGeom>
                <a:noFill/>
                <a:ln w="9525">
                  <a:solidFill>
                    <a:schemeClr val="tx1"/>
                  </a:solidFill>
                  <a:round/>
                  <a:headEnd/>
                  <a:tailEnd/>
                </a:ln>
              </p:spPr>
              <p:txBody>
                <a:bodyPr/>
                <a:lstStyle/>
                <a:p>
                  <a:endParaRPr lang="en-US"/>
                </a:p>
              </p:txBody>
            </p:sp>
            <p:sp>
              <p:nvSpPr>
                <p:cNvPr id="91261" name="Line 125"/>
                <p:cNvSpPr>
                  <a:spLocks noChangeShapeType="1"/>
                </p:cNvSpPr>
                <p:nvPr/>
              </p:nvSpPr>
              <p:spPr bwMode="auto">
                <a:xfrm>
                  <a:off x="3504" y="816"/>
                  <a:ext cx="0" cy="240"/>
                </a:xfrm>
                <a:prstGeom prst="line">
                  <a:avLst/>
                </a:prstGeom>
                <a:noFill/>
                <a:ln w="9525">
                  <a:solidFill>
                    <a:schemeClr val="tx1"/>
                  </a:solidFill>
                  <a:round/>
                  <a:headEnd/>
                  <a:tailEnd/>
                </a:ln>
              </p:spPr>
              <p:txBody>
                <a:bodyPr/>
                <a:lstStyle/>
                <a:p>
                  <a:endParaRPr lang="en-US"/>
                </a:p>
              </p:txBody>
            </p:sp>
            <p:sp>
              <p:nvSpPr>
                <p:cNvPr id="91262" name="Line 126"/>
                <p:cNvSpPr>
                  <a:spLocks noChangeShapeType="1"/>
                </p:cNvSpPr>
                <p:nvPr/>
              </p:nvSpPr>
              <p:spPr bwMode="auto">
                <a:xfrm>
                  <a:off x="3744" y="816"/>
                  <a:ext cx="0" cy="240"/>
                </a:xfrm>
                <a:prstGeom prst="line">
                  <a:avLst/>
                </a:prstGeom>
                <a:noFill/>
                <a:ln w="9525">
                  <a:solidFill>
                    <a:schemeClr val="tx1"/>
                  </a:solidFill>
                  <a:round/>
                  <a:headEnd/>
                  <a:tailEnd/>
                </a:ln>
              </p:spPr>
              <p:txBody>
                <a:bodyPr/>
                <a:lstStyle/>
                <a:p>
                  <a:endParaRPr lang="en-US"/>
                </a:p>
              </p:txBody>
            </p:sp>
            <p:sp>
              <p:nvSpPr>
                <p:cNvPr id="91263" name="Line 127"/>
                <p:cNvSpPr>
                  <a:spLocks noChangeShapeType="1"/>
                </p:cNvSpPr>
                <p:nvPr/>
              </p:nvSpPr>
              <p:spPr bwMode="auto">
                <a:xfrm>
                  <a:off x="3648" y="816"/>
                  <a:ext cx="0" cy="240"/>
                </a:xfrm>
                <a:prstGeom prst="line">
                  <a:avLst/>
                </a:prstGeom>
                <a:noFill/>
                <a:ln w="9525">
                  <a:solidFill>
                    <a:schemeClr val="tx1"/>
                  </a:solidFill>
                  <a:round/>
                  <a:headEnd/>
                  <a:tailEnd/>
                </a:ln>
              </p:spPr>
              <p:txBody>
                <a:bodyPr/>
                <a:lstStyle/>
                <a:p>
                  <a:endParaRPr lang="en-US"/>
                </a:p>
              </p:txBody>
            </p:sp>
          </p:grpSp>
          <p:grpSp>
            <p:nvGrpSpPr>
              <p:cNvPr id="91264" name="Group 128"/>
              <p:cNvGrpSpPr>
                <a:grpSpLocks/>
              </p:cNvGrpSpPr>
              <p:nvPr/>
            </p:nvGrpSpPr>
            <p:grpSpPr bwMode="auto">
              <a:xfrm>
                <a:off x="4979" y="1577"/>
                <a:ext cx="594" cy="107"/>
                <a:chOff x="1899" y="1584"/>
                <a:chExt cx="1989" cy="240"/>
              </a:xfrm>
            </p:grpSpPr>
            <p:sp>
              <p:nvSpPr>
                <p:cNvPr id="91265" name="Line 129"/>
                <p:cNvSpPr>
                  <a:spLocks noChangeShapeType="1"/>
                </p:cNvSpPr>
                <p:nvPr/>
              </p:nvSpPr>
              <p:spPr bwMode="auto">
                <a:xfrm>
                  <a:off x="2112" y="1584"/>
                  <a:ext cx="0" cy="240"/>
                </a:xfrm>
                <a:prstGeom prst="line">
                  <a:avLst/>
                </a:prstGeom>
                <a:noFill/>
                <a:ln w="9525">
                  <a:solidFill>
                    <a:schemeClr val="tx1"/>
                  </a:solidFill>
                  <a:round/>
                  <a:headEnd/>
                  <a:tailEnd/>
                </a:ln>
              </p:spPr>
              <p:txBody>
                <a:bodyPr/>
                <a:lstStyle/>
                <a:p>
                  <a:endParaRPr lang="en-US"/>
                </a:p>
              </p:txBody>
            </p:sp>
            <p:sp>
              <p:nvSpPr>
                <p:cNvPr id="91266" name="Line 130"/>
                <p:cNvSpPr>
                  <a:spLocks noChangeShapeType="1"/>
                </p:cNvSpPr>
                <p:nvPr/>
              </p:nvSpPr>
              <p:spPr bwMode="auto">
                <a:xfrm>
                  <a:off x="2175" y="1584"/>
                  <a:ext cx="0" cy="240"/>
                </a:xfrm>
                <a:prstGeom prst="line">
                  <a:avLst/>
                </a:prstGeom>
                <a:noFill/>
                <a:ln w="9525">
                  <a:solidFill>
                    <a:schemeClr val="tx1"/>
                  </a:solidFill>
                  <a:round/>
                  <a:headEnd/>
                  <a:tailEnd/>
                </a:ln>
              </p:spPr>
              <p:txBody>
                <a:bodyPr/>
                <a:lstStyle/>
                <a:p>
                  <a:endParaRPr lang="en-US"/>
                </a:p>
              </p:txBody>
            </p:sp>
            <p:sp>
              <p:nvSpPr>
                <p:cNvPr id="91267" name="Line 131"/>
                <p:cNvSpPr>
                  <a:spLocks noChangeShapeType="1"/>
                </p:cNvSpPr>
                <p:nvPr/>
              </p:nvSpPr>
              <p:spPr bwMode="auto">
                <a:xfrm>
                  <a:off x="2208" y="1584"/>
                  <a:ext cx="0" cy="240"/>
                </a:xfrm>
                <a:prstGeom prst="line">
                  <a:avLst/>
                </a:prstGeom>
                <a:noFill/>
                <a:ln w="9525">
                  <a:solidFill>
                    <a:schemeClr val="tx1"/>
                  </a:solidFill>
                  <a:round/>
                  <a:headEnd/>
                  <a:tailEnd/>
                </a:ln>
              </p:spPr>
              <p:txBody>
                <a:bodyPr/>
                <a:lstStyle/>
                <a:p>
                  <a:endParaRPr lang="en-US"/>
                </a:p>
              </p:txBody>
            </p:sp>
            <p:sp>
              <p:nvSpPr>
                <p:cNvPr id="91268" name="Line 132"/>
                <p:cNvSpPr>
                  <a:spLocks noChangeShapeType="1"/>
                </p:cNvSpPr>
                <p:nvPr/>
              </p:nvSpPr>
              <p:spPr bwMode="auto">
                <a:xfrm>
                  <a:off x="2448" y="1584"/>
                  <a:ext cx="0" cy="240"/>
                </a:xfrm>
                <a:prstGeom prst="line">
                  <a:avLst/>
                </a:prstGeom>
                <a:noFill/>
                <a:ln w="9525">
                  <a:solidFill>
                    <a:schemeClr val="tx1"/>
                  </a:solidFill>
                  <a:round/>
                  <a:headEnd/>
                  <a:tailEnd/>
                </a:ln>
              </p:spPr>
              <p:txBody>
                <a:bodyPr/>
                <a:lstStyle/>
                <a:p>
                  <a:endParaRPr lang="en-US"/>
                </a:p>
              </p:txBody>
            </p:sp>
            <p:sp>
              <p:nvSpPr>
                <p:cNvPr id="91269" name="Line 133"/>
                <p:cNvSpPr>
                  <a:spLocks noChangeShapeType="1"/>
                </p:cNvSpPr>
                <p:nvPr/>
              </p:nvSpPr>
              <p:spPr bwMode="auto">
                <a:xfrm>
                  <a:off x="2688" y="1584"/>
                  <a:ext cx="0" cy="240"/>
                </a:xfrm>
                <a:prstGeom prst="line">
                  <a:avLst/>
                </a:prstGeom>
                <a:noFill/>
                <a:ln w="9525">
                  <a:solidFill>
                    <a:schemeClr val="tx1"/>
                  </a:solidFill>
                  <a:round/>
                  <a:headEnd/>
                  <a:tailEnd/>
                </a:ln>
              </p:spPr>
              <p:txBody>
                <a:bodyPr/>
                <a:lstStyle/>
                <a:p>
                  <a:endParaRPr lang="en-US"/>
                </a:p>
              </p:txBody>
            </p:sp>
            <p:sp>
              <p:nvSpPr>
                <p:cNvPr id="91270" name="Line 134"/>
                <p:cNvSpPr>
                  <a:spLocks noChangeShapeType="1"/>
                </p:cNvSpPr>
                <p:nvPr/>
              </p:nvSpPr>
              <p:spPr bwMode="auto">
                <a:xfrm>
                  <a:off x="2477" y="1584"/>
                  <a:ext cx="0" cy="240"/>
                </a:xfrm>
                <a:prstGeom prst="line">
                  <a:avLst/>
                </a:prstGeom>
                <a:noFill/>
                <a:ln w="9525">
                  <a:solidFill>
                    <a:schemeClr val="tx1"/>
                  </a:solidFill>
                  <a:round/>
                  <a:headEnd/>
                  <a:tailEnd/>
                </a:ln>
              </p:spPr>
              <p:txBody>
                <a:bodyPr/>
                <a:lstStyle/>
                <a:p>
                  <a:endParaRPr lang="en-US"/>
                </a:p>
              </p:txBody>
            </p:sp>
            <p:sp>
              <p:nvSpPr>
                <p:cNvPr id="91271" name="Line 135"/>
                <p:cNvSpPr>
                  <a:spLocks noChangeShapeType="1"/>
                </p:cNvSpPr>
                <p:nvPr/>
              </p:nvSpPr>
              <p:spPr bwMode="auto">
                <a:xfrm>
                  <a:off x="2832" y="1584"/>
                  <a:ext cx="0" cy="240"/>
                </a:xfrm>
                <a:prstGeom prst="line">
                  <a:avLst/>
                </a:prstGeom>
                <a:noFill/>
                <a:ln w="9525">
                  <a:solidFill>
                    <a:schemeClr val="tx1"/>
                  </a:solidFill>
                  <a:round/>
                  <a:headEnd/>
                  <a:tailEnd/>
                </a:ln>
              </p:spPr>
              <p:txBody>
                <a:bodyPr/>
                <a:lstStyle/>
                <a:p>
                  <a:endParaRPr lang="en-US"/>
                </a:p>
              </p:txBody>
            </p:sp>
            <p:sp>
              <p:nvSpPr>
                <p:cNvPr id="91272" name="Line 136"/>
                <p:cNvSpPr>
                  <a:spLocks noChangeShapeType="1"/>
                </p:cNvSpPr>
                <p:nvPr/>
              </p:nvSpPr>
              <p:spPr bwMode="auto">
                <a:xfrm>
                  <a:off x="3264" y="1584"/>
                  <a:ext cx="0" cy="240"/>
                </a:xfrm>
                <a:prstGeom prst="line">
                  <a:avLst/>
                </a:prstGeom>
                <a:noFill/>
                <a:ln w="9525">
                  <a:solidFill>
                    <a:schemeClr val="tx1"/>
                  </a:solidFill>
                  <a:round/>
                  <a:headEnd/>
                  <a:tailEnd/>
                </a:ln>
              </p:spPr>
              <p:txBody>
                <a:bodyPr/>
                <a:lstStyle/>
                <a:p>
                  <a:endParaRPr lang="en-US"/>
                </a:p>
              </p:txBody>
            </p:sp>
            <p:sp>
              <p:nvSpPr>
                <p:cNvPr id="91273" name="Line 137"/>
                <p:cNvSpPr>
                  <a:spLocks noChangeShapeType="1"/>
                </p:cNvSpPr>
                <p:nvPr/>
              </p:nvSpPr>
              <p:spPr bwMode="auto">
                <a:xfrm>
                  <a:off x="3120" y="1584"/>
                  <a:ext cx="0" cy="240"/>
                </a:xfrm>
                <a:prstGeom prst="line">
                  <a:avLst/>
                </a:prstGeom>
                <a:noFill/>
                <a:ln w="9525">
                  <a:solidFill>
                    <a:schemeClr val="tx1"/>
                  </a:solidFill>
                  <a:round/>
                  <a:headEnd/>
                  <a:tailEnd/>
                </a:ln>
              </p:spPr>
              <p:txBody>
                <a:bodyPr/>
                <a:lstStyle/>
                <a:p>
                  <a:endParaRPr lang="en-US"/>
                </a:p>
              </p:txBody>
            </p:sp>
            <p:sp>
              <p:nvSpPr>
                <p:cNvPr id="91274" name="Line 138"/>
                <p:cNvSpPr>
                  <a:spLocks noChangeShapeType="1"/>
                </p:cNvSpPr>
                <p:nvPr/>
              </p:nvSpPr>
              <p:spPr bwMode="auto">
                <a:xfrm>
                  <a:off x="3456" y="1584"/>
                  <a:ext cx="0" cy="240"/>
                </a:xfrm>
                <a:prstGeom prst="line">
                  <a:avLst/>
                </a:prstGeom>
                <a:noFill/>
                <a:ln w="9525">
                  <a:solidFill>
                    <a:schemeClr val="tx1"/>
                  </a:solidFill>
                  <a:round/>
                  <a:headEnd/>
                  <a:tailEnd/>
                </a:ln>
              </p:spPr>
              <p:txBody>
                <a:bodyPr/>
                <a:lstStyle/>
                <a:p>
                  <a:endParaRPr lang="en-US"/>
                </a:p>
              </p:txBody>
            </p:sp>
            <p:sp>
              <p:nvSpPr>
                <p:cNvPr id="91275" name="Line 139"/>
                <p:cNvSpPr>
                  <a:spLocks noChangeShapeType="1"/>
                </p:cNvSpPr>
                <p:nvPr/>
              </p:nvSpPr>
              <p:spPr bwMode="auto">
                <a:xfrm>
                  <a:off x="2304" y="1584"/>
                  <a:ext cx="0" cy="240"/>
                </a:xfrm>
                <a:prstGeom prst="line">
                  <a:avLst/>
                </a:prstGeom>
                <a:noFill/>
                <a:ln w="9525">
                  <a:solidFill>
                    <a:schemeClr val="tx1"/>
                  </a:solidFill>
                  <a:round/>
                  <a:headEnd/>
                  <a:tailEnd/>
                </a:ln>
              </p:spPr>
              <p:txBody>
                <a:bodyPr/>
                <a:lstStyle/>
                <a:p>
                  <a:endParaRPr lang="en-US"/>
                </a:p>
              </p:txBody>
            </p:sp>
            <p:sp>
              <p:nvSpPr>
                <p:cNvPr id="91276" name="Line 140"/>
                <p:cNvSpPr>
                  <a:spLocks noChangeShapeType="1"/>
                </p:cNvSpPr>
                <p:nvPr/>
              </p:nvSpPr>
              <p:spPr bwMode="auto">
                <a:xfrm>
                  <a:off x="3840" y="1584"/>
                  <a:ext cx="0" cy="240"/>
                </a:xfrm>
                <a:prstGeom prst="line">
                  <a:avLst/>
                </a:prstGeom>
                <a:noFill/>
                <a:ln w="9525">
                  <a:solidFill>
                    <a:schemeClr val="tx1"/>
                  </a:solidFill>
                  <a:round/>
                  <a:headEnd/>
                  <a:tailEnd/>
                </a:ln>
              </p:spPr>
              <p:txBody>
                <a:bodyPr/>
                <a:lstStyle/>
                <a:p>
                  <a:endParaRPr lang="en-US"/>
                </a:p>
              </p:txBody>
            </p:sp>
            <p:sp>
              <p:nvSpPr>
                <p:cNvPr id="91277" name="Line 141"/>
                <p:cNvSpPr>
                  <a:spLocks noChangeShapeType="1"/>
                </p:cNvSpPr>
                <p:nvPr/>
              </p:nvSpPr>
              <p:spPr bwMode="auto">
                <a:xfrm>
                  <a:off x="3648" y="1584"/>
                  <a:ext cx="0" cy="240"/>
                </a:xfrm>
                <a:prstGeom prst="line">
                  <a:avLst/>
                </a:prstGeom>
                <a:noFill/>
                <a:ln w="9525">
                  <a:solidFill>
                    <a:schemeClr val="tx1"/>
                  </a:solidFill>
                  <a:round/>
                  <a:headEnd/>
                  <a:tailEnd/>
                </a:ln>
              </p:spPr>
              <p:txBody>
                <a:bodyPr/>
                <a:lstStyle/>
                <a:p>
                  <a:endParaRPr lang="en-US"/>
                </a:p>
              </p:txBody>
            </p:sp>
            <p:sp>
              <p:nvSpPr>
                <p:cNvPr id="91278" name="Line 142"/>
                <p:cNvSpPr>
                  <a:spLocks noChangeShapeType="1"/>
                </p:cNvSpPr>
                <p:nvPr/>
              </p:nvSpPr>
              <p:spPr bwMode="auto">
                <a:xfrm>
                  <a:off x="3312" y="1584"/>
                  <a:ext cx="0" cy="240"/>
                </a:xfrm>
                <a:prstGeom prst="line">
                  <a:avLst/>
                </a:prstGeom>
                <a:noFill/>
                <a:ln w="9525">
                  <a:solidFill>
                    <a:schemeClr val="tx1"/>
                  </a:solidFill>
                  <a:round/>
                  <a:headEnd/>
                  <a:tailEnd/>
                </a:ln>
              </p:spPr>
              <p:txBody>
                <a:bodyPr/>
                <a:lstStyle/>
                <a:p>
                  <a:endParaRPr lang="en-US"/>
                </a:p>
              </p:txBody>
            </p:sp>
            <p:sp>
              <p:nvSpPr>
                <p:cNvPr id="91279" name="Line 143"/>
                <p:cNvSpPr>
                  <a:spLocks noChangeShapeType="1"/>
                </p:cNvSpPr>
                <p:nvPr/>
              </p:nvSpPr>
              <p:spPr bwMode="auto">
                <a:xfrm>
                  <a:off x="3888" y="1584"/>
                  <a:ext cx="0" cy="240"/>
                </a:xfrm>
                <a:prstGeom prst="line">
                  <a:avLst/>
                </a:prstGeom>
                <a:noFill/>
                <a:ln w="9525">
                  <a:solidFill>
                    <a:schemeClr val="tx1"/>
                  </a:solidFill>
                  <a:round/>
                  <a:headEnd/>
                  <a:tailEnd/>
                </a:ln>
              </p:spPr>
              <p:txBody>
                <a:bodyPr/>
                <a:lstStyle/>
                <a:p>
                  <a:endParaRPr lang="en-US"/>
                </a:p>
              </p:txBody>
            </p:sp>
            <p:sp>
              <p:nvSpPr>
                <p:cNvPr id="91280" name="Line 144"/>
                <p:cNvSpPr>
                  <a:spLocks noChangeShapeType="1"/>
                </p:cNvSpPr>
                <p:nvPr/>
              </p:nvSpPr>
              <p:spPr bwMode="auto">
                <a:xfrm>
                  <a:off x="1899" y="1584"/>
                  <a:ext cx="0" cy="240"/>
                </a:xfrm>
                <a:prstGeom prst="line">
                  <a:avLst/>
                </a:prstGeom>
                <a:noFill/>
                <a:ln w="9525">
                  <a:solidFill>
                    <a:schemeClr val="tx1"/>
                  </a:solidFill>
                  <a:round/>
                  <a:headEnd/>
                  <a:tailEnd/>
                </a:ln>
              </p:spPr>
              <p:txBody>
                <a:bodyPr/>
                <a:lstStyle/>
                <a:p>
                  <a:endParaRPr lang="en-US"/>
                </a:p>
              </p:txBody>
            </p:sp>
          </p:grpSp>
          <p:grpSp>
            <p:nvGrpSpPr>
              <p:cNvPr id="91281" name="Group 145"/>
              <p:cNvGrpSpPr>
                <a:grpSpLocks/>
              </p:cNvGrpSpPr>
              <p:nvPr/>
            </p:nvGrpSpPr>
            <p:grpSpPr bwMode="auto">
              <a:xfrm>
                <a:off x="5018" y="2086"/>
                <a:ext cx="529" cy="108"/>
                <a:chOff x="1968" y="816"/>
                <a:chExt cx="1776" cy="240"/>
              </a:xfrm>
            </p:grpSpPr>
            <p:sp>
              <p:nvSpPr>
                <p:cNvPr id="91282" name="Line 146"/>
                <p:cNvSpPr>
                  <a:spLocks noChangeShapeType="1"/>
                </p:cNvSpPr>
                <p:nvPr/>
              </p:nvSpPr>
              <p:spPr bwMode="auto">
                <a:xfrm>
                  <a:off x="1968" y="816"/>
                  <a:ext cx="0" cy="240"/>
                </a:xfrm>
                <a:prstGeom prst="line">
                  <a:avLst/>
                </a:prstGeom>
                <a:noFill/>
                <a:ln w="9525">
                  <a:solidFill>
                    <a:schemeClr val="tx1"/>
                  </a:solidFill>
                  <a:round/>
                  <a:headEnd/>
                  <a:tailEnd/>
                </a:ln>
              </p:spPr>
              <p:txBody>
                <a:bodyPr/>
                <a:lstStyle/>
                <a:p>
                  <a:endParaRPr lang="en-US"/>
                </a:p>
              </p:txBody>
            </p:sp>
            <p:sp>
              <p:nvSpPr>
                <p:cNvPr id="91283" name="Line 147"/>
                <p:cNvSpPr>
                  <a:spLocks noChangeShapeType="1"/>
                </p:cNvSpPr>
                <p:nvPr/>
              </p:nvSpPr>
              <p:spPr bwMode="auto">
                <a:xfrm>
                  <a:off x="2175" y="816"/>
                  <a:ext cx="0" cy="240"/>
                </a:xfrm>
                <a:prstGeom prst="line">
                  <a:avLst/>
                </a:prstGeom>
                <a:noFill/>
                <a:ln w="9525">
                  <a:solidFill>
                    <a:schemeClr val="tx1"/>
                  </a:solidFill>
                  <a:round/>
                  <a:headEnd/>
                  <a:tailEnd/>
                </a:ln>
              </p:spPr>
              <p:txBody>
                <a:bodyPr/>
                <a:lstStyle/>
                <a:p>
                  <a:endParaRPr lang="en-US"/>
                </a:p>
              </p:txBody>
            </p:sp>
            <p:sp>
              <p:nvSpPr>
                <p:cNvPr id="91284" name="Line 148"/>
                <p:cNvSpPr>
                  <a:spLocks noChangeShapeType="1"/>
                </p:cNvSpPr>
                <p:nvPr/>
              </p:nvSpPr>
              <p:spPr bwMode="auto">
                <a:xfrm>
                  <a:off x="2208" y="816"/>
                  <a:ext cx="0" cy="240"/>
                </a:xfrm>
                <a:prstGeom prst="line">
                  <a:avLst/>
                </a:prstGeom>
                <a:noFill/>
                <a:ln w="9525">
                  <a:solidFill>
                    <a:schemeClr val="tx1"/>
                  </a:solidFill>
                  <a:round/>
                  <a:headEnd/>
                  <a:tailEnd/>
                </a:ln>
              </p:spPr>
              <p:txBody>
                <a:bodyPr/>
                <a:lstStyle/>
                <a:p>
                  <a:endParaRPr lang="en-US"/>
                </a:p>
              </p:txBody>
            </p:sp>
            <p:sp>
              <p:nvSpPr>
                <p:cNvPr id="91285" name="Line 149"/>
                <p:cNvSpPr>
                  <a:spLocks noChangeShapeType="1"/>
                </p:cNvSpPr>
                <p:nvPr/>
              </p:nvSpPr>
              <p:spPr bwMode="auto">
                <a:xfrm>
                  <a:off x="2394" y="816"/>
                  <a:ext cx="0" cy="240"/>
                </a:xfrm>
                <a:prstGeom prst="line">
                  <a:avLst/>
                </a:prstGeom>
                <a:noFill/>
                <a:ln w="9525">
                  <a:solidFill>
                    <a:schemeClr val="tx1"/>
                  </a:solidFill>
                  <a:round/>
                  <a:headEnd/>
                  <a:tailEnd/>
                </a:ln>
              </p:spPr>
              <p:txBody>
                <a:bodyPr/>
                <a:lstStyle/>
                <a:p>
                  <a:endParaRPr lang="en-US"/>
                </a:p>
              </p:txBody>
            </p:sp>
            <p:sp>
              <p:nvSpPr>
                <p:cNvPr id="91286" name="Line 150"/>
                <p:cNvSpPr>
                  <a:spLocks noChangeShapeType="1"/>
                </p:cNvSpPr>
                <p:nvPr/>
              </p:nvSpPr>
              <p:spPr bwMode="auto">
                <a:xfrm>
                  <a:off x="2640" y="816"/>
                  <a:ext cx="0" cy="240"/>
                </a:xfrm>
                <a:prstGeom prst="line">
                  <a:avLst/>
                </a:prstGeom>
                <a:noFill/>
                <a:ln w="9525">
                  <a:solidFill>
                    <a:schemeClr val="tx1"/>
                  </a:solidFill>
                  <a:round/>
                  <a:headEnd/>
                  <a:tailEnd/>
                </a:ln>
              </p:spPr>
              <p:txBody>
                <a:bodyPr/>
                <a:lstStyle/>
                <a:p>
                  <a:endParaRPr lang="en-US"/>
                </a:p>
              </p:txBody>
            </p:sp>
            <p:sp>
              <p:nvSpPr>
                <p:cNvPr id="91287" name="Line 151"/>
                <p:cNvSpPr>
                  <a:spLocks noChangeShapeType="1"/>
                </p:cNvSpPr>
                <p:nvPr/>
              </p:nvSpPr>
              <p:spPr bwMode="auto">
                <a:xfrm>
                  <a:off x="2582" y="816"/>
                  <a:ext cx="0" cy="240"/>
                </a:xfrm>
                <a:prstGeom prst="line">
                  <a:avLst/>
                </a:prstGeom>
                <a:noFill/>
                <a:ln w="9525">
                  <a:solidFill>
                    <a:schemeClr val="tx1"/>
                  </a:solidFill>
                  <a:round/>
                  <a:headEnd/>
                  <a:tailEnd/>
                </a:ln>
              </p:spPr>
              <p:txBody>
                <a:bodyPr/>
                <a:lstStyle/>
                <a:p>
                  <a:endParaRPr lang="en-US"/>
                </a:p>
              </p:txBody>
            </p:sp>
            <p:sp>
              <p:nvSpPr>
                <p:cNvPr id="91288" name="Line 152"/>
                <p:cNvSpPr>
                  <a:spLocks noChangeShapeType="1"/>
                </p:cNvSpPr>
                <p:nvPr/>
              </p:nvSpPr>
              <p:spPr bwMode="auto">
                <a:xfrm>
                  <a:off x="2736" y="816"/>
                  <a:ext cx="0" cy="240"/>
                </a:xfrm>
                <a:prstGeom prst="line">
                  <a:avLst/>
                </a:prstGeom>
                <a:noFill/>
                <a:ln w="9525">
                  <a:solidFill>
                    <a:schemeClr val="tx1"/>
                  </a:solidFill>
                  <a:round/>
                  <a:headEnd/>
                  <a:tailEnd/>
                </a:ln>
              </p:spPr>
              <p:txBody>
                <a:bodyPr/>
                <a:lstStyle/>
                <a:p>
                  <a:endParaRPr lang="en-US"/>
                </a:p>
              </p:txBody>
            </p:sp>
            <p:sp>
              <p:nvSpPr>
                <p:cNvPr id="91289" name="Line 153"/>
                <p:cNvSpPr>
                  <a:spLocks noChangeShapeType="1"/>
                </p:cNvSpPr>
                <p:nvPr/>
              </p:nvSpPr>
              <p:spPr bwMode="auto">
                <a:xfrm>
                  <a:off x="2966" y="816"/>
                  <a:ext cx="0" cy="240"/>
                </a:xfrm>
                <a:prstGeom prst="line">
                  <a:avLst/>
                </a:prstGeom>
                <a:noFill/>
                <a:ln w="9525">
                  <a:solidFill>
                    <a:schemeClr val="tx1"/>
                  </a:solidFill>
                  <a:round/>
                  <a:headEnd/>
                  <a:tailEnd/>
                </a:ln>
              </p:spPr>
              <p:txBody>
                <a:bodyPr/>
                <a:lstStyle/>
                <a:p>
                  <a:endParaRPr lang="en-US"/>
                </a:p>
              </p:txBody>
            </p:sp>
            <p:sp>
              <p:nvSpPr>
                <p:cNvPr id="91290" name="Line 154"/>
                <p:cNvSpPr>
                  <a:spLocks noChangeShapeType="1"/>
                </p:cNvSpPr>
                <p:nvPr/>
              </p:nvSpPr>
              <p:spPr bwMode="auto">
                <a:xfrm>
                  <a:off x="3120" y="816"/>
                  <a:ext cx="0" cy="240"/>
                </a:xfrm>
                <a:prstGeom prst="line">
                  <a:avLst/>
                </a:prstGeom>
                <a:noFill/>
                <a:ln w="9525">
                  <a:solidFill>
                    <a:schemeClr val="tx1"/>
                  </a:solidFill>
                  <a:round/>
                  <a:headEnd/>
                  <a:tailEnd/>
                </a:ln>
              </p:spPr>
              <p:txBody>
                <a:bodyPr/>
                <a:lstStyle/>
                <a:p>
                  <a:endParaRPr lang="en-US"/>
                </a:p>
              </p:txBody>
            </p:sp>
            <p:sp>
              <p:nvSpPr>
                <p:cNvPr id="91291" name="Line 155"/>
                <p:cNvSpPr>
                  <a:spLocks noChangeShapeType="1"/>
                </p:cNvSpPr>
                <p:nvPr/>
              </p:nvSpPr>
              <p:spPr bwMode="auto">
                <a:xfrm>
                  <a:off x="3456" y="816"/>
                  <a:ext cx="0" cy="240"/>
                </a:xfrm>
                <a:prstGeom prst="line">
                  <a:avLst/>
                </a:prstGeom>
                <a:noFill/>
                <a:ln w="9525">
                  <a:solidFill>
                    <a:schemeClr val="tx1"/>
                  </a:solidFill>
                  <a:round/>
                  <a:headEnd/>
                  <a:tailEnd/>
                </a:ln>
              </p:spPr>
              <p:txBody>
                <a:bodyPr/>
                <a:lstStyle/>
                <a:p>
                  <a:endParaRPr lang="en-US"/>
                </a:p>
              </p:txBody>
            </p:sp>
            <p:sp>
              <p:nvSpPr>
                <p:cNvPr id="91292" name="Line 156"/>
                <p:cNvSpPr>
                  <a:spLocks noChangeShapeType="1"/>
                </p:cNvSpPr>
                <p:nvPr/>
              </p:nvSpPr>
              <p:spPr bwMode="auto">
                <a:xfrm>
                  <a:off x="2006" y="816"/>
                  <a:ext cx="0" cy="240"/>
                </a:xfrm>
                <a:prstGeom prst="line">
                  <a:avLst/>
                </a:prstGeom>
                <a:noFill/>
                <a:ln w="9525">
                  <a:solidFill>
                    <a:schemeClr val="tx1"/>
                  </a:solidFill>
                  <a:round/>
                  <a:headEnd/>
                  <a:tailEnd/>
                </a:ln>
              </p:spPr>
              <p:txBody>
                <a:bodyPr/>
                <a:lstStyle/>
                <a:p>
                  <a:endParaRPr lang="en-US"/>
                </a:p>
              </p:txBody>
            </p:sp>
            <p:sp>
              <p:nvSpPr>
                <p:cNvPr id="91293" name="Line 157"/>
                <p:cNvSpPr>
                  <a:spLocks noChangeShapeType="1"/>
                </p:cNvSpPr>
                <p:nvPr/>
              </p:nvSpPr>
              <p:spPr bwMode="auto">
                <a:xfrm>
                  <a:off x="3158" y="816"/>
                  <a:ext cx="0" cy="240"/>
                </a:xfrm>
                <a:prstGeom prst="line">
                  <a:avLst/>
                </a:prstGeom>
                <a:noFill/>
                <a:ln w="9525">
                  <a:solidFill>
                    <a:schemeClr val="tx1"/>
                  </a:solidFill>
                  <a:round/>
                  <a:headEnd/>
                  <a:tailEnd/>
                </a:ln>
              </p:spPr>
              <p:txBody>
                <a:bodyPr/>
                <a:lstStyle/>
                <a:p>
                  <a:endParaRPr lang="en-US"/>
                </a:p>
              </p:txBody>
            </p:sp>
            <p:sp>
              <p:nvSpPr>
                <p:cNvPr id="91294" name="Line 158"/>
                <p:cNvSpPr>
                  <a:spLocks noChangeShapeType="1"/>
                </p:cNvSpPr>
                <p:nvPr/>
              </p:nvSpPr>
              <p:spPr bwMode="auto">
                <a:xfrm>
                  <a:off x="2064" y="816"/>
                  <a:ext cx="0" cy="240"/>
                </a:xfrm>
                <a:prstGeom prst="line">
                  <a:avLst/>
                </a:prstGeom>
                <a:noFill/>
                <a:ln w="9525">
                  <a:solidFill>
                    <a:schemeClr val="tx1"/>
                  </a:solidFill>
                  <a:round/>
                  <a:headEnd/>
                  <a:tailEnd/>
                </a:ln>
              </p:spPr>
              <p:txBody>
                <a:bodyPr/>
                <a:lstStyle/>
                <a:p>
                  <a:endParaRPr lang="en-US"/>
                </a:p>
              </p:txBody>
            </p:sp>
            <p:sp>
              <p:nvSpPr>
                <p:cNvPr id="91295" name="Line 159"/>
                <p:cNvSpPr>
                  <a:spLocks noChangeShapeType="1"/>
                </p:cNvSpPr>
                <p:nvPr/>
              </p:nvSpPr>
              <p:spPr bwMode="auto">
                <a:xfrm>
                  <a:off x="3504" y="816"/>
                  <a:ext cx="0" cy="240"/>
                </a:xfrm>
                <a:prstGeom prst="line">
                  <a:avLst/>
                </a:prstGeom>
                <a:noFill/>
                <a:ln w="9525">
                  <a:solidFill>
                    <a:schemeClr val="tx1"/>
                  </a:solidFill>
                  <a:round/>
                  <a:headEnd/>
                  <a:tailEnd/>
                </a:ln>
              </p:spPr>
              <p:txBody>
                <a:bodyPr/>
                <a:lstStyle/>
                <a:p>
                  <a:endParaRPr lang="en-US"/>
                </a:p>
              </p:txBody>
            </p:sp>
            <p:sp>
              <p:nvSpPr>
                <p:cNvPr id="91296" name="Line 160"/>
                <p:cNvSpPr>
                  <a:spLocks noChangeShapeType="1"/>
                </p:cNvSpPr>
                <p:nvPr/>
              </p:nvSpPr>
              <p:spPr bwMode="auto">
                <a:xfrm>
                  <a:off x="3744" y="816"/>
                  <a:ext cx="0" cy="240"/>
                </a:xfrm>
                <a:prstGeom prst="line">
                  <a:avLst/>
                </a:prstGeom>
                <a:noFill/>
                <a:ln w="9525">
                  <a:solidFill>
                    <a:schemeClr val="tx1"/>
                  </a:solidFill>
                  <a:round/>
                  <a:headEnd/>
                  <a:tailEnd/>
                </a:ln>
              </p:spPr>
              <p:txBody>
                <a:bodyPr/>
                <a:lstStyle/>
                <a:p>
                  <a:endParaRPr lang="en-US"/>
                </a:p>
              </p:txBody>
            </p:sp>
            <p:sp>
              <p:nvSpPr>
                <p:cNvPr id="91297" name="Line 161"/>
                <p:cNvSpPr>
                  <a:spLocks noChangeShapeType="1"/>
                </p:cNvSpPr>
                <p:nvPr/>
              </p:nvSpPr>
              <p:spPr bwMode="auto">
                <a:xfrm>
                  <a:off x="3648" y="816"/>
                  <a:ext cx="0" cy="240"/>
                </a:xfrm>
                <a:prstGeom prst="line">
                  <a:avLst/>
                </a:prstGeom>
                <a:noFill/>
                <a:ln w="9525">
                  <a:solidFill>
                    <a:schemeClr val="tx1"/>
                  </a:solidFill>
                  <a:round/>
                  <a:headEnd/>
                  <a:tailEnd/>
                </a:ln>
              </p:spPr>
              <p:txBody>
                <a:bodyPr/>
                <a:lstStyle/>
                <a:p>
                  <a:endParaRPr lang="en-US"/>
                </a:p>
              </p:txBody>
            </p:sp>
          </p:grpSp>
          <p:grpSp>
            <p:nvGrpSpPr>
              <p:cNvPr id="91298" name="Group 162"/>
              <p:cNvGrpSpPr>
                <a:grpSpLocks/>
              </p:cNvGrpSpPr>
              <p:nvPr/>
            </p:nvGrpSpPr>
            <p:grpSpPr bwMode="auto">
              <a:xfrm flipH="1">
                <a:off x="4989" y="1957"/>
                <a:ext cx="528" cy="108"/>
                <a:chOff x="1968" y="1200"/>
                <a:chExt cx="1776" cy="240"/>
              </a:xfrm>
            </p:grpSpPr>
            <p:sp>
              <p:nvSpPr>
                <p:cNvPr id="91299" name="Line 163"/>
                <p:cNvSpPr>
                  <a:spLocks noChangeShapeType="1"/>
                </p:cNvSpPr>
                <p:nvPr/>
              </p:nvSpPr>
              <p:spPr bwMode="auto">
                <a:xfrm>
                  <a:off x="1968" y="1200"/>
                  <a:ext cx="0" cy="240"/>
                </a:xfrm>
                <a:prstGeom prst="line">
                  <a:avLst/>
                </a:prstGeom>
                <a:noFill/>
                <a:ln w="9525">
                  <a:solidFill>
                    <a:schemeClr val="tx1"/>
                  </a:solidFill>
                  <a:round/>
                  <a:headEnd/>
                  <a:tailEnd/>
                </a:ln>
              </p:spPr>
              <p:txBody>
                <a:bodyPr/>
                <a:lstStyle/>
                <a:p>
                  <a:endParaRPr lang="en-US"/>
                </a:p>
              </p:txBody>
            </p:sp>
            <p:sp>
              <p:nvSpPr>
                <p:cNvPr id="91300" name="Line 164"/>
                <p:cNvSpPr>
                  <a:spLocks noChangeShapeType="1"/>
                </p:cNvSpPr>
                <p:nvPr/>
              </p:nvSpPr>
              <p:spPr bwMode="auto">
                <a:xfrm>
                  <a:off x="2175" y="1200"/>
                  <a:ext cx="0" cy="240"/>
                </a:xfrm>
                <a:prstGeom prst="line">
                  <a:avLst/>
                </a:prstGeom>
                <a:noFill/>
                <a:ln w="9525">
                  <a:solidFill>
                    <a:schemeClr val="tx1"/>
                  </a:solidFill>
                  <a:round/>
                  <a:headEnd/>
                  <a:tailEnd/>
                </a:ln>
              </p:spPr>
              <p:txBody>
                <a:bodyPr/>
                <a:lstStyle/>
                <a:p>
                  <a:endParaRPr lang="en-US"/>
                </a:p>
              </p:txBody>
            </p:sp>
            <p:sp>
              <p:nvSpPr>
                <p:cNvPr id="91301" name="Line 165"/>
                <p:cNvSpPr>
                  <a:spLocks noChangeShapeType="1"/>
                </p:cNvSpPr>
                <p:nvPr/>
              </p:nvSpPr>
              <p:spPr bwMode="auto">
                <a:xfrm>
                  <a:off x="2228" y="1200"/>
                  <a:ext cx="0" cy="240"/>
                </a:xfrm>
                <a:prstGeom prst="line">
                  <a:avLst/>
                </a:prstGeom>
                <a:noFill/>
                <a:ln w="9525">
                  <a:solidFill>
                    <a:schemeClr val="tx1"/>
                  </a:solidFill>
                  <a:round/>
                  <a:headEnd/>
                  <a:tailEnd/>
                </a:ln>
              </p:spPr>
              <p:txBody>
                <a:bodyPr/>
                <a:lstStyle/>
                <a:p>
                  <a:endParaRPr lang="en-US"/>
                </a:p>
              </p:txBody>
            </p:sp>
            <p:sp>
              <p:nvSpPr>
                <p:cNvPr id="91302" name="Line 166"/>
                <p:cNvSpPr>
                  <a:spLocks noChangeShapeType="1"/>
                </p:cNvSpPr>
                <p:nvPr/>
              </p:nvSpPr>
              <p:spPr bwMode="auto">
                <a:xfrm>
                  <a:off x="2362" y="1200"/>
                  <a:ext cx="0" cy="240"/>
                </a:xfrm>
                <a:prstGeom prst="line">
                  <a:avLst/>
                </a:prstGeom>
                <a:noFill/>
                <a:ln w="9525">
                  <a:solidFill>
                    <a:schemeClr val="tx1"/>
                  </a:solidFill>
                  <a:round/>
                  <a:headEnd/>
                  <a:tailEnd/>
                </a:ln>
              </p:spPr>
              <p:txBody>
                <a:bodyPr/>
                <a:lstStyle/>
                <a:p>
                  <a:endParaRPr lang="en-US"/>
                </a:p>
              </p:txBody>
            </p:sp>
            <p:sp>
              <p:nvSpPr>
                <p:cNvPr id="91303" name="Line 167"/>
                <p:cNvSpPr>
                  <a:spLocks noChangeShapeType="1"/>
                </p:cNvSpPr>
                <p:nvPr/>
              </p:nvSpPr>
              <p:spPr bwMode="auto">
                <a:xfrm>
                  <a:off x="2640" y="1200"/>
                  <a:ext cx="0" cy="240"/>
                </a:xfrm>
                <a:prstGeom prst="line">
                  <a:avLst/>
                </a:prstGeom>
                <a:noFill/>
                <a:ln w="9525">
                  <a:solidFill>
                    <a:schemeClr val="tx1"/>
                  </a:solidFill>
                  <a:round/>
                  <a:headEnd/>
                  <a:tailEnd/>
                </a:ln>
              </p:spPr>
              <p:txBody>
                <a:bodyPr/>
                <a:lstStyle/>
                <a:p>
                  <a:endParaRPr lang="en-US"/>
                </a:p>
              </p:txBody>
            </p:sp>
            <p:sp>
              <p:nvSpPr>
                <p:cNvPr id="91304" name="Line 168"/>
                <p:cNvSpPr>
                  <a:spLocks noChangeShapeType="1"/>
                </p:cNvSpPr>
                <p:nvPr/>
              </p:nvSpPr>
              <p:spPr bwMode="auto">
                <a:xfrm>
                  <a:off x="2774" y="1200"/>
                  <a:ext cx="0" cy="240"/>
                </a:xfrm>
                <a:prstGeom prst="line">
                  <a:avLst/>
                </a:prstGeom>
                <a:noFill/>
                <a:ln w="9525">
                  <a:solidFill>
                    <a:schemeClr val="tx1"/>
                  </a:solidFill>
                  <a:round/>
                  <a:headEnd/>
                  <a:tailEnd/>
                </a:ln>
              </p:spPr>
              <p:txBody>
                <a:bodyPr/>
                <a:lstStyle/>
                <a:p>
                  <a:endParaRPr lang="en-US"/>
                </a:p>
              </p:txBody>
            </p:sp>
            <p:sp>
              <p:nvSpPr>
                <p:cNvPr id="91305" name="Line 169"/>
                <p:cNvSpPr>
                  <a:spLocks noChangeShapeType="1"/>
                </p:cNvSpPr>
                <p:nvPr/>
              </p:nvSpPr>
              <p:spPr bwMode="auto">
                <a:xfrm>
                  <a:off x="2736" y="1200"/>
                  <a:ext cx="0" cy="240"/>
                </a:xfrm>
                <a:prstGeom prst="line">
                  <a:avLst/>
                </a:prstGeom>
                <a:noFill/>
                <a:ln w="9525">
                  <a:solidFill>
                    <a:schemeClr val="tx1"/>
                  </a:solidFill>
                  <a:round/>
                  <a:headEnd/>
                  <a:tailEnd/>
                </a:ln>
              </p:spPr>
              <p:txBody>
                <a:bodyPr/>
                <a:lstStyle/>
                <a:p>
                  <a:endParaRPr lang="en-US"/>
                </a:p>
              </p:txBody>
            </p:sp>
            <p:sp>
              <p:nvSpPr>
                <p:cNvPr id="91306" name="Line 170"/>
                <p:cNvSpPr>
                  <a:spLocks noChangeShapeType="1"/>
                </p:cNvSpPr>
                <p:nvPr/>
              </p:nvSpPr>
              <p:spPr bwMode="auto">
                <a:xfrm>
                  <a:off x="2928" y="1200"/>
                  <a:ext cx="0" cy="240"/>
                </a:xfrm>
                <a:prstGeom prst="line">
                  <a:avLst/>
                </a:prstGeom>
                <a:noFill/>
                <a:ln w="9525">
                  <a:solidFill>
                    <a:schemeClr val="tx1"/>
                  </a:solidFill>
                  <a:round/>
                  <a:headEnd/>
                  <a:tailEnd/>
                </a:ln>
              </p:spPr>
              <p:txBody>
                <a:bodyPr/>
                <a:lstStyle/>
                <a:p>
                  <a:endParaRPr lang="en-US"/>
                </a:p>
              </p:txBody>
            </p:sp>
            <p:sp>
              <p:nvSpPr>
                <p:cNvPr id="91307" name="Line 171"/>
                <p:cNvSpPr>
                  <a:spLocks noChangeShapeType="1"/>
                </p:cNvSpPr>
                <p:nvPr/>
              </p:nvSpPr>
              <p:spPr bwMode="auto">
                <a:xfrm>
                  <a:off x="3120" y="1200"/>
                  <a:ext cx="0" cy="240"/>
                </a:xfrm>
                <a:prstGeom prst="line">
                  <a:avLst/>
                </a:prstGeom>
                <a:noFill/>
                <a:ln w="9525">
                  <a:solidFill>
                    <a:schemeClr val="tx1"/>
                  </a:solidFill>
                  <a:round/>
                  <a:headEnd/>
                  <a:tailEnd/>
                </a:ln>
              </p:spPr>
              <p:txBody>
                <a:bodyPr/>
                <a:lstStyle/>
                <a:p>
                  <a:endParaRPr lang="en-US"/>
                </a:p>
              </p:txBody>
            </p:sp>
            <p:sp>
              <p:nvSpPr>
                <p:cNvPr id="91308" name="Line 172"/>
                <p:cNvSpPr>
                  <a:spLocks noChangeShapeType="1"/>
                </p:cNvSpPr>
                <p:nvPr/>
              </p:nvSpPr>
              <p:spPr bwMode="auto">
                <a:xfrm>
                  <a:off x="3476" y="1200"/>
                  <a:ext cx="0" cy="240"/>
                </a:xfrm>
                <a:prstGeom prst="line">
                  <a:avLst/>
                </a:prstGeom>
                <a:noFill/>
                <a:ln w="9525">
                  <a:solidFill>
                    <a:schemeClr val="tx1"/>
                  </a:solidFill>
                  <a:round/>
                  <a:headEnd/>
                  <a:tailEnd/>
                </a:ln>
              </p:spPr>
              <p:txBody>
                <a:bodyPr/>
                <a:lstStyle/>
                <a:p>
                  <a:endParaRPr lang="en-US"/>
                </a:p>
              </p:txBody>
            </p:sp>
            <p:sp>
              <p:nvSpPr>
                <p:cNvPr id="91309" name="Line 173"/>
                <p:cNvSpPr>
                  <a:spLocks noChangeShapeType="1"/>
                </p:cNvSpPr>
                <p:nvPr/>
              </p:nvSpPr>
              <p:spPr bwMode="auto">
                <a:xfrm>
                  <a:off x="2016" y="1200"/>
                  <a:ext cx="0" cy="240"/>
                </a:xfrm>
                <a:prstGeom prst="line">
                  <a:avLst/>
                </a:prstGeom>
                <a:noFill/>
                <a:ln w="9525">
                  <a:solidFill>
                    <a:schemeClr val="tx1"/>
                  </a:solidFill>
                  <a:round/>
                  <a:headEnd/>
                  <a:tailEnd/>
                </a:ln>
              </p:spPr>
              <p:txBody>
                <a:bodyPr/>
                <a:lstStyle/>
                <a:p>
                  <a:endParaRPr lang="en-US"/>
                </a:p>
              </p:txBody>
            </p:sp>
            <p:sp>
              <p:nvSpPr>
                <p:cNvPr id="91310" name="Line 174"/>
                <p:cNvSpPr>
                  <a:spLocks noChangeShapeType="1"/>
                </p:cNvSpPr>
                <p:nvPr/>
              </p:nvSpPr>
              <p:spPr bwMode="auto">
                <a:xfrm>
                  <a:off x="3148" y="1200"/>
                  <a:ext cx="0" cy="240"/>
                </a:xfrm>
                <a:prstGeom prst="line">
                  <a:avLst/>
                </a:prstGeom>
                <a:noFill/>
                <a:ln w="9525">
                  <a:solidFill>
                    <a:schemeClr val="tx1"/>
                  </a:solidFill>
                  <a:round/>
                  <a:headEnd/>
                  <a:tailEnd/>
                </a:ln>
              </p:spPr>
              <p:txBody>
                <a:bodyPr/>
                <a:lstStyle/>
                <a:p>
                  <a:endParaRPr lang="en-US"/>
                </a:p>
              </p:txBody>
            </p:sp>
            <p:sp>
              <p:nvSpPr>
                <p:cNvPr id="91311" name="Line 175"/>
                <p:cNvSpPr>
                  <a:spLocks noChangeShapeType="1"/>
                </p:cNvSpPr>
                <p:nvPr/>
              </p:nvSpPr>
              <p:spPr bwMode="auto">
                <a:xfrm>
                  <a:off x="3504" y="1200"/>
                  <a:ext cx="0" cy="240"/>
                </a:xfrm>
                <a:prstGeom prst="line">
                  <a:avLst/>
                </a:prstGeom>
                <a:noFill/>
                <a:ln w="9525">
                  <a:solidFill>
                    <a:schemeClr val="tx1"/>
                  </a:solidFill>
                  <a:round/>
                  <a:headEnd/>
                  <a:tailEnd/>
                </a:ln>
              </p:spPr>
              <p:txBody>
                <a:bodyPr/>
                <a:lstStyle/>
                <a:p>
                  <a:endParaRPr lang="en-US"/>
                </a:p>
              </p:txBody>
            </p:sp>
            <p:sp>
              <p:nvSpPr>
                <p:cNvPr id="91312" name="Line 176"/>
                <p:cNvSpPr>
                  <a:spLocks noChangeShapeType="1"/>
                </p:cNvSpPr>
                <p:nvPr/>
              </p:nvSpPr>
              <p:spPr bwMode="auto">
                <a:xfrm>
                  <a:off x="3744" y="1200"/>
                  <a:ext cx="0" cy="240"/>
                </a:xfrm>
                <a:prstGeom prst="line">
                  <a:avLst/>
                </a:prstGeom>
                <a:noFill/>
                <a:ln w="9525">
                  <a:solidFill>
                    <a:schemeClr val="tx1"/>
                  </a:solidFill>
                  <a:round/>
                  <a:headEnd/>
                  <a:tailEnd/>
                </a:ln>
              </p:spPr>
              <p:txBody>
                <a:bodyPr/>
                <a:lstStyle/>
                <a:p>
                  <a:endParaRPr lang="en-US"/>
                </a:p>
              </p:txBody>
            </p:sp>
            <p:sp>
              <p:nvSpPr>
                <p:cNvPr id="91313" name="Line 177"/>
                <p:cNvSpPr>
                  <a:spLocks noChangeShapeType="1"/>
                </p:cNvSpPr>
                <p:nvPr/>
              </p:nvSpPr>
              <p:spPr bwMode="auto">
                <a:xfrm>
                  <a:off x="3678" y="1200"/>
                  <a:ext cx="0" cy="240"/>
                </a:xfrm>
                <a:prstGeom prst="line">
                  <a:avLst/>
                </a:prstGeom>
                <a:noFill/>
                <a:ln w="9525">
                  <a:solidFill>
                    <a:schemeClr val="tx1"/>
                  </a:solidFill>
                  <a:round/>
                  <a:headEnd/>
                  <a:tailEnd/>
                </a:ln>
              </p:spPr>
              <p:txBody>
                <a:bodyPr/>
                <a:lstStyle/>
                <a:p>
                  <a:endParaRPr lang="en-US"/>
                </a:p>
              </p:txBody>
            </p:sp>
            <p:sp>
              <p:nvSpPr>
                <p:cNvPr id="91314" name="Line 178"/>
                <p:cNvSpPr>
                  <a:spLocks noChangeShapeType="1"/>
                </p:cNvSpPr>
                <p:nvPr/>
              </p:nvSpPr>
              <p:spPr bwMode="auto">
                <a:xfrm>
                  <a:off x="3393" y="1200"/>
                  <a:ext cx="0" cy="240"/>
                </a:xfrm>
                <a:prstGeom prst="line">
                  <a:avLst/>
                </a:prstGeom>
                <a:noFill/>
                <a:ln w="9525">
                  <a:solidFill>
                    <a:schemeClr val="tx1"/>
                  </a:solidFill>
                  <a:round/>
                  <a:headEnd/>
                  <a:tailEnd/>
                </a:ln>
              </p:spPr>
              <p:txBody>
                <a:bodyPr/>
                <a:lstStyle/>
                <a:p>
                  <a:endParaRPr lang="en-US"/>
                </a:p>
              </p:txBody>
            </p:sp>
            <p:sp>
              <p:nvSpPr>
                <p:cNvPr id="91315" name="Line 179"/>
                <p:cNvSpPr>
                  <a:spLocks noChangeShapeType="1"/>
                </p:cNvSpPr>
                <p:nvPr/>
              </p:nvSpPr>
              <p:spPr bwMode="auto">
                <a:xfrm>
                  <a:off x="2570" y="1200"/>
                  <a:ext cx="0" cy="240"/>
                </a:xfrm>
                <a:prstGeom prst="line">
                  <a:avLst/>
                </a:prstGeom>
                <a:noFill/>
                <a:ln w="9525">
                  <a:solidFill>
                    <a:schemeClr val="tx1"/>
                  </a:solidFill>
                  <a:round/>
                  <a:headEnd/>
                  <a:tailEnd/>
                </a:ln>
              </p:spPr>
              <p:txBody>
                <a:bodyPr/>
                <a:lstStyle/>
                <a:p>
                  <a:endParaRPr lang="en-US"/>
                </a:p>
              </p:txBody>
            </p:sp>
          </p:grpSp>
          <p:grpSp>
            <p:nvGrpSpPr>
              <p:cNvPr id="91316" name="Group 180"/>
              <p:cNvGrpSpPr>
                <a:grpSpLocks/>
              </p:cNvGrpSpPr>
              <p:nvPr/>
            </p:nvGrpSpPr>
            <p:grpSpPr bwMode="auto">
              <a:xfrm flipH="1">
                <a:off x="4976" y="2232"/>
                <a:ext cx="592" cy="106"/>
                <a:chOff x="1899" y="1584"/>
                <a:chExt cx="1989" cy="240"/>
              </a:xfrm>
            </p:grpSpPr>
            <p:sp>
              <p:nvSpPr>
                <p:cNvPr id="91317" name="Line 181"/>
                <p:cNvSpPr>
                  <a:spLocks noChangeShapeType="1"/>
                </p:cNvSpPr>
                <p:nvPr/>
              </p:nvSpPr>
              <p:spPr bwMode="auto">
                <a:xfrm>
                  <a:off x="2112" y="1584"/>
                  <a:ext cx="0" cy="240"/>
                </a:xfrm>
                <a:prstGeom prst="line">
                  <a:avLst/>
                </a:prstGeom>
                <a:noFill/>
                <a:ln w="9525">
                  <a:solidFill>
                    <a:schemeClr val="tx1"/>
                  </a:solidFill>
                  <a:round/>
                  <a:headEnd/>
                  <a:tailEnd/>
                </a:ln>
              </p:spPr>
              <p:txBody>
                <a:bodyPr/>
                <a:lstStyle/>
                <a:p>
                  <a:endParaRPr lang="en-US"/>
                </a:p>
              </p:txBody>
            </p:sp>
            <p:sp>
              <p:nvSpPr>
                <p:cNvPr id="91318" name="Line 182"/>
                <p:cNvSpPr>
                  <a:spLocks noChangeShapeType="1"/>
                </p:cNvSpPr>
                <p:nvPr/>
              </p:nvSpPr>
              <p:spPr bwMode="auto">
                <a:xfrm>
                  <a:off x="2175" y="1584"/>
                  <a:ext cx="0" cy="240"/>
                </a:xfrm>
                <a:prstGeom prst="line">
                  <a:avLst/>
                </a:prstGeom>
                <a:noFill/>
                <a:ln w="9525">
                  <a:solidFill>
                    <a:schemeClr val="tx1"/>
                  </a:solidFill>
                  <a:round/>
                  <a:headEnd/>
                  <a:tailEnd/>
                </a:ln>
              </p:spPr>
              <p:txBody>
                <a:bodyPr/>
                <a:lstStyle/>
                <a:p>
                  <a:endParaRPr lang="en-US"/>
                </a:p>
              </p:txBody>
            </p:sp>
            <p:sp>
              <p:nvSpPr>
                <p:cNvPr id="91319" name="Line 183"/>
                <p:cNvSpPr>
                  <a:spLocks noChangeShapeType="1"/>
                </p:cNvSpPr>
                <p:nvPr/>
              </p:nvSpPr>
              <p:spPr bwMode="auto">
                <a:xfrm>
                  <a:off x="2208" y="1584"/>
                  <a:ext cx="0" cy="240"/>
                </a:xfrm>
                <a:prstGeom prst="line">
                  <a:avLst/>
                </a:prstGeom>
                <a:noFill/>
                <a:ln w="9525">
                  <a:solidFill>
                    <a:schemeClr val="tx1"/>
                  </a:solidFill>
                  <a:round/>
                  <a:headEnd/>
                  <a:tailEnd/>
                </a:ln>
              </p:spPr>
              <p:txBody>
                <a:bodyPr/>
                <a:lstStyle/>
                <a:p>
                  <a:endParaRPr lang="en-US"/>
                </a:p>
              </p:txBody>
            </p:sp>
            <p:sp>
              <p:nvSpPr>
                <p:cNvPr id="91320" name="Line 184"/>
                <p:cNvSpPr>
                  <a:spLocks noChangeShapeType="1"/>
                </p:cNvSpPr>
                <p:nvPr/>
              </p:nvSpPr>
              <p:spPr bwMode="auto">
                <a:xfrm>
                  <a:off x="2448" y="1584"/>
                  <a:ext cx="0" cy="240"/>
                </a:xfrm>
                <a:prstGeom prst="line">
                  <a:avLst/>
                </a:prstGeom>
                <a:noFill/>
                <a:ln w="9525">
                  <a:solidFill>
                    <a:schemeClr val="tx1"/>
                  </a:solidFill>
                  <a:round/>
                  <a:headEnd/>
                  <a:tailEnd/>
                </a:ln>
              </p:spPr>
              <p:txBody>
                <a:bodyPr/>
                <a:lstStyle/>
                <a:p>
                  <a:endParaRPr lang="en-US"/>
                </a:p>
              </p:txBody>
            </p:sp>
            <p:sp>
              <p:nvSpPr>
                <p:cNvPr id="91321" name="Line 185"/>
                <p:cNvSpPr>
                  <a:spLocks noChangeShapeType="1"/>
                </p:cNvSpPr>
                <p:nvPr/>
              </p:nvSpPr>
              <p:spPr bwMode="auto">
                <a:xfrm>
                  <a:off x="2688" y="1584"/>
                  <a:ext cx="0" cy="240"/>
                </a:xfrm>
                <a:prstGeom prst="line">
                  <a:avLst/>
                </a:prstGeom>
                <a:noFill/>
                <a:ln w="9525">
                  <a:solidFill>
                    <a:schemeClr val="tx1"/>
                  </a:solidFill>
                  <a:round/>
                  <a:headEnd/>
                  <a:tailEnd/>
                </a:ln>
              </p:spPr>
              <p:txBody>
                <a:bodyPr/>
                <a:lstStyle/>
                <a:p>
                  <a:endParaRPr lang="en-US"/>
                </a:p>
              </p:txBody>
            </p:sp>
            <p:sp>
              <p:nvSpPr>
                <p:cNvPr id="91322" name="Line 186"/>
                <p:cNvSpPr>
                  <a:spLocks noChangeShapeType="1"/>
                </p:cNvSpPr>
                <p:nvPr/>
              </p:nvSpPr>
              <p:spPr bwMode="auto">
                <a:xfrm>
                  <a:off x="2477" y="1584"/>
                  <a:ext cx="0" cy="240"/>
                </a:xfrm>
                <a:prstGeom prst="line">
                  <a:avLst/>
                </a:prstGeom>
                <a:noFill/>
                <a:ln w="9525">
                  <a:solidFill>
                    <a:schemeClr val="tx1"/>
                  </a:solidFill>
                  <a:round/>
                  <a:headEnd/>
                  <a:tailEnd/>
                </a:ln>
              </p:spPr>
              <p:txBody>
                <a:bodyPr/>
                <a:lstStyle/>
                <a:p>
                  <a:endParaRPr lang="en-US"/>
                </a:p>
              </p:txBody>
            </p:sp>
            <p:sp>
              <p:nvSpPr>
                <p:cNvPr id="91323" name="Line 187"/>
                <p:cNvSpPr>
                  <a:spLocks noChangeShapeType="1"/>
                </p:cNvSpPr>
                <p:nvPr/>
              </p:nvSpPr>
              <p:spPr bwMode="auto">
                <a:xfrm>
                  <a:off x="2832" y="1584"/>
                  <a:ext cx="0" cy="240"/>
                </a:xfrm>
                <a:prstGeom prst="line">
                  <a:avLst/>
                </a:prstGeom>
                <a:noFill/>
                <a:ln w="9525">
                  <a:solidFill>
                    <a:schemeClr val="tx1"/>
                  </a:solidFill>
                  <a:round/>
                  <a:headEnd/>
                  <a:tailEnd/>
                </a:ln>
              </p:spPr>
              <p:txBody>
                <a:bodyPr/>
                <a:lstStyle/>
                <a:p>
                  <a:endParaRPr lang="en-US"/>
                </a:p>
              </p:txBody>
            </p:sp>
            <p:sp>
              <p:nvSpPr>
                <p:cNvPr id="91324" name="Line 188"/>
                <p:cNvSpPr>
                  <a:spLocks noChangeShapeType="1"/>
                </p:cNvSpPr>
                <p:nvPr/>
              </p:nvSpPr>
              <p:spPr bwMode="auto">
                <a:xfrm>
                  <a:off x="3264" y="1584"/>
                  <a:ext cx="0" cy="240"/>
                </a:xfrm>
                <a:prstGeom prst="line">
                  <a:avLst/>
                </a:prstGeom>
                <a:noFill/>
                <a:ln w="9525">
                  <a:solidFill>
                    <a:schemeClr val="tx1"/>
                  </a:solidFill>
                  <a:round/>
                  <a:headEnd/>
                  <a:tailEnd/>
                </a:ln>
              </p:spPr>
              <p:txBody>
                <a:bodyPr/>
                <a:lstStyle/>
                <a:p>
                  <a:endParaRPr lang="en-US"/>
                </a:p>
              </p:txBody>
            </p:sp>
            <p:sp>
              <p:nvSpPr>
                <p:cNvPr id="91325" name="Line 189"/>
                <p:cNvSpPr>
                  <a:spLocks noChangeShapeType="1"/>
                </p:cNvSpPr>
                <p:nvPr/>
              </p:nvSpPr>
              <p:spPr bwMode="auto">
                <a:xfrm>
                  <a:off x="3120" y="1584"/>
                  <a:ext cx="0" cy="240"/>
                </a:xfrm>
                <a:prstGeom prst="line">
                  <a:avLst/>
                </a:prstGeom>
                <a:noFill/>
                <a:ln w="9525">
                  <a:solidFill>
                    <a:schemeClr val="tx1"/>
                  </a:solidFill>
                  <a:round/>
                  <a:headEnd/>
                  <a:tailEnd/>
                </a:ln>
              </p:spPr>
              <p:txBody>
                <a:bodyPr/>
                <a:lstStyle/>
                <a:p>
                  <a:endParaRPr lang="en-US"/>
                </a:p>
              </p:txBody>
            </p:sp>
            <p:sp>
              <p:nvSpPr>
                <p:cNvPr id="91326" name="Line 190"/>
                <p:cNvSpPr>
                  <a:spLocks noChangeShapeType="1"/>
                </p:cNvSpPr>
                <p:nvPr/>
              </p:nvSpPr>
              <p:spPr bwMode="auto">
                <a:xfrm>
                  <a:off x="3456" y="1584"/>
                  <a:ext cx="0" cy="240"/>
                </a:xfrm>
                <a:prstGeom prst="line">
                  <a:avLst/>
                </a:prstGeom>
                <a:noFill/>
                <a:ln w="9525">
                  <a:solidFill>
                    <a:schemeClr val="tx1"/>
                  </a:solidFill>
                  <a:round/>
                  <a:headEnd/>
                  <a:tailEnd/>
                </a:ln>
              </p:spPr>
              <p:txBody>
                <a:bodyPr/>
                <a:lstStyle/>
                <a:p>
                  <a:endParaRPr lang="en-US"/>
                </a:p>
              </p:txBody>
            </p:sp>
            <p:sp>
              <p:nvSpPr>
                <p:cNvPr id="91327" name="Line 191"/>
                <p:cNvSpPr>
                  <a:spLocks noChangeShapeType="1"/>
                </p:cNvSpPr>
                <p:nvPr/>
              </p:nvSpPr>
              <p:spPr bwMode="auto">
                <a:xfrm>
                  <a:off x="2304" y="1584"/>
                  <a:ext cx="0" cy="240"/>
                </a:xfrm>
                <a:prstGeom prst="line">
                  <a:avLst/>
                </a:prstGeom>
                <a:noFill/>
                <a:ln w="9525">
                  <a:solidFill>
                    <a:schemeClr val="tx1"/>
                  </a:solidFill>
                  <a:round/>
                  <a:headEnd/>
                  <a:tailEnd/>
                </a:ln>
              </p:spPr>
              <p:txBody>
                <a:bodyPr/>
                <a:lstStyle/>
                <a:p>
                  <a:endParaRPr lang="en-US"/>
                </a:p>
              </p:txBody>
            </p:sp>
            <p:sp>
              <p:nvSpPr>
                <p:cNvPr id="91328" name="Line 192"/>
                <p:cNvSpPr>
                  <a:spLocks noChangeShapeType="1"/>
                </p:cNvSpPr>
                <p:nvPr/>
              </p:nvSpPr>
              <p:spPr bwMode="auto">
                <a:xfrm>
                  <a:off x="3840" y="1584"/>
                  <a:ext cx="0" cy="240"/>
                </a:xfrm>
                <a:prstGeom prst="line">
                  <a:avLst/>
                </a:prstGeom>
                <a:noFill/>
                <a:ln w="9525">
                  <a:solidFill>
                    <a:schemeClr val="tx1"/>
                  </a:solidFill>
                  <a:round/>
                  <a:headEnd/>
                  <a:tailEnd/>
                </a:ln>
              </p:spPr>
              <p:txBody>
                <a:bodyPr/>
                <a:lstStyle/>
                <a:p>
                  <a:endParaRPr lang="en-US"/>
                </a:p>
              </p:txBody>
            </p:sp>
            <p:sp>
              <p:nvSpPr>
                <p:cNvPr id="91329" name="Line 193"/>
                <p:cNvSpPr>
                  <a:spLocks noChangeShapeType="1"/>
                </p:cNvSpPr>
                <p:nvPr/>
              </p:nvSpPr>
              <p:spPr bwMode="auto">
                <a:xfrm>
                  <a:off x="3648" y="1584"/>
                  <a:ext cx="0" cy="240"/>
                </a:xfrm>
                <a:prstGeom prst="line">
                  <a:avLst/>
                </a:prstGeom>
                <a:noFill/>
                <a:ln w="9525">
                  <a:solidFill>
                    <a:schemeClr val="tx1"/>
                  </a:solidFill>
                  <a:round/>
                  <a:headEnd/>
                  <a:tailEnd/>
                </a:ln>
              </p:spPr>
              <p:txBody>
                <a:bodyPr/>
                <a:lstStyle/>
                <a:p>
                  <a:endParaRPr lang="en-US"/>
                </a:p>
              </p:txBody>
            </p:sp>
            <p:sp>
              <p:nvSpPr>
                <p:cNvPr id="91330" name="Line 194"/>
                <p:cNvSpPr>
                  <a:spLocks noChangeShapeType="1"/>
                </p:cNvSpPr>
                <p:nvPr/>
              </p:nvSpPr>
              <p:spPr bwMode="auto">
                <a:xfrm>
                  <a:off x="3312" y="1584"/>
                  <a:ext cx="0" cy="240"/>
                </a:xfrm>
                <a:prstGeom prst="line">
                  <a:avLst/>
                </a:prstGeom>
                <a:noFill/>
                <a:ln w="9525">
                  <a:solidFill>
                    <a:schemeClr val="tx1"/>
                  </a:solidFill>
                  <a:round/>
                  <a:headEnd/>
                  <a:tailEnd/>
                </a:ln>
              </p:spPr>
              <p:txBody>
                <a:bodyPr/>
                <a:lstStyle/>
                <a:p>
                  <a:endParaRPr lang="en-US"/>
                </a:p>
              </p:txBody>
            </p:sp>
            <p:sp>
              <p:nvSpPr>
                <p:cNvPr id="91331" name="Line 195"/>
                <p:cNvSpPr>
                  <a:spLocks noChangeShapeType="1"/>
                </p:cNvSpPr>
                <p:nvPr/>
              </p:nvSpPr>
              <p:spPr bwMode="auto">
                <a:xfrm>
                  <a:off x="3888" y="1584"/>
                  <a:ext cx="0" cy="240"/>
                </a:xfrm>
                <a:prstGeom prst="line">
                  <a:avLst/>
                </a:prstGeom>
                <a:noFill/>
                <a:ln w="9525">
                  <a:solidFill>
                    <a:schemeClr val="tx1"/>
                  </a:solidFill>
                  <a:round/>
                  <a:headEnd/>
                  <a:tailEnd/>
                </a:ln>
              </p:spPr>
              <p:txBody>
                <a:bodyPr/>
                <a:lstStyle/>
                <a:p>
                  <a:endParaRPr lang="en-US"/>
                </a:p>
              </p:txBody>
            </p:sp>
            <p:sp>
              <p:nvSpPr>
                <p:cNvPr id="91332" name="Line 196"/>
                <p:cNvSpPr>
                  <a:spLocks noChangeShapeType="1"/>
                </p:cNvSpPr>
                <p:nvPr/>
              </p:nvSpPr>
              <p:spPr bwMode="auto">
                <a:xfrm>
                  <a:off x="1899" y="1584"/>
                  <a:ext cx="0" cy="240"/>
                </a:xfrm>
                <a:prstGeom prst="line">
                  <a:avLst/>
                </a:prstGeom>
                <a:noFill/>
                <a:ln w="9525">
                  <a:solidFill>
                    <a:schemeClr val="tx1"/>
                  </a:solidFill>
                  <a:round/>
                  <a:headEnd/>
                  <a:tailEnd/>
                </a:ln>
              </p:spPr>
              <p:txBody>
                <a:bodyPr/>
                <a:lstStyle/>
                <a:p>
                  <a:endParaRPr lang="en-US"/>
                </a:p>
              </p:txBody>
            </p:sp>
          </p:grpSp>
          <p:grpSp>
            <p:nvGrpSpPr>
              <p:cNvPr id="91333" name="Group 197"/>
              <p:cNvGrpSpPr>
                <a:grpSpLocks/>
              </p:cNvGrpSpPr>
              <p:nvPr/>
            </p:nvGrpSpPr>
            <p:grpSpPr bwMode="auto">
              <a:xfrm>
                <a:off x="5011" y="1831"/>
                <a:ext cx="529" cy="97"/>
                <a:chOff x="1968" y="1200"/>
                <a:chExt cx="1776" cy="240"/>
              </a:xfrm>
            </p:grpSpPr>
            <p:sp>
              <p:nvSpPr>
                <p:cNvPr id="91334" name="Line 198"/>
                <p:cNvSpPr>
                  <a:spLocks noChangeShapeType="1"/>
                </p:cNvSpPr>
                <p:nvPr/>
              </p:nvSpPr>
              <p:spPr bwMode="auto">
                <a:xfrm>
                  <a:off x="1968" y="1200"/>
                  <a:ext cx="0" cy="240"/>
                </a:xfrm>
                <a:prstGeom prst="line">
                  <a:avLst/>
                </a:prstGeom>
                <a:noFill/>
                <a:ln w="9525">
                  <a:solidFill>
                    <a:schemeClr val="tx1"/>
                  </a:solidFill>
                  <a:round/>
                  <a:headEnd/>
                  <a:tailEnd/>
                </a:ln>
              </p:spPr>
              <p:txBody>
                <a:bodyPr/>
                <a:lstStyle/>
                <a:p>
                  <a:endParaRPr lang="en-US"/>
                </a:p>
              </p:txBody>
            </p:sp>
            <p:sp>
              <p:nvSpPr>
                <p:cNvPr id="91335" name="Line 199"/>
                <p:cNvSpPr>
                  <a:spLocks noChangeShapeType="1"/>
                </p:cNvSpPr>
                <p:nvPr/>
              </p:nvSpPr>
              <p:spPr bwMode="auto">
                <a:xfrm>
                  <a:off x="2175" y="1200"/>
                  <a:ext cx="0" cy="240"/>
                </a:xfrm>
                <a:prstGeom prst="line">
                  <a:avLst/>
                </a:prstGeom>
                <a:noFill/>
                <a:ln w="9525">
                  <a:solidFill>
                    <a:schemeClr val="tx1"/>
                  </a:solidFill>
                  <a:round/>
                  <a:headEnd/>
                  <a:tailEnd/>
                </a:ln>
              </p:spPr>
              <p:txBody>
                <a:bodyPr/>
                <a:lstStyle/>
                <a:p>
                  <a:endParaRPr lang="en-US"/>
                </a:p>
              </p:txBody>
            </p:sp>
            <p:sp>
              <p:nvSpPr>
                <p:cNvPr id="91336" name="Line 200"/>
                <p:cNvSpPr>
                  <a:spLocks noChangeShapeType="1"/>
                </p:cNvSpPr>
                <p:nvPr/>
              </p:nvSpPr>
              <p:spPr bwMode="auto">
                <a:xfrm>
                  <a:off x="2228" y="1200"/>
                  <a:ext cx="0" cy="240"/>
                </a:xfrm>
                <a:prstGeom prst="line">
                  <a:avLst/>
                </a:prstGeom>
                <a:noFill/>
                <a:ln w="9525">
                  <a:solidFill>
                    <a:schemeClr val="tx1"/>
                  </a:solidFill>
                  <a:round/>
                  <a:headEnd/>
                  <a:tailEnd/>
                </a:ln>
              </p:spPr>
              <p:txBody>
                <a:bodyPr/>
                <a:lstStyle/>
                <a:p>
                  <a:endParaRPr lang="en-US"/>
                </a:p>
              </p:txBody>
            </p:sp>
            <p:sp>
              <p:nvSpPr>
                <p:cNvPr id="91337" name="Line 201"/>
                <p:cNvSpPr>
                  <a:spLocks noChangeShapeType="1"/>
                </p:cNvSpPr>
                <p:nvPr/>
              </p:nvSpPr>
              <p:spPr bwMode="auto">
                <a:xfrm>
                  <a:off x="2362" y="1200"/>
                  <a:ext cx="0" cy="240"/>
                </a:xfrm>
                <a:prstGeom prst="line">
                  <a:avLst/>
                </a:prstGeom>
                <a:noFill/>
                <a:ln w="9525">
                  <a:solidFill>
                    <a:schemeClr val="tx1"/>
                  </a:solidFill>
                  <a:round/>
                  <a:headEnd/>
                  <a:tailEnd/>
                </a:ln>
              </p:spPr>
              <p:txBody>
                <a:bodyPr/>
                <a:lstStyle/>
                <a:p>
                  <a:endParaRPr lang="en-US"/>
                </a:p>
              </p:txBody>
            </p:sp>
            <p:sp>
              <p:nvSpPr>
                <p:cNvPr id="91338" name="Line 202"/>
                <p:cNvSpPr>
                  <a:spLocks noChangeShapeType="1"/>
                </p:cNvSpPr>
                <p:nvPr/>
              </p:nvSpPr>
              <p:spPr bwMode="auto">
                <a:xfrm>
                  <a:off x="2640" y="1200"/>
                  <a:ext cx="0" cy="240"/>
                </a:xfrm>
                <a:prstGeom prst="line">
                  <a:avLst/>
                </a:prstGeom>
                <a:noFill/>
                <a:ln w="9525">
                  <a:solidFill>
                    <a:schemeClr val="tx1"/>
                  </a:solidFill>
                  <a:round/>
                  <a:headEnd/>
                  <a:tailEnd/>
                </a:ln>
              </p:spPr>
              <p:txBody>
                <a:bodyPr/>
                <a:lstStyle/>
                <a:p>
                  <a:endParaRPr lang="en-US"/>
                </a:p>
              </p:txBody>
            </p:sp>
            <p:sp>
              <p:nvSpPr>
                <p:cNvPr id="91339" name="Line 203"/>
                <p:cNvSpPr>
                  <a:spLocks noChangeShapeType="1"/>
                </p:cNvSpPr>
                <p:nvPr/>
              </p:nvSpPr>
              <p:spPr bwMode="auto">
                <a:xfrm>
                  <a:off x="2774" y="1200"/>
                  <a:ext cx="0" cy="240"/>
                </a:xfrm>
                <a:prstGeom prst="line">
                  <a:avLst/>
                </a:prstGeom>
                <a:noFill/>
                <a:ln w="9525">
                  <a:solidFill>
                    <a:schemeClr val="tx1"/>
                  </a:solidFill>
                  <a:round/>
                  <a:headEnd/>
                  <a:tailEnd/>
                </a:ln>
              </p:spPr>
              <p:txBody>
                <a:bodyPr/>
                <a:lstStyle/>
                <a:p>
                  <a:endParaRPr lang="en-US"/>
                </a:p>
              </p:txBody>
            </p:sp>
            <p:sp>
              <p:nvSpPr>
                <p:cNvPr id="91340" name="Line 204"/>
                <p:cNvSpPr>
                  <a:spLocks noChangeShapeType="1"/>
                </p:cNvSpPr>
                <p:nvPr/>
              </p:nvSpPr>
              <p:spPr bwMode="auto">
                <a:xfrm>
                  <a:off x="2736" y="1200"/>
                  <a:ext cx="0" cy="240"/>
                </a:xfrm>
                <a:prstGeom prst="line">
                  <a:avLst/>
                </a:prstGeom>
                <a:noFill/>
                <a:ln w="9525">
                  <a:solidFill>
                    <a:schemeClr val="tx1"/>
                  </a:solidFill>
                  <a:round/>
                  <a:headEnd/>
                  <a:tailEnd/>
                </a:ln>
              </p:spPr>
              <p:txBody>
                <a:bodyPr/>
                <a:lstStyle/>
                <a:p>
                  <a:endParaRPr lang="en-US"/>
                </a:p>
              </p:txBody>
            </p:sp>
            <p:sp>
              <p:nvSpPr>
                <p:cNvPr id="91341" name="Line 205"/>
                <p:cNvSpPr>
                  <a:spLocks noChangeShapeType="1"/>
                </p:cNvSpPr>
                <p:nvPr/>
              </p:nvSpPr>
              <p:spPr bwMode="auto">
                <a:xfrm>
                  <a:off x="2928" y="1200"/>
                  <a:ext cx="0" cy="240"/>
                </a:xfrm>
                <a:prstGeom prst="line">
                  <a:avLst/>
                </a:prstGeom>
                <a:noFill/>
                <a:ln w="9525">
                  <a:solidFill>
                    <a:schemeClr val="tx1"/>
                  </a:solidFill>
                  <a:round/>
                  <a:headEnd/>
                  <a:tailEnd/>
                </a:ln>
              </p:spPr>
              <p:txBody>
                <a:bodyPr/>
                <a:lstStyle/>
                <a:p>
                  <a:endParaRPr lang="en-US"/>
                </a:p>
              </p:txBody>
            </p:sp>
            <p:sp>
              <p:nvSpPr>
                <p:cNvPr id="91342" name="Line 206"/>
                <p:cNvSpPr>
                  <a:spLocks noChangeShapeType="1"/>
                </p:cNvSpPr>
                <p:nvPr/>
              </p:nvSpPr>
              <p:spPr bwMode="auto">
                <a:xfrm>
                  <a:off x="3120" y="1200"/>
                  <a:ext cx="0" cy="240"/>
                </a:xfrm>
                <a:prstGeom prst="line">
                  <a:avLst/>
                </a:prstGeom>
                <a:noFill/>
                <a:ln w="9525">
                  <a:solidFill>
                    <a:schemeClr val="tx1"/>
                  </a:solidFill>
                  <a:round/>
                  <a:headEnd/>
                  <a:tailEnd/>
                </a:ln>
              </p:spPr>
              <p:txBody>
                <a:bodyPr/>
                <a:lstStyle/>
                <a:p>
                  <a:endParaRPr lang="en-US"/>
                </a:p>
              </p:txBody>
            </p:sp>
            <p:sp>
              <p:nvSpPr>
                <p:cNvPr id="91343" name="Line 207"/>
                <p:cNvSpPr>
                  <a:spLocks noChangeShapeType="1"/>
                </p:cNvSpPr>
                <p:nvPr/>
              </p:nvSpPr>
              <p:spPr bwMode="auto">
                <a:xfrm>
                  <a:off x="3476" y="1200"/>
                  <a:ext cx="0" cy="240"/>
                </a:xfrm>
                <a:prstGeom prst="line">
                  <a:avLst/>
                </a:prstGeom>
                <a:noFill/>
                <a:ln w="9525">
                  <a:solidFill>
                    <a:schemeClr val="tx1"/>
                  </a:solidFill>
                  <a:round/>
                  <a:headEnd/>
                  <a:tailEnd/>
                </a:ln>
              </p:spPr>
              <p:txBody>
                <a:bodyPr/>
                <a:lstStyle/>
                <a:p>
                  <a:endParaRPr lang="en-US"/>
                </a:p>
              </p:txBody>
            </p:sp>
            <p:sp>
              <p:nvSpPr>
                <p:cNvPr id="91344" name="Line 208"/>
                <p:cNvSpPr>
                  <a:spLocks noChangeShapeType="1"/>
                </p:cNvSpPr>
                <p:nvPr/>
              </p:nvSpPr>
              <p:spPr bwMode="auto">
                <a:xfrm>
                  <a:off x="2016" y="1200"/>
                  <a:ext cx="0" cy="240"/>
                </a:xfrm>
                <a:prstGeom prst="line">
                  <a:avLst/>
                </a:prstGeom>
                <a:noFill/>
                <a:ln w="9525">
                  <a:solidFill>
                    <a:schemeClr val="tx1"/>
                  </a:solidFill>
                  <a:round/>
                  <a:headEnd/>
                  <a:tailEnd/>
                </a:ln>
              </p:spPr>
              <p:txBody>
                <a:bodyPr/>
                <a:lstStyle/>
                <a:p>
                  <a:endParaRPr lang="en-US"/>
                </a:p>
              </p:txBody>
            </p:sp>
            <p:sp>
              <p:nvSpPr>
                <p:cNvPr id="91345" name="Line 209"/>
                <p:cNvSpPr>
                  <a:spLocks noChangeShapeType="1"/>
                </p:cNvSpPr>
                <p:nvPr/>
              </p:nvSpPr>
              <p:spPr bwMode="auto">
                <a:xfrm>
                  <a:off x="3148" y="1200"/>
                  <a:ext cx="0" cy="240"/>
                </a:xfrm>
                <a:prstGeom prst="line">
                  <a:avLst/>
                </a:prstGeom>
                <a:noFill/>
                <a:ln w="9525">
                  <a:solidFill>
                    <a:schemeClr val="tx1"/>
                  </a:solidFill>
                  <a:round/>
                  <a:headEnd/>
                  <a:tailEnd/>
                </a:ln>
              </p:spPr>
              <p:txBody>
                <a:bodyPr/>
                <a:lstStyle/>
                <a:p>
                  <a:endParaRPr lang="en-US"/>
                </a:p>
              </p:txBody>
            </p:sp>
            <p:sp>
              <p:nvSpPr>
                <p:cNvPr id="91346" name="Line 210"/>
                <p:cNvSpPr>
                  <a:spLocks noChangeShapeType="1"/>
                </p:cNvSpPr>
                <p:nvPr/>
              </p:nvSpPr>
              <p:spPr bwMode="auto">
                <a:xfrm>
                  <a:off x="3504" y="1200"/>
                  <a:ext cx="0" cy="240"/>
                </a:xfrm>
                <a:prstGeom prst="line">
                  <a:avLst/>
                </a:prstGeom>
                <a:noFill/>
                <a:ln w="9525">
                  <a:solidFill>
                    <a:schemeClr val="tx1"/>
                  </a:solidFill>
                  <a:round/>
                  <a:headEnd/>
                  <a:tailEnd/>
                </a:ln>
              </p:spPr>
              <p:txBody>
                <a:bodyPr/>
                <a:lstStyle/>
                <a:p>
                  <a:endParaRPr lang="en-US"/>
                </a:p>
              </p:txBody>
            </p:sp>
            <p:sp>
              <p:nvSpPr>
                <p:cNvPr id="91347" name="Line 211"/>
                <p:cNvSpPr>
                  <a:spLocks noChangeShapeType="1"/>
                </p:cNvSpPr>
                <p:nvPr/>
              </p:nvSpPr>
              <p:spPr bwMode="auto">
                <a:xfrm>
                  <a:off x="3744" y="1200"/>
                  <a:ext cx="0" cy="240"/>
                </a:xfrm>
                <a:prstGeom prst="line">
                  <a:avLst/>
                </a:prstGeom>
                <a:noFill/>
                <a:ln w="9525">
                  <a:solidFill>
                    <a:schemeClr val="tx1"/>
                  </a:solidFill>
                  <a:round/>
                  <a:headEnd/>
                  <a:tailEnd/>
                </a:ln>
              </p:spPr>
              <p:txBody>
                <a:bodyPr/>
                <a:lstStyle/>
                <a:p>
                  <a:endParaRPr lang="en-US"/>
                </a:p>
              </p:txBody>
            </p:sp>
            <p:sp>
              <p:nvSpPr>
                <p:cNvPr id="91348" name="Line 212"/>
                <p:cNvSpPr>
                  <a:spLocks noChangeShapeType="1"/>
                </p:cNvSpPr>
                <p:nvPr/>
              </p:nvSpPr>
              <p:spPr bwMode="auto">
                <a:xfrm>
                  <a:off x="3678" y="1200"/>
                  <a:ext cx="0" cy="240"/>
                </a:xfrm>
                <a:prstGeom prst="line">
                  <a:avLst/>
                </a:prstGeom>
                <a:noFill/>
                <a:ln w="9525">
                  <a:solidFill>
                    <a:schemeClr val="tx1"/>
                  </a:solidFill>
                  <a:round/>
                  <a:headEnd/>
                  <a:tailEnd/>
                </a:ln>
              </p:spPr>
              <p:txBody>
                <a:bodyPr/>
                <a:lstStyle/>
                <a:p>
                  <a:endParaRPr lang="en-US"/>
                </a:p>
              </p:txBody>
            </p:sp>
            <p:sp>
              <p:nvSpPr>
                <p:cNvPr id="91349" name="Line 213"/>
                <p:cNvSpPr>
                  <a:spLocks noChangeShapeType="1"/>
                </p:cNvSpPr>
                <p:nvPr/>
              </p:nvSpPr>
              <p:spPr bwMode="auto">
                <a:xfrm>
                  <a:off x="3393" y="1200"/>
                  <a:ext cx="0" cy="240"/>
                </a:xfrm>
                <a:prstGeom prst="line">
                  <a:avLst/>
                </a:prstGeom>
                <a:noFill/>
                <a:ln w="9525">
                  <a:solidFill>
                    <a:schemeClr val="tx1"/>
                  </a:solidFill>
                  <a:round/>
                  <a:headEnd/>
                  <a:tailEnd/>
                </a:ln>
              </p:spPr>
              <p:txBody>
                <a:bodyPr/>
                <a:lstStyle/>
                <a:p>
                  <a:endParaRPr lang="en-US"/>
                </a:p>
              </p:txBody>
            </p:sp>
            <p:sp>
              <p:nvSpPr>
                <p:cNvPr id="91350" name="Line 214"/>
                <p:cNvSpPr>
                  <a:spLocks noChangeShapeType="1"/>
                </p:cNvSpPr>
                <p:nvPr/>
              </p:nvSpPr>
              <p:spPr bwMode="auto">
                <a:xfrm>
                  <a:off x="2570" y="1200"/>
                  <a:ext cx="0" cy="240"/>
                </a:xfrm>
                <a:prstGeom prst="line">
                  <a:avLst/>
                </a:prstGeom>
                <a:noFill/>
                <a:ln w="9525">
                  <a:solidFill>
                    <a:schemeClr val="tx1"/>
                  </a:solidFill>
                  <a:round/>
                  <a:headEnd/>
                  <a:tailEnd/>
                </a:ln>
              </p:spPr>
              <p:txBody>
                <a:bodyPr/>
                <a:lstStyle/>
                <a:p>
                  <a:endParaRPr lang="en-US"/>
                </a:p>
              </p:txBody>
            </p:sp>
          </p:grpSp>
          <p:sp>
            <p:nvSpPr>
              <p:cNvPr id="91351" name="Line 215"/>
              <p:cNvSpPr>
                <a:spLocks noChangeShapeType="1"/>
              </p:cNvSpPr>
              <p:nvPr/>
            </p:nvSpPr>
            <p:spPr bwMode="auto">
              <a:xfrm flipV="1">
                <a:off x="4944" y="2345"/>
                <a:ext cx="672" cy="0"/>
              </a:xfrm>
              <a:prstGeom prst="line">
                <a:avLst/>
              </a:prstGeom>
              <a:noFill/>
              <a:ln w="9525">
                <a:solidFill>
                  <a:schemeClr val="tx1"/>
                </a:solidFill>
                <a:round/>
                <a:headEnd/>
                <a:tailEnd type="none" w="sm" len="lg"/>
              </a:ln>
            </p:spPr>
            <p:txBody>
              <a:bodyPr/>
              <a:lstStyle/>
              <a:p>
                <a:endParaRPr lang="en-US"/>
              </a:p>
            </p:txBody>
          </p:sp>
        </p:grpSp>
        <p:grpSp>
          <p:nvGrpSpPr>
            <p:cNvPr id="91352" name="Group 216"/>
            <p:cNvGrpSpPr>
              <a:grpSpLocks/>
            </p:cNvGrpSpPr>
            <p:nvPr/>
          </p:nvGrpSpPr>
          <p:grpSpPr bwMode="auto">
            <a:xfrm flipH="1">
              <a:off x="4944" y="3024"/>
              <a:ext cx="672" cy="768"/>
              <a:chOff x="4944" y="1577"/>
              <a:chExt cx="672" cy="768"/>
            </a:xfrm>
          </p:grpSpPr>
          <p:sp>
            <p:nvSpPr>
              <p:cNvPr id="91353" name="Line 217"/>
              <p:cNvSpPr>
                <a:spLocks noChangeShapeType="1"/>
              </p:cNvSpPr>
              <p:nvPr/>
            </p:nvSpPr>
            <p:spPr bwMode="auto">
              <a:xfrm flipV="1">
                <a:off x="4944" y="2195"/>
                <a:ext cx="672" cy="0"/>
              </a:xfrm>
              <a:prstGeom prst="line">
                <a:avLst/>
              </a:prstGeom>
              <a:noFill/>
              <a:ln w="9525">
                <a:solidFill>
                  <a:schemeClr val="tx1"/>
                </a:solidFill>
                <a:round/>
                <a:headEnd/>
                <a:tailEnd type="none" w="sm" len="lg"/>
              </a:ln>
            </p:spPr>
            <p:txBody>
              <a:bodyPr/>
              <a:lstStyle/>
              <a:p>
                <a:endParaRPr lang="en-US"/>
              </a:p>
            </p:txBody>
          </p:sp>
          <p:sp>
            <p:nvSpPr>
              <p:cNvPr id="91354" name="Line 218"/>
              <p:cNvSpPr>
                <a:spLocks noChangeShapeType="1"/>
              </p:cNvSpPr>
              <p:nvPr/>
            </p:nvSpPr>
            <p:spPr bwMode="auto">
              <a:xfrm flipV="1">
                <a:off x="4944" y="2064"/>
                <a:ext cx="672" cy="0"/>
              </a:xfrm>
              <a:prstGeom prst="line">
                <a:avLst/>
              </a:prstGeom>
              <a:noFill/>
              <a:ln w="9525">
                <a:solidFill>
                  <a:schemeClr val="tx1"/>
                </a:solidFill>
                <a:round/>
                <a:headEnd/>
                <a:tailEnd type="none" w="sm" len="lg"/>
              </a:ln>
            </p:spPr>
            <p:txBody>
              <a:bodyPr/>
              <a:lstStyle/>
              <a:p>
                <a:endParaRPr lang="en-US"/>
              </a:p>
            </p:txBody>
          </p:sp>
          <p:sp>
            <p:nvSpPr>
              <p:cNvPr id="91355" name="Line 219"/>
              <p:cNvSpPr>
                <a:spLocks noChangeShapeType="1"/>
              </p:cNvSpPr>
              <p:nvPr/>
            </p:nvSpPr>
            <p:spPr bwMode="auto">
              <a:xfrm flipV="1">
                <a:off x="4944" y="1810"/>
                <a:ext cx="672" cy="0"/>
              </a:xfrm>
              <a:prstGeom prst="line">
                <a:avLst/>
              </a:prstGeom>
              <a:noFill/>
              <a:ln w="9525">
                <a:solidFill>
                  <a:schemeClr val="tx1"/>
                </a:solidFill>
                <a:round/>
                <a:headEnd/>
                <a:tailEnd type="none" w="sm" len="lg"/>
              </a:ln>
            </p:spPr>
            <p:txBody>
              <a:bodyPr/>
              <a:lstStyle/>
              <a:p>
                <a:endParaRPr lang="en-US"/>
              </a:p>
            </p:txBody>
          </p:sp>
          <p:sp>
            <p:nvSpPr>
              <p:cNvPr id="91356" name="Line 220"/>
              <p:cNvSpPr>
                <a:spLocks noChangeShapeType="1"/>
              </p:cNvSpPr>
              <p:nvPr/>
            </p:nvSpPr>
            <p:spPr bwMode="auto">
              <a:xfrm flipV="1">
                <a:off x="4944" y="1933"/>
                <a:ext cx="672" cy="0"/>
              </a:xfrm>
              <a:prstGeom prst="line">
                <a:avLst/>
              </a:prstGeom>
              <a:noFill/>
              <a:ln w="9525">
                <a:solidFill>
                  <a:schemeClr val="tx1"/>
                </a:solidFill>
                <a:round/>
                <a:headEnd/>
                <a:tailEnd type="none" w="sm" len="lg"/>
              </a:ln>
            </p:spPr>
            <p:txBody>
              <a:bodyPr/>
              <a:lstStyle/>
              <a:p>
                <a:endParaRPr lang="en-US"/>
              </a:p>
            </p:txBody>
          </p:sp>
          <p:sp>
            <p:nvSpPr>
              <p:cNvPr id="91357" name="Line 221"/>
              <p:cNvSpPr>
                <a:spLocks noChangeShapeType="1"/>
              </p:cNvSpPr>
              <p:nvPr/>
            </p:nvSpPr>
            <p:spPr bwMode="auto">
              <a:xfrm flipV="1">
                <a:off x="4944" y="1684"/>
                <a:ext cx="672" cy="0"/>
              </a:xfrm>
              <a:prstGeom prst="line">
                <a:avLst/>
              </a:prstGeom>
              <a:noFill/>
              <a:ln w="9525">
                <a:solidFill>
                  <a:schemeClr val="tx1"/>
                </a:solidFill>
                <a:round/>
                <a:headEnd/>
                <a:tailEnd type="none" w="sm" len="lg"/>
              </a:ln>
            </p:spPr>
            <p:txBody>
              <a:bodyPr/>
              <a:lstStyle/>
              <a:p>
                <a:endParaRPr lang="en-US"/>
              </a:p>
            </p:txBody>
          </p:sp>
          <p:grpSp>
            <p:nvGrpSpPr>
              <p:cNvPr id="91358" name="Group 222"/>
              <p:cNvGrpSpPr>
                <a:grpSpLocks/>
              </p:cNvGrpSpPr>
              <p:nvPr/>
            </p:nvGrpSpPr>
            <p:grpSpPr bwMode="auto">
              <a:xfrm flipH="1">
                <a:off x="5018" y="1702"/>
                <a:ext cx="529" cy="107"/>
                <a:chOff x="1968" y="816"/>
                <a:chExt cx="1776" cy="240"/>
              </a:xfrm>
            </p:grpSpPr>
            <p:sp>
              <p:nvSpPr>
                <p:cNvPr id="91359" name="Line 223"/>
                <p:cNvSpPr>
                  <a:spLocks noChangeShapeType="1"/>
                </p:cNvSpPr>
                <p:nvPr/>
              </p:nvSpPr>
              <p:spPr bwMode="auto">
                <a:xfrm>
                  <a:off x="1968" y="816"/>
                  <a:ext cx="0" cy="240"/>
                </a:xfrm>
                <a:prstGeom prst="line">
                  <a:avLst/>
                </a:prstGeom>
                <a:noFill/>
                <a:ln w="9525">
                  <a:solidFill>
                    <a:schemeClr val="tx1"/>
                  </a:solidFill>
                  <a:round/>
                  <a:headEnd/>
                  <a:tailEnd/>
                </a:ln>
              </p:spPr>
              <p:txBody>
                <a:bodyPr/>
                <a:lstStyle/>
                <a:p>
                  <a:endParaRPr lang="en-US"/>
                </a:p>
              </p:txBody>
            </p:sp>
            <p:sp>
              <p:nvSpPr>
                <p:cNvPr id="91360" name="Line 224"/>
                <p:cNvSpPr>
                  <a:spLocks noChangeShapeType="1"/>
                </p:cNvSpPr>
                <p:nvPr/>
              </p:nvSpPr>
              <p:spPr bwMode="auto">
                <a:xfrm>
                  <a:off x="2175" y="816"/>
                  <a:ext cx="0" cy="240"/>
                </a:xfrm>
                <a:prstGeom prst="line">
                  <a:avLst/>
                </a:prstGeom>
                <a:noFill/>
                <a:ln w="9525">
                  <a:solidFill>
                    <a:schemeClr val="tx1"/>
                  </a:solidFill>
                  <a:round/>
                  <a:headEnd/>
                  <a:tailEnd/>
                </a:ln>
              </p:spPr>
              <p:txBody>
                <a:bodyPr/>
                <a:lstStyle/>
                <a:p>
                  <a:endParaRPr lang="en-US"/>
                </a:p>
              </p:txBody>
            </p:sp>
            <p:sp>
              <p:nvSpPr>
                <p:cNvPr id="91361" name="Line 225"/>
                <p:cNvSpPr>
                  <a:spLocks noChangeShapeType="1"/>
                </p:cNvSpPr>
                <p:nvPr/>
              </p:nvSpPr>
              <p:spPr bwMode="auto">
                <a:xfrm>
                  <a:off x="2208" y="816"/>
                  <a:ext cx="0" cy="240"/>
                </a:xfrm>
                <a:prstGeom prst="line">
                  <a:avLst/>
                </a:prstGeom>
                <a:noFill/>
                <a:ln w="9525">
                  <a:solidFill>
                    <a:schemeClr val="tx1"/>
                  </a:solidFill>
                  <a:round/>
                  <a:headEnd/>
                  <a:tailEnd/>
                </a:ln>
              </p:spPr>
              <p:txBody>
                <a:bodyPr/>
                <a:lstStyle/>
                <a:p>
                  <a:endParaRPr lang="en-US"/>
                </a:p>
              </p:txBody>
            </p:sp>
            <p:sp>
              <p:nvSpPr>
                <p:cNvPr id="91362" name="Line 226"/>
                <p:cNvSpPr>
                  <a:spLocks noChangeShapeType="1"/>
                </p:cNvSpPr>
                <p:nvPr/>
              </p:nvSpPr>
              <p:spPr bwMode="auto">
                <a:xfrm>
                  <a:off x="2394" y="816"/>
                  <a:ext cx="0" cy="240"/>
                </a:xfrm>
                <a:prstGeom prst="line">
                  <a:avLst/>
                </a:prstGeom>
                <a:noFill/>
                <a:ln w="9525">
                  <a:solidFill>
                    <a:schemeClr val="tx1"/>
                  </a:solidFill>
                  <a:round/>
                  <a:headEnd/>
                  <a:tailEnd/>
                </a:ln>
              </p:spPr>
              <p:txBody>
                <a:bodyPr/>
                <a:lstStyle/>
                <a:p>
                  <a:endParaRPr lang="en-US"/>
                </a:p>
              </p:txBody>
            </p:sp>
            <p:sp>
              <p:nvSpPr>
                <p:cNvPr id="91363" name="Line 227"/>
                <p:cNvSpPr>
                  <a:spLocks noChangeShapeType="1"/>
                </p:cNvSpPr>
                <p:nvPr/>
              </p:nvSpPr>
              <p:spPr bwMode="auto">
                <a:xfrm>
                  <a:off x="2640" y="816"/>
                  <a:ext cx="0" cy="240"/>
                </a:xfrm>
                <a:prstGeom prst="line">
                  <a:avLst/>
                </a:prstGeom>
                <a:noFill/>
                <a:ln w="9525">
                  <a:solidFill>
                    <a:schemeClr val="tx1"/>
                  </a:solidFill>
                  <a:round/>
                  <a:headEnd/>
                  <a:tailEnd/>
                </a:ln>
              </p:spPr>
              <p:txBody>
                <a:bodyPr/>
                <a:lstStyle/>
                <a:p>
                  <a:endParaRPr lang="en-US"/>
                </a:p>
              </p:txBody>
            </p:sp>
            <p:sp>
              <p:nvSpPr>
                <p:cNvPr id="91364" name="Line 228"/>
                <p:cNvSpPr>
                  <a:spLocks noChangeShapeType="1"/>
                </p:cNvSpPr>
                <p:nvPr/>
              </p:nvSpPr>
              <p:spPr bwMode="auto">
                <a:xfrm>
                  <a:off x="2582" y="816"/>
                  <a:ext cx="0" cy="240"/>
                </a:xfrm>
                <a:prstGeom prst="line">
                  <a:avLst/>
                </a:prstGeom>
                <a:noFill/>
                <a:ln w="9525">
                  <a:solidFill>
                    <a:schemeClr val="tx1"/>
                  </a:solidFill>
                  <a:round/>
                  <a:headEnd/>
                  <a:tailEnd/>
                </a:ln>
              </p:spPr>
              <p:txBody>
                <a:bodyPr/>
                <a:lstStyle/>
                <a:p>
                  <a:endParaRPr lang="en-US"/>
                </a:p>
              </p:txBody>
            </p:sp>
            <p:sp>
              <p:nvSpPr>
                <p:cNvPr id="91365" name="Line 229"/>
                <p:cNvSpPr>
                  <a:spLocks noChangeShapeType="1"/>
                </p:cNvSpPr>
                <p:nvPr/>
              </p:nvSpPr>
              <p:spPr bwMode="auto">
                <a:xfrm>
                  <a:off x="2736" y="816"/>
                  <a:ext cx="0" cy="240"/>
                </a:xfrm>
                <a:prstGeom prst="line">
                  <a:avLst/>
                </a:prstGeom>
                <a:noFill/>
                <a:ln w="9525">
                  <a:solidFill>
                    <a:schemeClr val="tx1"/>
                  </a:solidFill>
                  <a:round/>
                  <a:headEnd/>
                  <a:tailEnd/>
                </a:ln>
              </p:spPr>
              <p:txBody>
                <a:bodyPr/>
                <a:lstStyle/>
                <a:p>
                  <a:endParaRPr lang="en-US"/>
                </a:p>
              </p:txBody>
            </p:sp>
            <p:sp>
              <p:nvSpPr>
                <p:cNvPr id="91366" name="Line 230"/>
                <p:cNvSpPr>
                  <a:spLocks noChangeShapeType="1"/>
                </p:cNvSpPr>
                <p:nvPr/>
              </p:nvSpPr>
              <p:spPr bwMode="auto">
                <a:xfrm>
                  <a:off x="2966" y="816"/>
                  <a:ext cx="0" cy="240"/>
                </a:xfrm>
                <a:prstGeom prst="line">
                  <a:avLst/>
                </a:prstGeom>
                <a:noFill/>
                <a:ln w="9525">
                  <a:solidFill>
                    <a:schemeClr val="tx1"/>
                  </a:solidFill>
                  <a:round/>
                  <a:headEnd/>
                  <a:tailEnd/>
                </a:ln>
              </p:spPr>
              <p:txBody>
                <a:bodyPr/>
                <a:lstStyle/>
                <a:p>
                  <a:endParaRPr lang="en-US"/>
                </a:p>
              </p:txBody>
            </p:sp>
            <p:sp>
              <p:nvSpPr>
                <p:cNvPr id="91367" name="Line 231"/>
                <p:cNvSpPr>
                  <a:spLocks noChangeShapeType="1"/>
                </p:cNvSpPr>
                <p:nvPr/>
              </p:nvSpPr>
              <p:spPr bwMode="auto">
                <a:xfrm>
                  <a:off x="3120" y="816"/>
                  <a:ext cx="0" cy="240"/>
                </a:xfrm>
                <a:prstGeom prst="line">
                  <a:avLst/>
                </a:prstGeom>
                <a:noFill/>
                <a:ln w="9525">
                  <a:solidFill>
                    <a:schemeClr val="tx1"/>
                  </a:solidFill>
                  <a:round/>
                  <a:headEnd/>
                  <a:tailEnd/>
                </a:ln>
              </p:spPr>
              <p:txBody>
                <a:bodyPr/>
                <a:lstStyle/>
                <a:p>
                  <a:endParaRPr lang="en-US"/>
                </a:p>
              </p:txBody>
            </p:sp>
            <p:sp>
              <p:nvSpPr>
                <p:cNvPr id="91368" name="Line 232"/>
                <p:cNvSpPr>
                  <a:spLocks noChangeShapeType="1"/>
                </p:cNvSpPr>
                <p:nvPr/>
              </p:nvSpPr>
              <p:spPr bwMode="auto">
                <a:xfrm>
                  <a:off x="3456" y="816"/>
                  <a:ext cx="0" cy="240"/>
                </a:xfrm>
                <a:prstGeom prst="line">
                  <a:avLst/>
                </a:prstGeom>
                <a:noFill/>
                <a:ln w="9525">
                  <a:solidFill>
                    <a:schemeClr val="tx1"/>
                  </a:solidFill>
                  <a:round/>
                  <a:headEnd/>
                  <a:tailEnd/>
                </a:ln>
              </p:spPr>
              <p:txBody>
                <a:bodyPr/>
                <a:lstStyle/>
                <a:p>
                  <a:endParaRPr lang="en-US"/>
                </a:p>
              </p:txBody>
            </p:sp>
            <p:sp>
              <p:nvSpPr>
                <p:cNvPr id="91369" name="Line 233"/>
                <p:cNvSpPr>
                  <a:spLocks noChangeShapeType="1"/>
                </p:cNvSpPr>
                <p:nvPr/>
              </p:nvSpPr>
              <p:spPr bwMode="auto">
                <a:xfrm>
                  <a:off x="2006" y="816"/>
                  <a:ext cx="0" cy="240"/>
                </a:xfrm>
                <a:prstGeom prst="line">
                  <a:avLst/>
                </a:prstGeom>
                <a:noFill/>
                <a:ln w="9525">
                  <a:solidFill>
                    <a:schemeClr val="tx1"/>
                  </a:solidFill>
                  <a:round/>
                  <a:headEnd/>
                  <a:tailEnd/>
                </a:ln>
              </p:spPr>
              <p:txBody>
                <a:bodyPr/>
                <a:lstStyle/>
                <a:p>
                  <a:endParaRPr lang="en-US"/>
                </a:p>
              </p:txBody>
            </p:sp>
            <p:sp>
              <p:nvSpPr>
                <p:cNvPr id="91370" name="Line 234"/>
                <p:cNvSpPr>
                  <a:spLocks noChangeShapeType="1"/>
                </p:cNvSpPr>
                <p:nvPr/>
              </p:nvSpPr>
              <p:spPr bwMode="auto">
                <a:xfrm>
                  <a:off x="3158" y="816"/>
                  <a:ext cx="0" cy="240"/>
                </a:xfrm>
                <a:prstGeom prst="line">
                  <a:avLst/>
                </a:prstGeom>
                <a:noFill/>
                <a:ln w="9525">
                  <a:solidFill>
                    <a:schemeClr val="tx1"/>
                  </a:solidFill>
                  <a:round/>
                  <a:headEnd/>
                  <a:tailEnd/>
                </a:ln>
              </p:spPr>
              <p:txBody>
                <a:bodyPr/>
                <a:lstStyle/>
                <a:p>
                  <a:endParaRPr lang="en-US"/>
                </a:p>
              </p:txBody>
            </p:sp>
            <p:sp>
              <p:nvSpPr>
                <p:cNvPr id="91371" name="Line 235"/>
                <p:cNvSpPr>
                  <a:spLocks noChangeShapeType="1"/>
                </p:cNvSpPr>
                <p:nvPr/>
              </p:nvSpPr>
              <p:spPr bwMode="auto">
                <a:xfrm>
                  <a:off x="2064" y="816"/>
                  <a:ext cx="0" cy="240"/>
                </a:xfrm>
                <a:prstGeom prst="line">
                  <a:avLst/>
                </a:prstGeom>
                <a:noFill/>
                <a:ln w="9525">
                  <a:solidFill>
                    <a:schemeClr val="tx1"/>
                  </a:solidFill>
                  <a:round/>
                  <a:headEnd/>
                  <a:tailEnd/>
                </a:ln>
              </p:spPr>
              <p:txBody>
                <a:bodyPr/>
                <a:lstStyle/>
                <a:p>
                  <a:endParaRPr lang="en-US"/>
                </a:p>
              </p:txBody>
            </p:sp>
            <p:sp>
              <p:nvSpPr>
                <p:cNvPr id="91372" name="Line 236"/>
                <p:cNvSpPr>
                  <a:spLocks noChangeShapeType="1"/>
                </p:cNvSpPr>
                <p:nvPr/>
              </p:nvSpPr>
              <p:spPr bwMode="auto">
                <a:xfrm>
                  <a:off x="3504" y="816"/>
                  <a:ext cx="0" cy="240"/>
                </a:xfrm>
                <a:prstGeom prst="line">
                  <a:avLst/>
                </a:prstGeom>
                <a:noFill/>
                <a:ln w="9525">
                  <a:solidFill>
                    <a:schemeClr val="tx1"/>
                  </a:solidFill>
                  <a:round/>
                  <a:headEnd/>
                  <a:tailEnd/>
                </a:ln>
              </p:spPr>
              <p:txBody>
                <a:bodyPr/>
                <a:lstStyle/>
                <a:p>
                  <a:endParaRPr lang="en-US"/>
                </a:p>
              </p:txBody>
            </p:sp>
            <p:sp>
              <p:nvSpPr>
                <p:cNvPr id="91373" name="Line 237"/>
                <p:cNvSpPr>
                  <a:spLocks noChangeShapeType="1"/>
                </p:cNvSpPr>
                <p:nvPr/>
              </p:nvSpPr>
              <p:spPr bwMode="auto">
                <a:xfrm>
                  <a:off x="3744" y="816"/>
                  <a:ext cx="0" cy="240"/>
                </a:xfrm>
                <a:prstGeom prst="line">
                  <a:avLst/>
                </a:prstGeom>
                <a:noFill/>
                <a:ln w="9525">
                  <a:solidFill>
                    <a:schemeClr val="tx1"/>
                  </a:solidFill>
                  <a:round/>
                  <a:headEnd/>
                  <a:tailEnd/>
                </a:ln>
              </p:spPr>
              <p:txBody>
                <a:bodyPr/>
                <a:lstStyle/>
                <a:p>
                  <a:endParaRPr lang="en-US"/>
                </a:p>
              </p:txBody>
            </p:sp>
            <p:sp>
              <p:nvSpPr>
                <p:cNvPr id="91374" name="Line 238"/>
                <p:cNvSpPr>
                  <a:spLocks noChangeShapeType="1"/>
                </p:cNvSpPr>
                <p:nvPr/>
              </p:nvSpPr>
              <p:spPr bwMode="auto">
                <a:xfrm>
                  <a:off x="3648" y="816"/>
                  <a:ext cx="0" cy="240"/>
                </a:xfrm>
                <a:prstGeom prst="line">
                  <a:avLst/>
                </a:prstGeom>
                <a:noFill/>
                <a:ln w="9525">
                  <a:solidFill>
                    <a:schemeClr val="tx1"/>
                  </a:solidFill>
                  <a:round/>
                  <a:headEnd/>
                  <a:tailEnd/>
                </a:ln>
              </p:spPr>
              <p:txBody>
                <a:bodyPr/>
                <a:lstStyle/>
                <a:p>
                  <a:endParaRPr lang="en-US"/>
                </a:p>
              </p:txBody>
            </p:sp>
          </p:grpSp>
          <p:grpSp>
            <p:nvGrpSpPr>
              <p:cNvPr id="91375" name="Group 239"/>
              <p:cNvGrpSpPr>
                <a:grpSpLocks/>
              </p:cNvGrpSpPr>
              <p:nvPr/>
            </p:nvGrpSpPr>
            <p:grpSpPr bwMode="auto">
              <a:xfrm>
                <a:off x="4979" y="1577"/>
                <a:ext cx="594" cy="107"/>
                <a:chOff x="1899" y="1584"/>
                <a:chExt cx="1989" cy="240"/>
              </a:xfrm>
            </p:grpSpPr>
            <p:sp>
              <p:nvSpPr>
                <p:cNvPr id="91376" name="Line 240"/>
                <p:cNvSpPr>
                  <a:spLocks noChangeShapeType="1"/>
                </p:cNvSpPr>
                <p:nvPr/>
              </p:nvSpPr>
              <p:spPr bwMode="auto">
                <a:xfrm>
                  <a:off x="2112" y="1584"/>
                  <a:ext cx="0" cy="240"/>
                </a:xfrm>
                <a:prstGeom prst="line">
                  <a:avLst/>
                </a:prstGeom>
                <a:noFill/>
                <a:ln w="9525">
                  <a:solidFill>
                    <a:schemeClr val="tx1"/>
                  </a:solidFill>
                  <a:round/>
                  <a:headEnd/>
                  <a:tailEnd/>
                </a:ln>
              </p:spPr>
              <p:txBody>
                <a:bodyPr/>
                <a:lstStyle/>
                <a:p>
                  <a:endParaRPr lang="en-US"/>
                </a:p>
              </p:txBody>
            </p:sp>
            <p:sp>
              <p:nvSpPr>
                <p:cNvPr id="91377" name="Line 241"/>
                <p:cNvSpPr>
                  <a:spLocks noChangeShapeType="1"/>
                </p:cNvSpPr>
                <p:nvPr/>
              </p:nvSpPr>
              <p:spPr bwMode="auto">
                <a:xfrm>
                  <a:off x="2175" y="1584"/>
                  <a:ext cx="0" cy="240"/>
                </a:xfrm>
                <a:prstGeom prst="line">
                  <a:avLst/>
                </a:prstGeom>
                <a:noFill/>
                <a:ln w="9525">
                  <a:solidFill>
                    <a:schemeClr val="tx1"/>
                  </a:solidFill>
                  <a:round/>
                  <a:headEnd/>
                  <a:tailEnd/>
                </a:ln>
              </p:spPr>
              <p:txBody>
                <a:bodyPr/>
                <a:lstStyle/>
                <a:p>
                  <a:endParaRPr lang="en-US"/>
                </a:p>
              </p:txBody>
            </p:sp>
            <p:sp>
              <p:nvSpPr>
                <p:cNvPr id="91378" name="Line 242"/>
                <p:cNvSpPr>
                  <a:spLocks noChangeShapeType="1"/>
                </p:cNvSpPr>
                <p:nvPr/>
              </p:nvSpPr>
              <p:spPr bwMode="auto">
                <a:xfrm>
                  <a:off x="2208" y="1584"/>
                  <a:ext cx="0" cy="240"/>
                </a:xfrm>
                <a:prstGeom prst="line">
                  <a:avLst/>
                </a:prstGeom>
                <a:noFill/>
                <a:ln w="9525">
                  <a:solidFill>
                    <a:schemeClr val="tx1"/>
                  </a:solidFill>
                  <a:round/>
                  <a:headEnd/>
                  <a:tailEnd/>
                </a:ln>
              </p:spPr>
              <p:txBody>
                <a:bodyPr/>
                <a:lstStyle/>
                <a:p>
                  <a:endParaRPr lang="en-US"/>
                </a:p>
              </p:txBody>
            </p:sp>
            <p:sp>
              <p:nvSpPr>
                <p:cNvPr id="91379" name="Line 243"/>
                <p:cNvSpPr>
                  <a:spLocks noChangeShapeType="1"/>
                </p:cNvSpPr>
                <p:nvPr/>
              </p:nvSpPr>
              <p:spPr bwMode="auto">
                <a:xfrm>
                  <a:off x="2448" y="1584"/>
                  <a:ext cx="0" cy="240"/>
                </a:xfrm>
                <a:prstGeom prst="line">
                  <a:avLst/>
                </a:prstGeom>
                <a:noFill/>
                <a:ln w="9525">
                  <a:solidFill>
                    <a:schemeClr val="tx1"/>
                  </a:solidFill>
                  <a:round/>
                  <a:headEnd/>
                  <a:tailEnd/>
                </a:ln>
              </p:spPr>
              <p:txBody>
                <a:bodyPr/>
                <a:lstStyle/>
                <a:p>
                  <a:endParaRPr lang="en-US"/>
                </a:p>
              </p:txBody>
            </p:sp>
            <p:sp>
              <p:nvSpPr>
                <p:cNvPr id="91380" name="Line 244"/>
                <p:cNvSpPr>
                  <a:spLocks noChangeShapeType="1"/>
                </p:cNvSpPr>
                <p:nvPr/>
              </p:nvSpPr>
              <p:spPr bwMode="auto">
                <a:xfrm>
                  <a:off x="2688" y="1584"/>
                  <a:ext cx="0" cy="240"/>
                </a:xfrm>
                <a:prstGeom prst="line">
                  <a:avLst/>
                </a:prstGeom>
                <a:noFill/>
                <a:ln w="9525">
                  <a:solidFill>
                    <a:schemeClr val="tx1"/>
                  </a:solidFill>
                  <a:round/>
                  <a:headEnd/>
                  <a:tailEnd/>
                </a:ln>
              </p:spPr>
              <p:txBody>
                <a:bodyPr/>
                <a:lstStyle/>
                <a:p>
                  <a:endParaRPr lang="en-US"/>
                </a:p>
              </p:txBody>
            </p:sp>
            <p:sp>
              <p:nvSpPr>
                <p:cNvPr id="91381" name="Line 245"/>
                <p:cNvSpPr>
                  <a:spLocks noChangeShapeType="1"/>
                </p:cNvSpPr>
                <p:nvPr/>
              </p:nvSpPr>
              <p:spPr bwMode="auto">
                <a:xfrm>
                  <a:off x="2477" y="1584"/>
                  <a:ext cx="0" cy="240"/>
                </a:xfrm>
                <a:prstGeom prst="line">
                  <a:avLst/>
                </a:prstGeom>
                <a:noFill/>
                <a:ln w="9525">
                  <a:solidFill>
                    <a:schemeClr val="tx1"/>
                  </a:solidFill>
                  <a:round/>
                  <a:headEnd/>
                  <a:tailEnd/>
                </a:ln>
              </p:spPr>
              <p:txBody>
                <a:bodyPr/>
                <a:lstStyle/>
                <a:p>
                  <a:endParaRPr lang="en-US"/>
                </a:p>
              </p:txBody>
            </p:sp>
            <p:sp>
              <p:nvSpPr>
                <p:cNvPr id="91382" name="Line 246"/>
                <p:cNvSpPr>
                  <a:spLocks noChangeShapeType="1"/>
                </p:cNvSpPr>
                <p:nvPr/>
              </p:nvSpPr>
              <p:spPr bwMode="auto">
                <a:xfrm>
                  <a:off x="2832" y="1584"/>
                  <a:ext cx="0" cy="240"/>
                </a:xfrm>
                <a:prstGeom prst="line">
                  <a:avLst/>
                </a:prstGeom>
                <a:noFill/>
                <a:ln w="9525">
                  <a:solidFill>
                    <a:schemeClr val="tx1"/>
                  </a:solidFill>
                  <a:round/>
                  <a:headEnd/>
                  <a:tailEnd/>
                </a:ln>
              </p:spPr>
              <p:txBody>
                <a:bodyPr/>
                <a:lstStyle/>
                <a:p>
                  <a:endParaRPr lang="en-US"/>
                </a:p>
              </p:txBody>
            </p:sp>
            <p:sp>
              <p:nvSpPr>
                <p:cNvPr id="91383" name="Line 247"/>
                <p:cNvSpPr>
                  <a:spLocks noChangeShapeType="1"/>
                </p:cNvSpPr>
                <p:nvPr/>
              </p:nvSpPr>
              <p:spPr bwMode="auto">
                <a:xfrm>
                  <a:off x="3264" y="1584"/>
                  <a:ext cx="0" cy="240"/>
                </a:xfrm>
                <a:prstGeom prst="line">
                  <a:avLst/>
                </a:prstGeom>
                <a:noFill/>
                <a:ln w="9525">
                  <a:solidFill>
                    <a:schemeClr val="tx1"/>
                  </a:solidFill>
                  <a:round/>
                  <a:headEnd/>
                  <a:tailEnd/>
                </a:ln>
              </p:spPr>
              <p:txBody>
                <a:bodyPr/>
                <a:lstStyle/>
                <a:p>
                  <a:endParaRPr lang="en-US"/>
                </a:p>
              </p:txBody>
            </p:sp>
            <p:sp>
              <p:nvSpPr>
                <p:cNvPr id="91384" name="Line 248"/>
                <p:cNvSpPr>
                  <a:spLocks noChangeShapeType="1"/>
                </p:cNvSpPr>
                <p:nvPr/>
              </p:nvSpPr>
              <p:spPr bwMode="auto">
                <a:xfrm>
                  <a:off x="3120" y="1584"/>
                  <a:ext cx="0" cy="240"/>
                </a:xfrm>
                <a:prstGeom prst="line">
                  <a:avLst/>
                </a:prstGeom>
                <a:noFill/>
                <a:ln w="9525">
                  <a:solidFill>
                    <a:schemeClr val="tx1"/>
                  </a:solidFill>
                  <a:round/>
                  <a:headEnd/>
                  <a:tailEnd/>
                </a:ln>
              </p:spPr>
              <p:txBody>
                <a:bodyPr/>
                <a:lstStyle/>
                <a:p>
                  <a:endParaRPr lang="en-US"/>
                </a:p>
              </p:txBody>
            </p:sp>
            <p:sp>
              <p:nvSpPr>
                <p:cNvPr id="91385" name="Line 249"/>
                <p:cNvSpPr>
                  <a:spLocks noChangeShapeType="1"/>
                </p:cNvSpPr>
                <p:nvPr/>
              </p:nvSpPr>
              <p:spPr bwMode="auto">
                <a:xfrm>
                  <a:off x="3456" y="1584"/>
                  <a:ext cx="0" cy="240"/>
                </a:xfrm>
                <a:prstGeom prst="line">
                  <a:avLst/>
                </a:prstGeom>
                <a:noFill/>
                <a:ln w="9525">
                  <a:solidFill>
                    <a:schemeClr val="tx1"/>
                  </a:solidFill>
                  <a:round/>
                  <a:headEnd/>
                  <a:tailEnd/>
                </a:ln>
              </p:spPr>
              <p:txBody>
                <a:bodyPr/>
                <a:lstStyle/>
                <a:p>
                  <a:endParaRPr lang="en-US"/>
                </a:p>
              </p:txBody>
            </p:sp>
            <p:sp>
              <p:nvSpPr>
                <p:cNvPr id="91386" name="Line 250"/>
                <p:cNvSpPr>
                  <a:spLocks noChangeShapeType="1"/>
                </p:cNvSpPr>
                <p:nvPr/>
              </p:nvSpPr>
              <p:spPr bwMode="auto">
                <a:xfrm>
                  <a:off x="2304" y="1584"/>
                  <a:ext cx="0" cy="240"/>
                </a:xfrm>
                <a:prstGeom prst="line">
                  <a:avLst/>
                </a:prstGeom>
                <a:noFill/>
                <a:ln w="9525">
                  <a:solidFill>
                    <a:schemeClr val="tx1"/>
                  </a:solidFill>
                  <a:round/>
                  <a:headEnd/>
                  <a:tailEnd/>
                </a:ln>
              </p:spPr>
              <p:txBody>
                <a:bodyPr/>
                <a:lstStyle/>
                <a:p>
                  <a:endParaRPr lang="en-US"/>
                </a:p>
              </p:txBody>
            </p:sp>
            <p:sp>
              <p:nvSpPr>
                <p:cNvPr id="91387" name="Line 251"/>
                <p:cNvSpPr>
                  <a:spLocks noChangeShapeType="1"/>
                </p:cNvSpPr>
                <p:nvPr/>
              </p:nvSpPr>
              <p:spPr bwMode="auto">
                <a:xfrm>
                  <a:off x="3840" y="1584"/>
                  <a:ext cx="0" cy="240"/>
                </a:xfrm>
                <a:prstGeom prst="line">
                  <a:avLst/>
                </a:prstGeom>
                <a:noFill/>
                <a:ln w="9525">
                  <a:solidFill>
                    <a:schemeClr val="tx1"/>
                  </a:solidFill>
                  <a:round/>
                  <a:headEnd/>
                  <a:tailEnd/>
                </a:ln>
              </p:spPr>
              <p:txBody>
                <a:bodyPr/>
                <a:lstStyle/>
                <a:p>
                  <a:endParaRPr lang="en-US"/>
                </a:p>
              </p:txBody>
            </p:sp>
            <p:sp>
              <p:nvSpPr>
                <p:cNvPr id="91388" name="Line 252"/>
                <p:cNvSpPr>
                  <a:spLocks noChangeShapeType="1"/>
                </p:cNvSpPr>
                <p:nvPr/>
              </p:nvSpPr>
              <p:spPr bwMode="auto">
                <a:xfrm>
                  <a:off x="3648" y="1584"/>
                  <a:ext cx="0" cy="240"/>
                </a:xfrm>
                <a:prstGeom prst="line">
                  <a:avLst/>
                </a:prstGeom>
                <a:noFill/>
                <a:ln w="9525">
                  <a:solidFill>
                    <a:schemeClr val="tx1"/>
                  </a:solidFill>
                  <a:round/>
                  <a:headEnd/>
                  <a:tailEnd/>
                </a:ln>
              </p:spPr>
              <p:txBody>
                <a:bodyPr/>
                <a:lstStyle/>
                <a:p>
                  <a:endParaRPr lang="en-US"/>
                </a:p>
              </p:txBody>
            </p:sp>
            <p:sp>
              <p:nvSpPr>
                <p:cNvPr id="91389" name="Line 253"/>
                <p:cNvSpPr>
                  <a:spLocks noChangeShapeType="1"/>
                </p:cNvSpPr>
                <p:nvPr/>
              </p:nvSpPr>
              <p:spPr bwMode="auto">
                <a:xfrm>
                  <a:off x="3312" y="1584"/>
                  <a:ext cx="0" cy="240"/>
                </a:xfrm>
                <a:prstGeom prst="line">
                  <a:avLst/>
                </a:prstGeom>
                <a:noFill/>
                <a:ln w="9525">
                  <a:solidFill>
                    <a:schemeClr val="tx1"/>
                  </a:solidFill>
                  <a:round/>
                  <a:headEnd/>
                  <a:tailEnd/>
                </a:ln>
              </p:spPr>
              <p:txBody>
                <a:bodyPr/>
                <a:lstStyle/>
                <a:p>
                  <a:endParaRPr lang="en-US"/>
                </a:p>
              </p:txBody>
            </p:sp>
            <p:sp>
              <p:nvSpPr>
                <p:cNvPr id="91390" name="Line 254"/>
                <p:cNvSpPr>
                  <a:spLocks noChangeShapeType="1"/>
                </p:cNvSpPr>
                <p:nvPr/>
              </p:nvSpPr>
              <p:spPr bwMode="auto">
                <a:xfrm>
                  <a:off x="3888" y="1584"/>
                  <a:ext cx="0" cy="240"/>
                </a:xfrm>
                <a:prstGeom prst="line">
                  <a:avLst/>
                </a:prstGeom>
                <a:noFill/>
                <a:ln w="9525">
                  <a:solidFill>
                    <a:schemeClr val="tx1"/>
                  </a:solidFill>
                  <a:round/>
                  <a:headEnd/>
                  <a:tailEnd/>
                </a:ln>
              </p:spPr>
              <p:txBody>
                <a:bodyPr/>
                <a:lstStyle/>
                <a:p>
                  <a:endParaRPr lang="en-US"/>
                </a:p>
              </p:txBody>
            </p:sp>
            <p:sp>
              <p:nvSpPr>
                <p:cNvPr id="91391" name="Line 255"/>
                <p:cNvSpPr>
                  <a:spLocks noChangeShapeType="1"/>
                </p:cNvSpPr>
                <p:nvPr/>
              </p:nvSpPr>
              <p:spPr bwMode="auto">
                <a:xfrm>
                  <a:off x="1899" y="1584"/>
                  <a:ext cx="0" cy="240"/>
                </a:xfrm>
                <a:prstGeom prst="line">
                  <a:avLst/>
                </a:prstGeom>
                <a:noFill/>
                <a:ln w="9525">
                  <a:solidFill>
                    <a:schemeClr val="tx1"/>
                  </a:solidFill>
                  <a:round/>
                  <a:headEnd/>
                  <a:tailEnd/>
                </a:ln>
              </p:spPr>
              <p:txBody>
                <a:bodyPr/>
                <a:lstStyle/>
                <a:p>
                  <a:endParaRPr lang="en-US"/>
                </a:p>
              </p:txBody>
            </p:sp>
          </p:grpSp>
          <p:grpSp>
            <p:nvGrpSpPr>
              <p:cNvPr id="91392" name="Group 256"/>
              <p:cNvGrpSpPr>
                <a:grpSpLocks/>
              </p:cNvGrpSpPr>
              <p:nvPr/>
            </p:nvGrpSpPr>
            <p:grpSpPr bwMode="auto">
              <a:xfrm>
                <a:off x="5018" y="2086"/>
                <a:ext cx="529" cy="108"/>
                <a:chOff x="1968" y="816"/>
                <a:chExt cx="1776" cy="240"/>
              </a:xfrm>
            </p:grpSpPr>
            <p:sp>
              <p:nvSpPr>
                <p:cNvPr id="91393" name="Line 257"/>
                <p:cNvSpPr>
                  <a:spLocks noChangeShapeType="1"/>
                </p:cNvSpPr>
                <p:nvPr/>
              </p:nvSpPr>
              <p:spPr bwMode="auto">
                <a:xfrm>
                  <a:off x="1968" y="816"/>
                  <a:ext cx="0" cy="240"/>
                </a:xfrm>
                <a:prstGeom prst="line">
                  <a:avLst/>
                </a:prstGeom>
                <a:noFill/>
                <a:ln w="9525">
                  <a:solidFill>
                    <a:schemeClr val="tx1"/>
                  </a:solidFill>
                  <a:round/>
                  <a:headEnd/>
                  <a:tailEnd/>
                </a:ln>
              </p:spPr>
              <p:txBody>
                <a:bodyPr/>
                <a:lstStyle/>
                <a:p>
                  <a:endParaRPr lang="en-US"/>
                </a:p>
              </p:txBody>
            </p:sp>
            <p:sp>
              <p:nvSpPr>
                <p:cNvPr id="91394" name="Line 258"/>
                <p:cNvSpPr>
                  <a:spLocks noChangeShapeType="1"/>
                </p:cNvSpPr>
                <p:nvPr/>
              </p:nvSpPr>
              <p:spPr bwMode="auto">
                <a:xfrm>
                  <a:off x="2175" y="816"/>
                  <a:ext cx="0" cy="240"/>
                </a:xfrm>
                <a:prstGeom prst="line">
                  <a:avLst/>
                </a:prstGeom>
                <a:noFill/>
                <a:ln w="9525">
                  <a:solidFill>
                    <a:schemeClr val="tx1"/>
                  </a:solidFill>
                  <a:round/>
                  <a:headEnd/>
                  <a:tailEnd/>
                </a:ln>
              </p:spPr>
              <p:txBody>
                <a:bodyPr/>
                <a:lstStyle/>
                <a:p>
                  <a:endParaRPr lang="en-US"/>
                </a:p>
              </p:txBody>
            </p:sp>
            <p:sp>
              <p:nvSpPr>
                <p:cNvPr id="91395" name="Line 259"/>
                <p:cNvSpPr>
                  <a:spLocks noChangeShapeType="1"/>
                </p:cNvSpPr>
                <p:nvPr/>
              </p:nvSpPr>
              <p:spPr bwMode="auto">
                <a:xfrm>
                  <a:off x="2208" y="816"/>
                  <a:ext cx="0" cy="240"/>
                </a:xfrm>
                <a:prstGeom prst="line">
                  <a:avLst/>
                </a:prstGeom>
                <a:noFill/>
                <a:ln w="9525">
                  <a:solidFill>
                    <a:schemeClr val="tx1"/>
                  </a:solidFill>
                  <a:round/>
                  <a:headEnd/>
                  <a:tailEnd/>
                </a:ln>
              </p:spPr>
              <p:txBody>
                <a:bodyPr/>
                <a:lstStyle/>
                <a:p>
                  <a:endParaRPr lang="en-US"/>
                </a:p>
              </p:txBody>
            </p:sp>
            <p:sp>
              <p:nvSpPr>
                <p:cNvPr id="91396" name="Line 260"/>
                <p:cNvSpPr>
                  <a:spLocks noChangeShapeType="1"/>
                </p:cNvSpPr>
                <p:nvPr/>
              </p:nvSpPr>
              <p:spPr bwMode="auto">
                <a:xfrm>
                  <a:off x="2394" y="816"/>
                  <a:ext cx="0" cy="240"/>
                </a:xfrm>
                <a:prstGeom prst="line">
                  <a:avLst/>
                </a:prstGeom>
                <a:noFill/>
                <a:ln w="9525">
                  <a:solidFill>
                    <a:schemeClr val="tx1"/>
                  </a:solidFill>
                  <a:round/>
                  <a:headEnd/>
                  <a:tailEnd/>
                </a:ln>
              </p:spPr>
              <p:txBody>
                <a:bodyPr/>
                <a:lstStyle/>
                <a:p>
                  <a:endParaRPr lang="en-US"/>
                </a:p>
              </p:txBody>
            </p:sp>
            <p:sp>
              <p:nvSpPr>
                <p:cNvPr id="91397" name="Line 261"/>
                <p:cNvSpPr>
                  <a:spLocks noChangeShapeType="1"/>
                </p:cNvSpPr>
                <p:nvPr/>
              </p:nvSpPr>
              <p:spPr bwMode="auto">
                <a:xfrm>
                  <a:off x="2640" y="816"/>
                  <a:ext cx="0" cy="240"/>
                </a:xfrm>
                <a:prstGeom prst="line">
                  <a:avLst/>
                </a:prstGeom>
                <a:noFill/>
                <a:ln w="9525">
                  <a:solidFill>
                    <a:schemeClr val="tx1"/>
                  </a:solidFill>
                  <a:round/>
                  <a:headEnd/>
                  <a:tailEnd/>
                </a:ln>
              </p:spPr>
              <p:txBody>
                <a:bodyPr/>
                <a:lstStyle/>
                <a:p>
                  <a:endParaRPr lang="en-US"/>
                </a:p>
              </p:txBody>
            </p:sp>
            <p:sp>
              <p:nvSpPr>
                <p:cNvPr id="91398" name="Line 262"/>
                <p:cNvSpPr>
                  <a:spLocks noChangeShapeType="1"/>
                </p:cNvSpPr>
                <p:nvPr/>
              </p:nvSpPr>
              <p:spPr bwMode="auto">
                <a:xfrm>
                  <a:off x="2582" y="816"/>
                  <a:ext cx="0" cy="240"/>
                </a:xfrm>
                <a:prstGeom prst="line">
                  <a:avLst/>
                </a:prstGeom>
                <a:noFill/>
                <a:ln w="9525">
                  <a:solidFill>
                    <a:schemeClr val="tx1"/>
                  </a:solidFill>
                  <a:round/>
                  <a:headEnd/>
                  <a:tailEnd/>
                </a:ln>
              </p:spPr>
              <p:txBody>
                <a:bodyPr/>
                <a:lstStyle/>
                <a:p>
                  <a:endParaRPr lang="en-US"/>
                </a:p>
              </p:txBody>
            </p:sp>
            <p:sp>
              <p:nvSpPr>
                <p:cNvPr id="91399" name="Line 263"/>
                <p:cNvSpPr>
                  <a:spLocks noChangeShapeType="1"/>
                </p:cNvSpPr>
                <p:nvPr/>
              </p:nvSpPr>
              <p:spPr bwMode="auto">
                <a:xfrm>
                  <a:off x="2736" y="816"/>
                  <a:ext cx="0" cy="240"/>
                </a:xfrm>
                <a:prstGeom prst="line">
                  <a:avLst/>
                </a:prstGeom>
                <a:noFill/>
                <a:ln w="9525">
                  <a:solidFill>
                    <a:schemeClr val="tx1"/>
                  </a:solidFill>
                  <a:round/>
                  <a:headEnd/>
                  <a:tailEnd/>
                </a:ln>
              </p:spPr>
              <p:txBody>
                <a:bodyPr/>
                <a:lstStyle/>
                <a:p>
                  <a:endParaRPr lang="en-US"/>
                </a:p>
              </p:txBody>
            </p:sp>
            <p:sp>
              <p:nvSpPr>
                <p:cNvPr id="91400" name="Line 264"/>
                <p:cNvSpPr>
                  <a:spLocks noChangeShapeType="1"/>
                </p:cNvSpPr>
                <p:nvPr/>
              </p:nvSpPr>
              <p:spPr bwMode="auto">
                <a:xfrm>
                  <a:off x="2966" y="816"/>
                  <a:ext cx="0" cy="240"/>
                </a:xfrm>
                <a:prstGeom prst="line">
                  <a:avLst/>
                </a:prstGeom>
                <a:noFill/>
                <a:ln w="9525">
                  <a:solidFill>
                    <a:schemeClr val="tx1"/>
                  </a:solidFill>
                  <a:round/>
                  <a:headEnd/>
                  <a:tailEnd/>
                </a:ln>
              </p:spPr>
              <p:txBody>
                <a:bodyPr/>
                <a:lstStyle/>
                <a:p>
                  <a:endParaRPr lang="en-US"/>
                </a:p>
              </p:txBody>
            </p:sp>
            <p:sp>
              <p:nvSpPr>
                <p:cNvPr id="91401" name="Line 265"/>
                <p:cNvSpPr>
                  <a:spLocks noChangeShapeType="1"/>
                </p:cNvSpPr>
                <p:nvPr/>
              </p:nvSpPr>
              <p:spPr bwMode="auto">
                <a:xfrm>
                  <a:off x="3120" y="816"/>
                  <a:ext cx="0" cy="240"/>
                </a:xfrm>
                <a:prstGeom prst="line">
                  <a:avLst/>
                </a:prstGeom>
                <a:noFill/>
                <a:ln w="9525">
                  <a:solidFill>
                    <a:schemeClr val="tx1"/>
                  </a:solidFill>
                  <a:round/>
                  <a:headEnd/>
                  <a:tailEnd/>
                </a:ln>
              </p:spPr>
              <p:txBody>
                <a:bodyPr/>
                <a:lstStyle/>
                <a:p>
                  <a:endParaRPr lang="en-US"/>
                </a:p>
              </p:txBody>
            </p:sp>
            <p:sp>
              <p:nvSpPr>
                <p:cNvPr id="91402" name="Line 266"/>
                <p:cNvSpPr>
                  <a:spLocks noChangeShapeType="1"/>
                </p:cNvSpPr>
                <p:nvPr/>
              </p:nvSpPr>
              <p:spPr bwMode="auto">
                <a:xfrm>
                  <a:off x="3456" y="816"/>
                  <a:ext cx="0" cy="240"/>
                </a:xfrm>
                <a:prstGeom prst="line">
                  <a:avLst/>
                </a:prstGeom>
                <a:noFill/>
                <a:ln w="9525">
                  <a:solidFill>
                    <a:schemeClr val="tx1"/>
                  </a:solidFill>
                  <a:round/>
                  <a:headEnd/>
                  <a:tailEnd/>
                </a:ln>
              </p:spPr>
              <p:txBody>
                <a:bodyPr/>
                <a:lstStyle/>
                <a:p>
                  <a:endParaRPr lang="en-US"/>
                </a:p>
              </p:txBody>
            </p:sp>
            <p:sp>
              <p:nvSpPr>
                <p:cNvPr id="91403" name="Line 267"/>
                <p:cNvSpPr>
                  <a:spLocks noChangeShapeType="1"/>
                </p:cNvSpPr>
                <p:nvPr/>
              </p:nvSpPr>
              <p:spPr bwMode="auto">
                <a:xfrm>
                  <a:off x="2006" y="816"/>
                  <a:ext cx="0" cy="240"/>
                </a:xfrm>
                <a:prstGeom prst="line">
                  <a:avLst/>
                </a:prstGeom>
                <a:noFill/>
                <a:ln w="9525">
                  <a:solidFill>
                    <a:schemeClr val="tx1"/>
                  </a:solidFill>
                  <a:round/>
                  <a:headEnd/>
                  <a:tailEnd/>
                </a:ln>
              </p:spPr>
              <p:txBody>
                <a:bodyPr/>
                <a:lstStyle/>
                <a:p>
                  <a:endParaRPr lang="en-US"/>
                </a:p>
              </p:txBody>
            </p:sp>
            <p:sp>
              <p:nvSpPr>
                <p:cNvPr id="91404" name="Line 268"/>
                <p:cNvSpPr>
                  <a:spLocks noChangeShapeType="1"/>
                </p:cNvSpPr>
                <p:nvPr/>
              </p:nvSpPr>
              <p:spPr bwMode="auto">
                <a:xfrm>
                  <a:off x="3158" y="816"/>
                  <a:ext cx="0" cy="240"/>
                </a:xfrm>
                <a:prstGeom prst="line">
                  <a:avLst/>
                </a:prstGeom>
                <a:noFill/>
                <a:ln w="9525">
                  <a:solidFill>
                    <a:schemeClr val="tx1"/>
                  </a:solidFill>
                  <a:round/>
                  <a:headEnd/>
                  <a:tailEnd/>
                </a:ln>
              </p:spPr>
              <p:txBody>
                <a:bodyPr/>
                <a:lstStyle/>
                <a:p>
                  <a:endParaRPr lang="en-US"/>
                </a:p>
              </p:txBody>
            </p:sp>
            <p:sp>
              <p:nvSpPr>
                <p:cNvPr id="91405" name="Line 269"/>
                <p:cNvSpPr>
                  <a:spLocks noChangeShapeType="1"/>
                </p:cNvSpPr>
                <p:nvPr/>
              </p:nvSpPr>
              <p:spPr bwMode="auto">
                <a:xfrm>
                  <a:off x="2064" y="816"/>
                  <a:ext cx="0" cy="240"/>
                </a:xfrm>
                <a:prstGeom prst="line">
                  <a:avLst/>
                </a:prstGeom>
                <a:noFill/>
                <a:ln w="9525">
                  <a:solidFill>
                    <a:schemeClr val="tx1"/>
                  </a:solidFill>
                  <a:round/>
                  <a:headEnd/>
                  <a:tailEnd/>
                </a:ln>
              </p:spPr>
              <p:txBody>
                <a:bodyPr/>
                <a:lstStyle/>
                <a:p>
                  <a:endParaRPr lang="en-US"/>
                </a:p>
              </p:txBody>
            </p:sp>
            <p:sp>
              <p:nvSpPr>
                <p:cNvPr id="91406" name="Line 270"/>
                <p:cNvSpPr>
                  <a:spLocks noChangeShapeType="1"/>
                </p:cNvSpPr>
                <p:nvPr/>
              </p:nvSpPr>
              <p:spPr bwMode="auto">
                <a:xfrm>
                  <a:off x="3504" y="816"/>
                  <a:ext cx="0" cy="240"/>
                </a:xfrm>
                <a:prstGeom prst="line">
                  <a:avLst/>
                </a:prstGeom>
                <a:noFill/>
                <a:ln w="9525">
                  <a:solidFill>
                    <a:schemeClr val="tx1"/>
                  </a:solidFill>
                  <a:round/>
                  <a:headEnd/>
                  <a:tailEnd/>
                </a:ln>
              </p:spPr>
              <p:txBody>
                <a:bodyPr/>
                <a:lstStyle/>
                <a:p>
                  <a:endParaRPr lang="en-US"/>
                </a:p>
              </p:txBody>
            </p:sp>
            <p:sp>
              <p:nvSpPr>
                <p:cNvPr id="91407" name="Line 271"/>
                <p:cNvSpPr>
                  <a:spLocks noChangeShapeType="1"/>
                </p:cNvSpPr>
                <p:nvPr/>
              </p:nvSpPr>
              <p:spPr bwMode="auto">
                <a:xfrm>
                  <a:off x="3744" y="816"/>
                  <a:ext cx="0" cy="240"/>
                </a:xfrm>
                <a:prstGeom prst="line">
                  <a:avLst/>
                </a:prstGeom>
                <a:noFill/>
                <a:ln w="9525">
                  <a:solidFill>
                    <a:schemeClr val="tx1"/>
                  </a:solidFill>
                  <a:round/>
                  <a:headEnd/>
                  <a:tailEnd/>
                </a:ln>
              </p:spPr>
              <p:txBody>
                <a:bodyPr/>
                <a:lstStyle/>
                <a:p>
                  <a:endParaRPr lang="en-US"/>
                </a:p>
              </p:txBody>
            </p:sp>
            <p:sp>
              <p:nvSpPr>
                <p:cNvPr id="91408" name="Line 272"/>
                <p:cNvSpPr>
                  <a:spLocks noChangeShapeType="1"/>
                </p:cNvSpPr>
                <p:nvPr/>
              </p:nvSpPr>
              <p:spPr bwMode="auto">
                <a:xfrm>
                  <a:off x="3648" y="816"/>
                  <a:ext cx="0" cy="240"/>
                </a:xfrm>
                <a:prstGeom prst="line">
                  <a:avLst/>
                </a:prstGeom>
                <a:noFill/>
                <a:ln w="9525">
                  <a:solidFill>
                    <a:schemeClr val="tx1"/>
                  </a:solidFill>
                  <a:round/>
                  <a:headEnd/>
                  <a:tailEnd/>
                </a:ln>
              </p:spPr>
              <p:txBody>
                <a:bodyPr/>
                <a:lstStyle/>
                <a:p>
                  <a:endParaRPr lang="en-US"/>
                </a:p>
              </p:txBody>
            </p:sp>
          </p:grpSp>
          <p:grpSp>
            <p:nvGrpSpPr>
              <p:cNvPr id="91409" name="Group 273"/>
              <p:cNvGrpSpPr>
                <a:grpSpLocks/>
              </p:cNvGrpSpPr>
              <p:nvPr/>
            </p:nvGrpSpPr>
            <p:grpSpPr bwMode="auto">
              <a:xfrm flipH="1">
                <a:off x="4989" y="1957"/>
                <a:ext cx="528" cy="108"/>
                <a:chOff x="1968" y="1200"/>
                <a:chExt cx="1776" cy="240"/>
              </a:xfrm>
            </p:grpSpPr>
            <p:sp>
              <p:nvSpPr>
                <p:cNvPr id="91410" name="Line 274"/>
                <p:cNvSpPr>
                  <a:spLocks noChangeShapeType="1"/>
                </p:cNvSpPr>
                <p:nvPr/>
              </p:nvSpPr>
              <p:spPr bwMode="auto">
                <a:xfrm>
                  <a:off x="1968" y="1200"/>
                  <a:ext cx="0" cy="240"/>
                </a:xfrm>
                <a:prstGeom prst="line">
                  <a:avLst/>
                </a:prstGeom>
                <a:noFill/>
                <a:ln w="9525">
                  <a:solidFill>
                    <a:schemeClr val="tx1"/>
                  </a:solidFill>
                  <a:round/>
                  <a:headEnd/>
                  <a:tailEnd/>
                </a:ln>
              </p:spPr>
              <p:txBody>
                <a:bodyPr/>
                <a:lstStyle/>
                <a:p>
                  <a:endParaRPr lang="en-US"/>
                </a:p>
              </p:txBody>
            </p:sp>
            <p:sp>
              <p:nvSpPr>
                <p:cNvPr id="91411" name="Line 275"/>
                <p:cNvSpPr>
                  <a:spLocks noChangeShapeType="1"/>
                </p:cNvSpPr>
                <p:nvPr/>
              </p:nvSpPr>
              <p:spPr bwMode="auto">
                <a:xfrm>
                  <a:off x="2175" y="1200"/>
                  <a:ext cx="0" cy="240"/>
                </a:xfrm>
                <a:prstGeom prst="line">
                  <a:avLst/>
                </a:prstGeom>
                <a:noFill/>
                <a:ln w="9525">
                  <a:solidFill>
                    <a:schemeClr val="tx1"/>
                  </a:solidFill>
                  <a:round/>
                  <a:headEnd/>
                  <a:tailEnd/>
                </a:ln>
              </p:spPr>
              <p:txBody>
                <a:bodyPr/>
                <a:lstStyle/>
                <a:p>
                  <a:endParaRPr lang="en-US"/>
                </a:p>
              </p:txBody>
            </p:sp>
            <p:sp>
              <p:nvSpPr>
                <p:cNvPr id="91412" name="Line 276"/>
                <p:cNvSpPr>
                  <a:spLocks noChangeShapeType="1"/>
                </p:cNvSpPr>
                <p:nvPr/>
              </p:nvSpPr>
              <p:spPr bwMode="auto">
                <a:xfrm>
                  <a:off x="2228" y="1200"/>
                  <a:ext cx="0" cy="240"/>
                </a:xfrm>
                <a:prstGeom prst="line">
                  <a:avLst/>
                </a:prstGeom>
                <a:noFill/>
                <a:ln w="9525">
                  <a:solidFill>
                    <a:schemeClr val="tx1"/>
                  </a:solidFill>
                  <a:round/>
                  <a:headEnd/>
                  <a:tailEnd/>
                </a:ln>
              </p:spPr>
              <p:txBody>
                <a:bodyPr/>
                <a:lstStyle/>
                <a:p>
                  <a:endParaRPr lang="en-US"/>
                </a:p>
              </p:txBody>
            </p:sp>
            <p:sp>
              <p:nvSpPr>
                <p:cNvPr id="91413" name="Line 277"/>
                <p:cNvSpPr>
                  <a:spLocks noChangeShapeType="1"/>
                </p:cNvSpPr>
                <p:nvPr/>
              </p:nvSpPr>
              <p:spPr bwMode="auto">
                <a:xfrm>
                  <a:off x="2362" y="1200"/>
                  <a:ext cx="0" cy="240"/>
                </a:xfrm>
                <a:prstGeom prst="line">
                  <a:avLst/>
                </a:prstGeom>
                <a:noFill/>
                <a:ln w="9525">
                  <a:solidFill>
                    <a:schemeClr val="tx1"/>
                  </a:solidFill>
                  <a:round/>
                  <a:headEnd/>
                  <a:tailEnd/>
                </a:ln>
              </p:spPr>
              <p:txBody>
                <a:bodyPr/>
                <a:lstStyle/>
                <a:p>
                  <a:endParaRPr lang="en-US"/>
                </a:p>
              </p:txBody>
            </p:sp>
            <p:sp>
              <p:nvSpPr>
                <p:cNvPr id="91414" name="Line 278"/>
                <p:cNvSpPr>
                  <a:spLocks noChangeShapeType="1"/>
                </p:cNvSpPr>
                <p:nvPr/>
              </p:nvSpPr>
              <p:spPr bwMode="auto">
                <a:xfrm>
                  <a:off x="2640" y="1200"/>
                  <a:ext cx="0" cy="240"/>
                </a:xfrm>
                <a:prstGeom prst="line">
                  <a:avLst/>
                </a:prstGeom>
                <a:noFill/>
                <a:ln w="9525">
                  <a:solidFill>
                    <a:schemeClr val="tx1"/>
                  </a:solidFill>
                  <a:round/>
                  <a:headEnd/>
                  <a:tailEnd/>
                </a:ln>
              </p:spPr>
              <p:txBody>
                <a:bodyPr/>
                <a:lstStyle/>
                <a:p>
                  <a:endParaRPr lang="en-US"/>
                </a:p>
              </p:txBody>
            </p:sp>
            <p:sp>
              <p:nvSpPr>
                <p:cNvPr id="91415" name="Line 279"/>
                <p:cNvSpPr>
                  <a:spLocks noChangeShapeType="1"/>
                </p:cNvSpPr>
                <p:nvPr/>
              </p:nvSpPr>
              <p:spPr bwMode="auto">
                <a:xfrm>
                  <a:off x="2774" y="1200"/>
                  <a:ext cx="0" cy="240"/>
                </a:xfrm>
                <a:prstGeom prst="line">
                  <a:avLst/>
                </a:prstGeom>
                <a:noFill/>
                <a:ln w="9525">
                  <a:solidFill>
                    <a:schemeClr val="tx1"/>
                  </a:solidFill>
                  <a:round/>
                  <a:headEnd/>
                  <a:tailEnd/>
                </a:ln>
              </p:spPr>
              <p:txBody>
                <a:bodyPr/>
                <a:lstStyle/>
                <a:p>
                  <a:endParaRPr lang="en-US"/>
                </a:p>
              </p:txBody>
            </p:sp>
            <p:sp>
              <p:nvSpPr>
                <p:cNvPr id="91416" name="Line 280"/>
                <p:cNvSpPr>
                  <a:spLocks noChangeShapeType="1"/>
                </p:cNvSpPr>
                <p:nvPr/>
              </p:nvSpPr>
              <p:spPr bwMode="auto">
                <a:xfrm>
                  <a:off x="2736" y="1200"/>
                  <a:ext cx="0" cy="240"/>
                </a:xfrm>
                <a:prstGeom prst="line">
                  <a:avLst/>
                </a:prstGeom>
                <a:noFill/>
                <a:ln w="9525">
                  <a:solidFill>
                    <a:schemeClr val="tx1"/>
                  </a:solidFill>
                  <a:round/>
                  <a:headEnd/>
                  <a:tailEnd/>
                </a:ln>
              </p:spPr>
              <p:txBody>
                <a:bodyPr/>
                <a:lstStyle/>
                <a:p>
                  <a:endParaRPr lang="en-US"/>
                </a:p>
              </p:txBody>
            </p:sp>
            <p:sp>
              <p:nvSpPr>
                <p:cNvPr id="91417" name="Line 281"/>
                <p:cNvSpPr>
                  <a:spLocks noChangeShapeType="1"/>
                </p:cNvSpPr>
                <p:nvPr/>
              </p:nvSpPr>
              <p:spPr bwMode="auto">
                <a:xfrm>
                  <a:off x="2928" y="1200"/>
                  <a:ext cx="0" cy="240"/>
                </a:xfrm>
                <a:prstGeom prst="line">
                  <a:avLst/>
                </a:prstGeom>
                <a:noFill/>
                <a:ln w="9525">
                  <a:solidFill>
                    <a:schemeClr val="tx1"/>
                  </a:solidFill>
                  <a:round/>
                  <a:headEnd/>
                  <a:tailEnd/>
                </a:ln>
              </p:spPr>
              <p:txBody>
                <a:bodyPr/>
                <a:lstStyle/>
                <a:p>
                  <a:endParaRPr lang="en-US"/>
                </a:p>
              </p:txBody>
            </p:sp>
            <p:sp>
              <p:nvSpPr>
                <p:cNvPr id="91418" name="Line 282"/>
                <p:cNvSpPr>
                  <a:spLocks noChangeShapeType="1"/>
                </p:cNvSpPr>
                <p:nvPr/>
              </p:nvSpPr>
              <p:spPr bwMode="auto">
                <a:xfrm>
                  <a:off x="3120" y="1200"/>
                  <a:ext cx="0" cy="240"/>
                </a:xfrm>
                <a:prstGeom prst="line">
                  <a:avLst/>
                </a:prstGeom>
                <a:noFill/>
                <a:ln w="9525">
                  <a:solidFill>
                    <a:schemeClr val="tx1"/>
                  </a:solidFill>
                  <a:round/>
                  <a:headEnd/>
                  <a:tailEnd/>
                </a:ln>
              </p:spPr>
              <p:txBody>
                <a:bodyPr/>
                <a:lstStyle/>
                <a:p>
                  <a:endParaRPr lang="en-US"/>
                </a:p>
              </p:txBody>
            </p:sp>
            <p:sp>
              <p:nvSpPr>
                <p:cNvPr id="91419" name="Line 283"/>
                <p:cNvSpPr>
                  <a:spLocks noChangeShapeType="1"/>
                </p:cNvSpPr>
                <p:nvPr/>
              </p:nvSpPr>
              <p:spPr bwMode="auto">
                <a:xfrm>
                  <a:off x="3476" y="1200"/>
                  <a:ext cx="0" cy="240"/>
                </a:xfrm>
                <a:prstGeom prst="line">
                  <a:avLst/>
                </a:prstGeom>
                <a:noFill/>
                <a:ln w="9525">
                  <a:solidFill>
                    <a:schemeClr val="tx1"/>
                  </a:solidFill>
                  <a:round/>
                  <a:headEnd/>
                  <a:tailEnd/>
                </a:ln>
              </p:spPr>
              <p:txBody>
                <a:bodyPr/>
                <a:lstStyle/>
                <a:p>
                  <a:endParaRPr lang="en-US"/>
                </a:p>
              </p:txBody>
            </p:sp>
            <p:sp>
              <p:nvSpPr>
                <p:cNvPr id="91420" name="Line 284"/>
                <p:cNvSpPr>
                  <a:spLocks noChangeShapeType="1"/>
                </p:cNvSpPr>
                <p:nvPr/>
              </p:nvSpPr>
              <p:spPr bwMode="auto">
                <a:xfrm>
                  <a:off x="2016" y="1200"/>
                  <a:ext cx="0" cy="240"/>
                </a:xfrm>
                <a:prstGeom prst="line">
                  <a:avLst/>
                </a:prstGeom>
                <a:noFill/>
                <a:ln w="9525">
                  <a:solidFill>
                    <a:schemeClr val="tx1"/>
                  </a:solidFill>
                  <a:round/>
                  <a:headEnd/>
                  <a:tailEnd/>
                </a:ln>
              </p:spPr>
              <p:txBody>
                <a:bodyPr/>
                <a:lstStyle/>
                <a:p>
                  <a:endParaRPr lang="en-US"/>
                </a:p>
              </p:txBody>
            </p:sp>
            <p:sp>
              <p:nvSpPr>
                <p:cNvPr id="91421" name="Line 285"/>
                <p:cNvSpPr>
                  <a:spLocks noChangeShapeType="1"/>
                </p:cNvSpPr>
                <p:nvPr/>
              </p:nvSpPr>
              <p:spPr bwMode="auto">
                <a:xfrm>
                  <a:off x="3148" y="1200"/>
                  <a:ext cx="0" cy="240"/>
                </a:xfrm>
                <a:prstGeom prst="line">
                  <a:avLst/>
                </a:prstGeom>
                <a:noFill/>
                <a:ln w="9525">
                  <a:solidFill>
                    <a:schemeClr val="tx1"/>
                  </a:solidFill>
                  <a:round/>
                  <a:headEnd/>
                  <a:tailEnd/>
                </a:ln>
              </p:spPr>
              <p:txBody>
                <a:bodyPr/>
                <a:lstStyle/>
                <a:p>
                  <a:endParaRPr lang="en-US"/>
                </a:p>
              </p:txBody>
            </p:sp>
            <p:sp>
              <p:nvSpPr>
                <p:cNvPr id="91422" name="Line 286"/>
                <p:cNvSpPr>
                  <a:spLocks noChangeShapeType="1"/>
                </p:cNvSpPr>
                <p:nvPr/>
              </p:nvSpPr>
              <p:spPr bwMode="auto">
                <a:xfrm>
                  <a:off x="3504" y="1200"/>
                  <a:ext cx="0" cy="240"/>
                </a:xfrm>
                <a:prstGeom prst="line">
                  <a:avLst/>
                </a:prstGeom>
                <a:noFill/>
                <a:ln w="9525">
                  <a:solidFill>
                    <a:schemeClr val="tx1"/>
                  </a:solidFill>
                  <a:round/>
                  <a:headEnd/>
                  <a:tailEnd/>
                </a:ln>
              </p:spPr>
              <p:txBody>
                <a:bodyPr/>
                <a:lstStyle/>
                <a:p>
                  <a:endParaRPr lang="en-US"/>
                </a:p>
              </p:txBody>
            </p:sp>
            <p:sp>
              <p:nvSpPr>
                <p:cNvPr id="91423" name="Line 287"/>
                <p:cNvSpPr>
                  <a:spLocks noChangeShapeType="1"/>
                </p:cNvSpPr>
                <p:nvPr/>
              </p:nvSpPr>
              <p:spPr bwMode="auto">
                <a:xfrm>
                  <a:off x="3744" y="1200"/>
                  <a:ext cx="0" cy="240"/>
                </a:xfrm>
                <a:prstGeom prst="line">
                  <a:avLst/>
                </a:prstGeom>
                <a:noFill/>
                <a:ln w="9525">
                  <a:solidFill>
                    <a:schemeClr val="tx1"/>
                  </a:solidFill>
                  <a:round/>
                  <a:headEnd/>
                  <a:tailEnd/>
                </a:ln>
              </p:spPr>
              <p:txBody>
                <a:bodyPr/>
                <a:lstStyle/>
                <a:p>
                  <a:endParaRPr lang="en-US"/>
                </a:p>
              </p:txBody>
            </p:sp>
            <p:sp>
              <p:nvSpPr>
                <p:cNvPr id="91424" name="Line 288"/>
                <p:cNvSpPr>
                  <a:spLocks noChangeShapeType="1"/>
                </p:cNvSpPr>
                <p:nvPr/>
              </p:nvSpPr>
              <p:spPr bwMode="auto">
                <a:xfrm>
                  <a:off x="3678" y="1200"/>
                  <a:ext cx="0" cy="240"/>
                </a:xfrm>
                <a:prstGeom prst="line">
                  <a:avLst/>
                </a:prstGeom>
                <a:noFill/>
                <a:ln w="9525">
                  <a:solidFill>
                    <a:schemeClr val="tx1"/>
                  </a:solidFill>
                  <a:round/>
                  <a:headEnd/>
                  <a:tailEnd/>
                </a:ln>
              </p:spPr>
              <p:txBody>
                <a:bodyPr/>
                <a:lstStyle/>
                <a:p>
                  <a:endParaRPr lang="en-US"/>
                </a:p>
              </p:txBody>
            </p:sp>
            <p:sp>
              <p:nvSpPr>
                <p:cNvPr id="91425" name="Line 289"/>
                <p:cNvSpPr>
                  <a:spLocks noChangeShapeType="1"/>
                </p:cNvSpPr>
                <p:nvPr/>
              </p:nvSpPr>
              <p:spPr bwMode="auto">
                <a:xfrm>
                  <a:off x="3393" y="1200"/>
                  <a:ext cx="0" cy="240"/>
                </a:xfrm>
                <a:prstGeom prst="line">
                  <a:avLst/>
                </a:prstGeom>
                <a:noFill/>
                <a:ln w="9525">
                  <a:solidFill>
                    <a:schemeClr val="tx1"/>
                  </a:solidFill>
                  <a:round/>
                  <a:headEnd/>
                  <a:tailEnd/>
                </a:ln>
              </p:spPr>
              <p:txBody>
                <a:bodyPr/>
                <a:lstStyle/>
                <a:p>
                  <a:endParaRPr lang="en-US"/>
                </a:p>
              </p:txBody>
            </p:sp>
            <p:sp>
              <p:nvSpPr>
                <p:cNvPr id="91426" name="Line 290"/>
                <p:cNvSpPr>
                  <a:spLocks noChangeShapeType="1"/>
                </p:cNvSpPr>
                <p:nvPr/>
              </p:nvSpPr>
              <p:spPr bwMode="auto">
                <a:xfrm>
                  <a:off x="2570" y="1200"/>
                  <a:ext cx="0" cy="240"/>
                </a:xfrm>
                <a:prstGeom prst="line">
                  <a:avLst/>
                </a:prstGeom>
                <a:noFill/>
                <a:ln w="9525">
                  <a:solidFill>
                    <a:schemeClr val="tx1"/>
                  </a:solidFill>
                  <a:round/>
                  <a:headEnd/>
                  <a:tailEnd/>
                </a:ln>
              </p:spPr>
              <p:txBody>
                <a:bodyPr/>
                <a:lstStyle/>
                <a:p>
                  <a:endParaRPr lang="en-US"/>
                </a:p>
              </p:txBody>
            </p:sp>
          </p:grpSp>
          <p:grpSp>
            <p:nvGrpSpPr>
              <p:cNvPr id="91427" name="Group 291"/>
              <p:cNvGrpSpPr>
                <a:grpSpLocks/>
              </p:cNvGrpSpPr>
              <p:nvPr/>
            </p:nvGrpSpPr>
            <p:grpSpPr bwMode="auto">
              <a:xfrm flipH="1">
                <a:off x="4976" y="2232"/>
                <a:ext cx="592" cy="106"/>
                <a:chOff x="1899" y="1584"/>
                <a:chExt cx="1989" cy="240"/>
              </a:xfrm>
            </p:grpSpPr>
            <p:sp>
              <p:nvSpPr>
                <p:cNvPr id="91428" name="Line 292"/>
                <p:cNvSpPr>
                  <a:spLocks noChangeShapeType="1"/>
                </p:cNvSpPr>
                <p:nvPr/>
              </p:nvSpPr>
              <p:spPr bwMode="auto">
                <a:xfrm>
                  <a:off x="2112" y="1584"/>
                  <a:ext cx="0" cy="240"/>
                </a:xfrm>
                <a:prstGeom prst="line">
                  <a:avLst/>
                </a:prstGeom>
                <a:noFill/>
                <a:ln w="9525">
                  <a:solidFill>
                    <a:schemeClr val="tx1"/>
                  </a:solidFill>
                  <a:round/>
                  <a:headEnd/>
                  <a:tailEnd/>
                </a:ln>
              </p:spPr>
              <p:txBody>
                <a:bodyPr/>
                <a:lstStyle/>
                <a:p>
                  <a:endParaRPr lang="en-US"/>
                </a:p>
              </p:txBody>
            </p:sp>
            <p:sp>
              <p:nvSpPr>
                <p:cNvPr id="91429" name="Line 293"/>
                <p:cNvSpPr>
                  <a:spLocks noChangeShapeType="1"/>
                </p:cNvSpPr>
                <p:nvPr/>
              </p:nvSpPr>
              <p:spPr bwMode="auto">
                <a:xfrm>
                  <a:off x="2175" y="1584"/>
                  <a:ext cx="0" cy="240"/>
                </a:xfrm>
                <a:prstGeom prst="line">
                  <a:avLst/>
                </a:prstGeom>
                <a:noFill/>
                <a:ln w="9525">
                  <a:solidFill>
                    <a:schemeClr val="tx1"/>
                  </a:solidFill>
                  <a:round/>
                  <a:headEnd/>
                  <a:tailEnd/>
                </a:ln>
              </p:spPr>
              <p:txBody>
                <a:bodyPr/>
                <a:lstStyle/>
                <a:p>
                  <a:endParaRPr lang="en-US"/>
                </a:p>
              </p:txBody>
            </p:sp>
            <p:sp>
              <p:nvSpPr>
                <p:cNvPr id="91430" name="Line 294"/>
                <p:cNvSpPr>
                  <a:spLocks noChangeShapeType="1"/>
                </p:cNvSpPr>
                <p:nvPr/>
              </p:nvSpPr>
              <p:spPr bwMode="auto">
                <a:xfrm>
                  <a:off x="2208" y="1584"/>
                  <a:ext cx="0" cy="240"/>
                </a:xfrm>
                <a:prstGeom prst="line">
                  <a:avLst/>
                </a:prstGeom>
                <a:noFill/>
                <a:ln w="9525">
                  <a:solidFill>
                    <a:schemeClr val="tx1"/>
                  </a:solidFill>
                  <a:round/>
                  <a:headEnd/>
                  <a:tailEnd/>
                </a:ln>
              </p:spPr>
              <p:txBody>
                <a:bodyPr/>
                <a:lstStyle/>
                <a:p>
                  <a:endParaRPr lang="en-US"/>
                </a:p>
              </p:txBody>
            </p:sp>
            <p:sp>
              <p:nvSpPr>
                <p:cNvPr id="91431" name="Line 295"/>
                <p:cNvSpPr>
                  <a:spLocks noChangeShapeType="1"/>
                </p:cNvSpPr>
                <p:nvPr/>
              </p:nvSpPr>
              <p:spPr bwMode="auto">
                <a:xfrm>
                  <a:off x="2448" y="1584"/>
                  <a:ext cx="0" cy="240"/>
                </a:xfrm>
                <a:prstGeom prst="line">
                  <a:avLst/>
                </a:prstGeom>
                <a:noFill/>
                <a:ln w="9525">
                  <a:solidFill>
                    <a:schemeClr val="tx1"/>
                  </a:solidFill>
                  <a:round/>
                  <a:headEnd/>
                  <a:tailEnd/>
                </a:ln>
              </p:spPr>
              <p:txBody>
                <a:bodyPr/>
                <a:lstStyle/>
                <a:p>
                  <a:endParaRPr lang="en-US"/>
                </a:p>
              </p:txBody>
            </p:sp>
            <p:sp>
              <p:nvSpPr>
                <p:cNvPr id="91432" name="Line 296"/>
                <p:cNvSpPr>
                  <a:spLocks noChangeShapeType="1"/>
                </p:cNvSpPr>
                <p:nvPr/>
              </p:nvSpPr>
              <p:spPr bwMode="auto">
                <a:xfrm>
                  <a:off x="2688" y="1584"/>
                  <a:ext cx="0" cy="240"/>
                </a:xfrm>
                <a:prstGeom prst="line">
                  <a:avLst/>
                </a:prstGeom>
                <a:noFill/>
                <a:ln w="9525">
                  <a:solidFill>
                    <a:schemeClr val="tx1"/>
                  </a:solidFill>
                  <a:round/>
                  <a:headEnd/>
                  <a:tailEnd/>
                </a:ln>
              </p:spPr>
              <p:txBody>
                <a:bodyPr/>
                <a:lstStyle/>
                <a:p>
                  <a:endParaRPr lang="en-US"/>
                </a:p>
              </p:txBody>
            </p:sp>
            <p:sp>
              <p:nvSpPr>
                <p:cNvPr id="91433" name="Line 297"/>
                <p:cNvSpPr>
                  <a:spLocks noChangeShapeType="1"/>
                </p:cNvSpPr>
                <p:nvPr/>
              </p:nvSpPr>
              <p:spPr bwMode="auto">
                <a:xfrm>
                  <a:off x="2477" y="1584"/>
                  <a:ext cx="0" cy="240"/>
                </a:xfrm>
                <a:prstGeom prst="line">
                  <a:avLst/>
                </a:prstGeom>
                <a:noFill/>
                <a:ln w="9525">
                  <a:solidFill>
                    <a:schemeClr val="tx1"/>
                  </a:solidFill>
                  <a:round/>
                  <a:headEnd/>
                  <a:tailEnd/>
                </a:ln>
              </p:spPr>
              <p:txBody>
                <a:bodyPr/>
                <a:lstStyle/>
                <a:p>
                  <a:endParaRPr lang="en-US"/>
                </a:p>
              </p:txBody>
            </p:sp>
            <p:sp>
              <p:nvSpPr>
                <p:cNvPr id="91434" name="Line 298"/>
                <p:cNvSpPr>
                  <a:spLocks noChangeShapeType="1"/>
                </p:cNvSpPr>
                <p:nvPr/>
              </p:nvSpPr>
              <p:spPr bwMode="auto">
                <a:xfrm>
                  <a:off x="2832" y="1584"/>
                  <a:ext cx="0" cy="240"/>
                </a:xfrm>
                <a:prstGeom prst="line">
                  <a:avLst/>
                </a:prstGeom>
                <a:noFill/>
                <a:ln w="9525">
                  <a:solidFill>
                    <a:schemeClr val="tx1"/>
                  </a:solidFill>
                  <a:round/>
                  <a:headEnd/>
                  <a:tailEnd/>
                </a:ln>
              </p:spPr>
              <p:txBody>
                <a:bodyPr/>
                <a:lstStyle/>
                <a:p>
                  <a:endParaRPr lang="en-US"/>
                </a:p>
              </p:txBody>
            </p:sp>
            <p:sp>
              <p:nvSpPr>
                <p:cNvPr id="91435" name="Line 299"/>
                <p:cNvSpPr>
                  <a:spLocks noChangeShapeType="1"/>
                </p:cNvSpPr>
                <p:nvPr/>
              </p:nvSpPr>
              <p:spPr bwMode="auto">
                <a:xfrm>
                  <a:off x="3264" y="1584"/>
                  <a:ext cx="0" cy="240"/>
                </a:xfrm>
                <a:prstGeom prst="line">
                  <a:avLst/>
                </a:prstGeom>
                <a:noFill/>
                <a:ln w="9525">
                  <a:solidFill>
                    <a:schemeClr val="tx1"/>
                  </a:solidFill>
                  <a:round/>
                  <a:headEnd/>
                  <a:tailEnd/>
                </a:ln>
              </p:spPr>
              <p:txBody>
                <a:bodyPr/>
                <a:lstStyle/>
                <a:p>
                  <a:endParaRPr lang="en-US"/>
                </a:p>
              </p:txBody>
            </p:sp>
            <p:sp>
              <p:nvSpPr>
                <p:cNvPr id="91436" name="Line 300"/>
                <p:cNvSpPr>
                  <a:spLocks noChangeShapeType="1"/>
                </p:cNvSpPr>
                <p:nvPr/>
              </p:nvSpPr>
              <p:spPr bwMode="auto">
                <a:xfrm>
                  <a:off x="3120" y="1584"/>
                  <a:ext cx="0" cy="240"/>
                </a:xfrm>
                <a:prstGeom prst="line">
                  <a:avLst/>
                </a:prstGeom>
                <a:noFill/>
                <a:ln w="9525">
                  <a:solidFill>
                    <a:schemeClr val="tx1"/>
                  </a:solidFill>
                  <a:round/>
                  <a:headEnd/>
                  <a:tailEnd/>
                </a:ln>
              </p:spPr>
              <p:txBody>
                <a:bodyPr/>
                <a:lstStyle/>
                <a:p>
                  <a:endParaRPr lang="en-US"/>
                </a:p>
              </p:txBody>
            </p:sp>
            <p:sp>
              <p:nvSpPr>
                <p:cNvPr id="91437" name="Line 301"/>
                <p:cNvSpPr>
                  <a:spLocks noChangeShapeType="1"/>
                </p:cNvSpPr>
                <p:nvPr/>
              </p:nvSpPr>
              <p:spPr bwMode="auto">
                <a:xfrm>
                  <a:off x="3456" y="1584"/>
                  <a:ext cx="0" cy="240"/>
                </a:xfrm>
                <a:prstGeom prst="line">
                  <a:avLst/>
                </a:prstGeom>
                <a:noFill/>
                <a:ln w="9525">
                  <a:solidFill>
                    <a:schemeClr val="tx1"/>
                  </a:solidFill>
                  <a:round/>
                  <a:headEnd/>
                  <a:tailEnd/>
                </a:ln>
              </p:spPr>
              <p:txBody>
                <a:bodyPr/>
                <a:lstStyle/>
                <a:p>
                  <a:endParaRPr lang="en-US"/>
                </a:p>
              </p:txBody>
            </p:sp>
            <p:sp>
              <p:nvSpPr>
                <p:cNvPr id="91438" name="Line 302"/>
                <p:cNvSpPr>
                  <a:spLocks noChangeShapeType="1"/>
                </p:cNvSpPr>
                <p:nvPr/>
              </p:nvSpPr>
              <p:spPr bwMode="auto">
                <a:xfrm>
                  <a:off x="2304" y="1584"/>
                  <a:ext cx="0" cy="240"/>
                </a:xfrm>
                <a:prstGeom prst="line">
                  <a:avLst/>
                </a:prstGeom>
                <a:noFill/>
                <a:ln w="9525">
                  <a:solidFill>
                    <a:schemeClr val="tx1"/>
                  </a:solidFill>
                  <a:round/>
                  <a:headEnd/>
                  <a:tailEnd/>
                </a:ln>
              </p:spPr>
              <p:txBody>
                <a:bodyPr/>
                <a:lstStyle/>
                <a:p>
                  <a:endParaRPr lang="en-US"/>
                </a:p>
              </p:txBody>
            </p:sp>
            <p:sp>
              <p:nvSpPr>
                <p:cNvPr id="91439" name="Line 303"/>
                <p:cNvSpPr>
                  <a:spLocks noChangeShapeType="1"/>
                </p:cNvSpPr>
                <p:nvPr/>
              </p:nvSpPr>
              <p:spPr bwMode="auto">
                <a:xfrm>
                  <a:off x="3840" y="1584"/>
                  <a:ext cx="0" cy="240"/>
                </a:xfrm>
                <a:prstGeom prst="line">
                  <a:avLst/>
                </a:prstGeom>
                <a:noFill/>
                <a:ln w="9525">
                  <a:solidFill>
                    <a:schemeClr val="tx1"/>
                  </a:solidFill>
                  <a:round/>
                  <a:headEnd/>
                  <a:tailEnd/>
                </a:ln>
              </p:spPr>
              <p:txBody>
                <a:bodyPr/>
                <a:lstStyle/>
                <a:p>
                  <a:endParaRPr lang="en-US"/>
                </a:p>
              </p:txBody>
            </p:sp>
            <p:sp>
              <p:nvSpPr>
                <p:cNvPr id="91440" name="Line 304"/>
                <p:cNvSpPr>
                  <a:spLocks noChangeShapeType="1"/>
                </p:cNvSpPr>
                <p:nvPr/>
              </p:nvSpPr>
              <p:spPr bwMode="auto">
                <a:xfrm>
                  <a:off x="3648" y="1584"/>
                  <a:ext cx="0" cy="240"/>
                </a:xfrm>
                <a:prstGeom prst="line">
                  <a:avLst/>
                </a:prstGeom>
                <a:noFill/>
                <a:ln w="9525">
                  <a:solidFill>
                    <a:schemeClr val="tx1"/>
                  </a:solidFill>
                  <a:round/>
                  <a:headEnd/>
                  <a:tailEnd/>
                </a:ln>
              </p:spPr>
              <p:txBody>
                <a:bodyPr/>
                <a:lstStyle/>
                <a:p>
                  <a:endParaRPr lang="en-US"/>
                </a:p>
              </p:txBody>
            </p:sp>
            <p:sp>
              <p:nvSpPr>
                <p:cNvPr id="91441" name="Line 305"/>
                <p:cNvSpPr>
                  <a:spLocks noChangeShapeType="1"/>
                </p:cNvSpPr>
                <p:nvPr/>
              </p:nvSpPr>
              <p:spPr bwMode="auto">
                <a:xfrm>
                  <a:off x="3312" y="1584"/>
                  <a:ext cx="0" cy="240"/>
                </a:xfrm>
                <a:prstGeom prst="line">
                  <a:avLst/>
                </a:prstGeom>
                <a:noFill/>
                <a:ln w="9525">
                  <a:solidFill>
                    <a:schemeClr val="tx1"/>
                  </a:solidFill>
                  <a:round/>
                  <a:headEnd/>
                  <a:tailEnd/>
                </a:ln>
              </p:spPr>
              <p:txBody>
                <a:bodyPr/>
                <a:lstStyle/>
                <a:p>
                  <a:endParaRPr lang="en-US"/>
                </a:p>
              </p:txBody>
            </p:sp>
            <p:sp>
              <p:nvSpPr>
                <p:cNvPr id="91442" name="Line 306"/>
                <p:cNvSpPr>
                  <a:spLocks noChangeShapeType="1"/>
                </p:cNvSpPr>
                <p:nvPr/>
              </p:nvSpPr>
              <p:spPr bwMode="auto">
                <a:xfrm>
                  <a:off x="3888" y="1584"/>
                  <a:ext cx="0" cy="240"/>
                </a:xfrm>
                <a:prstGeom prst="line">
                  <a:avLst/>
                </a:prstGeom>
                <a:noFill/>
                <a:ln w="9525">
                  <a:solidFill>
                    <a:schemeClr val="tx1"/>
                  </a:solidFill>
                  <a:round/>
                  <a:headEnd/>
                  <a:tailEnd/>
                </a:ln>
              </p:spPr>
              <p:txBody>
                <a:bodyPr/>
                <a:lstStyle/>
                <a:p>
                  <a:endParaRPr lang="en-US"/>
                </a:p>
              </p:txBody>
            </p:sp>
            <p:sp>
              <p:nvSpPr>
                <p:cNvPr id="91443" name="Line 307"/>
                <p:cNvSpPr>
                  <a:spLocks noChangeShapeType="1"/>
                </p:cNvSpPr>
                <p:nvPr/>
              </p:nvSpPr>
              <p:spPr bwMode="auto">
                <a:xfrm>
                  <a:off x="1899" y="1584"/>
                  <a:ext cx="0" cy="240"/>
                </a:xfrm>
                <a:prstGeom prst="line">
                  <a:avLst/>
                </a:prstGeom>
                <a:noFill/>
                <a:ln w="9525">
                  <a:solidFill>
                    <a:schemeClr val="tx1"/>
                  </a:solidFill>
                  <a:round/>
                  <a:headEnd/>
                  <a:tailEnd/>
                </a:ln>
              </p:spPr>
              <p:txBody>
                <a:bodyPr/>
                <a:lstStyle/>
                <a:p>
                  <a:endParaRPr lang="en-US"/>
                </a:p>
              </p:txBody>
            </p:sp>
          </p:grpSp>
          <p:grpSp>
            <p:nvGrpSpPr>
              <p:cNvPr id="91444" name="Group 308"/>
              <p:cNvGrpSpPr>
                <a:grpSpLocks/>
              </p:cNvGrpSpPr>
              <p:nvPr/>
            </p:nvGrpSpPr>
            <p:grpSpPr bwMode="auto">
              <a:xfrm>
                <a:off x="5011" y="1831"/>
                <a:ext cx="529" cy="97"/>
                <a:chOff x="1968" y="1200"/>
                <a:chExt cx="1776" cy="240"/>
              </a:xfrm>
            </p:grpSpPr>
            <p:sp>
              <p:nvSpPr>
                <p:cNvPr id="91445" name="Line 309"/>
                <p:cNvSpPr>
                  <a:spLocks noChangeShapeType="1"/>
                </p:cNvSpPr>
                <p:nvPr/>
              </p:nvSpPr>
              <p:spPr bwMode="auto">
                <a:xfrm>
                  <a:off x="1968" y="1200"/>
                  <a:ext cx="0" cy="240"/>
                </a:xfrm>
                <a:prstGeom prst="line">
                  <a:avLst/>
                </a:prstGeom>
                <a:noFill/>
                <a:ln w="9525">
                  <a:solidFill>
                    <a:schemeClr val="tx1"/>
                  </a:solidFill>
                  <a:round/>
                  <a:headEnd/>
                  <a:tailEnd/>
                </a:ln>
              </p:spPr>
              <p:txBody>
                <a:bodyPr/>
                <a:lstStyle/>
                <a:p>
                  <a:endParaRPr lang="en-US"/>
                </a:p>
              </p:txBody>
            </p:sp>
            <p:sp>
              <p:nvSpPr>
                <p:cNvPr id="91446" name="Line 310"/>
                <p:cNvSpPr>
                  <a:spLocks noChangeShapeType="1"/>
                </p:cNvSpPr>
                <p:nvPr/>
              </p:nvSpPr>
              <p:spPr bwMode="auto">
                <a:xfrm>
                  <a:off x="2175" y="1200"/>
                  <a:ext cx="0" cy="240"/>
                </a:xfrm>
                <a:prstGeom prst="line">
                  <a:avLst/>
                </a:prstGeom>
                <a:noFill/>
                <a:ln w="9525">
                  <a:solidFill>
                    <a:schemeClr val="tx1"/>
                  </a:solidFill>
                  <a:round/>
                  <a:headEnd/>
                  <a:tailEnd/>
                </a:ln>
              </p:spPr>
              <p:txBody>
                <a:bodyPr/>
                <a:lstStyle/>
                <a:p>
                  <a:endParaRPr lang="en-US"/>
                </a:p>
              </p:txBody>
            </p:sp>
            <p:sp>
              <p:nvSpPr>
                <p:cNvPr id="91447" name="Line 311"/>
                <p:cNvSpPr>
                  <a:spLocks noChangeShapeType="1"/>
                </p:cNvSpPr>
                <p:nvPr/>
              </p:nvSpPr>
              <p:spPr bwMode="auto">
                <a:xfrm>
                  <a:off x="2228" y="1200"/>
                  <a:ext cx="0" cy="240"/>
                </a:xfrm>
                <a:prstGeom prst="line">
                  <a:avLst/>
                </a:prstGeom>
                <a:noFill/>
                <a:ln w="9525">
                  <a:solidFill>
                    <a:schemeClr val="tx1"/>
                  </a:solidFill>
                  <a:round/>
                  <a:headEnd/>
                  <a:tailEnd/>
                </a:ln>
              </p:spPr>
              <p:txBody>
                <a:bodyPr/>
                <a:lstStyle/>
                <a:p>
                  <a:endParaRPr lang="en-US"/>
                </a:p>
              </p:txBody>
            </p:sp>
            <p:sp>
              <p:nvSpPr>
                <p:cNvPr id="91448" name="Line 312"/>
                <p:cNvSpPr>
                  <a:spLocks noChangeShapeType="1"/>
                </p:cNvSpPr>
                <p:nvPr/>
              </p:nvSpPr>
              <p:spPr bwMode="auto">
                <a:xfrm>
                  <a:off x="2362" y="1200"/>
                  <a:ext cx="0" cy="240"/>
                </a:xfrm>
                <a:prstGeom prst="line">
                  <a:avLst/>
                </a:prstGeom>
                <a:noFill/>
                <a:ln w="9525">
                  <a:solidFill>
                    <a:schemeClr val="tx1"/>
                  </a:solidFill>
                  <a:round/>
                  <a:headEnd/>
                  <a:tailEnd/>
                </a:ln>
              </p:spPr>
              <p:txBody>
                <a:bodyPr/>
                <a:lstStyle/>
                <a:p>
                  <a:endParaRPr lang="en-US"/>
                </a:p>
              </p:txBody>
            </p:sp>
            <p:sp>
              <p:nvSpPr>
                <p:cNvPr id="91449" name="Line 313"/>
                <p:cNvSpPr>
                  <a:spLocks noChangeShapeType="1"/>
                </p:cNvSpPr>
                <p:nvPr/>
              </p:nvSpPr>
              <p:spPr bwMode="auto">
                <a:xfrm>
                  <a:off x="2640" y="1200"/>
                  <a:ext cx="0" cy="240"/>
                </a:xfrm>
                <a:prstGeom prst="line">
                  <a:avLst/>
                </a:prstGeom>
                <a:noFill/>
                <a:ln w="9525">
                  <a:solidFill>
                    <a:schemeClr val="tx1"/>
                  </a:solidFill>
                  <a:round/>
                  <a:headEnd/>
                  <a:tailEnd/>
                </a:ln>
              </p:spPr>
              <p:txBody>
                <a:bodyPr/>
                <a:lstStyle/>
                <a:p>
                  <a:endParaRPr lang="en-US"/>
                </a:p>
              </p:txBody>
            </p:sp>
            <p:sp>
              <p:nvSpPr>
                <p:cNvPr id="91450" name="Line 314"/>
                <p:cNvSpPr>
                  <a:spLocks noChangeShapeType="1"/>
                </p:cNvSpPr>
                <p:nvPr/>
              </p:nvSpPr>
              <p:spPr bwMode="auto">
                <a:xfrm>
                  <a:off x="2774" y="1200"/>
                  <a:ext cx="0" cy="240"/>
                </a:xfrm>
                <a:prstGeom prst="line">
                  <a:avLst/>
                </a:prstGeom>
                <a:noFill/>
                <a:ln w="9525">
                  <a:solidFill>
                    <a:schemeClr val="tx1"/>
                  </a:solidFill>
                  <a:round/>
                  <a:headEnd/>
                  <a:tailEnd/>
                </a:ln>
              </p:spPr>
              <p:txBody>
                <a:bodyPr/>
                <a:lstStyle/>
                <a:p>
                  <a:endParaRPr lang="en-US"/>
                </a:p>
              </p:txBody>
            </p:sp>
            <p:sp>
              <p:nvSpPr>
                <p:cNvPr id="91451" name="Line 315"/>
                <p:cNvSpPr>
                  <a:spLocks noChangeShapeType="1"/>
                </p:cNvSpPr>
                <p:nvPr/>
              </p:nvSpPr>
              <p:spPr bwMode="auto">
                <a:xfrm>
                  <a:off x="2736" y="1200"/>
                  <a:ext cx="0" cy="240"/>
                </a:xfrm>
                <a:prstGeom prst="line">
                  <a:avLst/>
                </a:prstGeom>
                <a:noFill/>
                <a:ln w="9525">
                  <a:solidFill>
                    <a:schemeClr val="tx1"/>
                  </a:solidFill>
                  <a:round/>
                  <a:headEnd/>
                  <a:tailEnd/>
                </a:ln>
              </p:spPr>
              <p:txBody>
                <a:bodyPr/>
                <a:lstStyle/>
                <a:p>
                  <a:endParaRPr lang="en-US"/>
                </a:p>
              </p:txBody>
            </p:sp>
            <p:sp>
              <p:nvSpPr>
                <p:cNvPr id="91452" name="Line 316"/>
                <p:cNvSpPr>
                  <a:spLocks noChangeShapeType="1"/>
                </p:cNvSpPr>
                <p:nvPr/>
              </p:nvSpPr>
              <p:spPr bwMode="auto">
                <a:xfrm>
                  <a:off x="2928" y="1200"/>
                  <a:ext cx="0" cy="240"/>
                </a:xfrm>
                <a:prstGeom prst="line">
                  <a:avLst/>
                </a:prstGeom>
                <a:noFill/>
                <a:ln w="9525">
                  <a:solidFill>
                    <a:schemeClr val="tx1"/>
                  </a:solidFill>
                  <a:round/>
                  <a:headEnd/>
                  <a:tailEnd/>
                </a:ln>
              </p:spPr>
              <p:txBody>
                <a:bodyPr/>
                <a:lstStyle/>
                <a:p>
                  <a:endParaRPr lang="en-US"/>
                </a:p>
              </p:txBody>
            </p:sp>
            <p:sp>
              <p:nvSpPr>
                <p:cNvPr id="91453" name="Line 317"/>
                <p:cNvSpPr>
                  <a:spLocks noChangeShapeType="1"/>
                </p:cNvSpPr>
                <p:nvPr/>
              </p:nvSpPr>
              <p:spPr bwMode="auto">
                <a:xfrm>
                  <a:off x="3120" y="1200"/>
                  <a:ext cx="0" cy="240"/>
                </a:xfrm>
                <a:prstGeom prst="line">
                  <a:avLst/>
                </a:prstGeom>
                <a:noFill/>
                <a:ln w="9525">
                  <a:solidFill>
                    <a:schemeClr val="tx1"/>
                  </a:solidFill>
                  <a:round/>
                  <a:headEnd/>
                  <a:tailEnd/>
                </a:ln>
              </p:spPr>
              <p:txBody>
                <a:bodyPr/>
                <a:lstStyle/>
                <a:p>
                  <a:endParaRPr lang="en-US"/>
                </a:p>
              </p:txBody>
            </p:sp>
            <p:sp>
              <p:nvSpPr>
                <p:cNvPr id="91454" name="Line 318"/>
                <p:cNvSpPr>
                  <a:spLocks noChangeShapeType="1"/>
                </p:cNvSpPr>
                <p:nvPr/>
              </p:nvSpPr>
              <p:spPr bwMode="auto">
                <a:xfrm>
                  <a:off x="3476" y="1200"/>
                  <a:ext cx="0" cy="240"/>
                </a:xfrm>
                <a:prstGeom prst="line">
                  <a:avLst/>
                </a:prstGeom>
                <a:noFill/>
                <a:ln w="9525">
                  <a:solidFill>
                    <a:schemeClr val="tx1"/>
                  </a:solidFill>
                  <a:round/>
                  <a:headEnd/>
                  <a:tailEnd/>
                </a:ln>
              </p:spPr>
              <p:txBody>
                <a:bodyPr/>
                <a:lstStyle/>
                <a:p>
                  <a:endParaRPr lang="en-US"/>
                </a:p>
              </p:txBody>
            </p:sp>
            <p:sp>
              <p:nvSpPr>
                <p:cNvPr id="91455" name="Line 319"/>
                <p:cNvSpPr>
                  <a:spLocks noChangeShapeType="1"/>
                </p:cNvSpPr>
                <p:nvPr/>
              </p:nvSpPr>
              <p:spPr bwMode="auto">
                <a:xfrm>
                  <a:off x="2016" y="1200"/>
                  <a:ext cx="0" cy="240"/>
                </a:xfrm>
                <a:prstGeom prst="line">
                  <a:avLst/>
                </a:prstGeom>
                <a:noFill/>
                <a:ln w="9525">
                  <a:solidFill>
                    <a:schemeClr val="tx1"/>
                  </a:solidFill>
                  <a:round/>
                  <a:headEnd/>
                  <a:tailEnd/>
                </a:ln>
              </p:spPr>
              <p:txBody>
                <a:bodyPr/>
                <a:lstStyle/>
                <a:p>
                  <a:endParaRPr lang="en-US"/>
                </a:p>
              </p:txBody>
            </p:sp>
            <p:sp>
              <p:nvSpPr>
                <p:cNvPr id="91456" name="Line 320"/>
                <p:cNvSpPr>
                  <a:spLocks noChangeShapeType="1"/>
                </p:cNvSpPr>
                <p:nvPr/>
              </p:nvSpPr>
              <p:spPr bwMode="auto">
                <a:xfrm>
                  <a:off x="3148" y="1200"/>
                  <a:ext cx="0" cy="240"/>
                </a:xfrm>
                <a:prstGeom prst="line">
                  <a:avLst/>
                </a:prstGeom>
                <a:noFill/>
                <a:ln w="9525">
                  <a:solidFill>
                    <a:schemeClr val="tx1"/>
                  </a:solidFill>
                  <a:round/>
                  <a:headEnd/>
                  <a:tailEnd/>
                </a:ln>
              </p:spPr>
              <p:txBody>
                <a:bodyPr/>
                <a:lstStyle/>
                <a:p>
                  <a:endParaRPr lang="en-US"/>
                </a:p>
              </p:txBody>
            </p:sp>
            <p:sp>
              <p:nvSpPr>
                <p:cNvPr id="91457" name="Line 321"/>
                <p:cNvSpPr>
                  <a:spLocks noChangeShapeType="1"/>
                </p:cNvSpPr>
                <p:nvPr/>
              </p:nvSpPr>
              <p:spPr bwMode="auto">
                <a:xfrm>
                  <a:off x="3504" y="1200"/>
                  <a:ext cx="0" cy="240"/>
                </a:xfrm>
                <a:prstGeom prst="line">
                  <a:avLst/>
                </a:prstGeom>
                <a:noFill/>
                <a:ln w="9525">
                  <a:solidFill>
                    <a:schemeClr val="tx1"/>
                  </a:solidFill>
                  <a:round/>
                  <a:headEnd/>
                  <a:tailEnd/>
                </a:ln>
              </p:spPr>
              <p:txBody>
                <a:bodyPr/>
                <a:lstStyle/>
                <a:p>
                  <a:endParaRPr lang="en-US"/>
                </a:p>
              </p:txBody>
            </p:sp>
            <p:sp>
              <p:nvSpPr>
                <p:cNvPr id="91458" name="Line 322"/>
                <p:cNvSpPr>
                  <a:spLocks noChangeShapeType="1"/>
                </p:cNvSpPr>
                <p:nvPr/>
              </p:nvSpPr>
              <p:spPr bwMode="auto">
                <a:xfrm>
                  <a:off x="3744" y="1200"/>
                  <a:ext cx="0" cy="240"/>
                </a:xfrm>
                <a:prstGeom prst="line">
                  <a:avLst/>
                </a:prstGeom>
                <a:noFill/>
                <a:ln w="9525">
                  <a:solidFill>
                    <a:schemeClr val="tx1"/>
                  </a:solidFill>
                  <a:round/>
                  <a:headEnd/>
                  <a:tailEnd/>
                </a:ln>
              </p:spPr>
              <p:txBody>
                <a:bodyPr/>
                <a:lstStyle/>
                <a:p>
                  <a:endParaRPr lang="en-US"/>
                </a:p>
              </p:txBody>
            </p:sp>
            <p:sp>
              <p:nvSpPr>
                <p:cNvPr id="91459" name="Line 323"/>
                <p:cNvSpPr>
                  <a:spLocks noChangeShapeType="1"/>
                </p:cNvSpPr>
                <p:nvPr/>
              </p:nvSpPr>
              <p:spPr bwMode="auto">
                <a:xfrm>
                  <a:off x="3678" y="1200"/>
                  <a:ext cx="0" cy="240"/>
                </a:xfrm>
                <a:prstGeom prst="line">
                  <a:avLst/>
                </a:prstGeom>
                <a:noFill/>
                <a:ln w="9525">
                  <a:solidFill>
                    <a:schemeClr val="tx1"/>
                  </a:solidFill>
                  <a:round/>
                  <a:headEnd/>
                  <a:tailEnd/>
                </a:ln>
              </p:spPr>
              <p:txBody>
                <a:bodyPr/>
                <a:lstStyle/>
                <a:p>
                  <a:endParaRPr lang="en-US"/>
                </a:p>
              </p:txBody>
            </p:sp>
            <p:sp>
              <p:nvSpPr>
                <p:cNvPr id="91460" name="Line 324"/>
                <p:cNvSpPr>
                  <a:spLocks noChangeShapeType="1"/>
                </p:cNvSpPr>
                <p:nvPr/>
              </p:nvSpPr>
              <p:spPr bwMode="auto">
                <a:xfrm>
                  <a:off x="3393" y="1200"/>
                  <a:ext cx="0" cy="240"/>
                </a:xfrm>
                <a:prstGeom prst="line">
                  <a:avLst/>
                </a:prstGeom>
                <a:noFill/>
                <a:ln w="9525">
                  <a:solidFill>
                    <a:schemeClr val="tx1"/>
                  </a:solidFill>
                  <a:round/>
                  <a:headEnd/>
                  <a:tailEnd/>
                </a:ln>
              </p:spPr>
              <p:txBody>
                <a:bodyPr/>
                <a:lstStyle/>
                <a:p>
                  <a:endParaRPr lang="en-US"/>
                </a:p>
              </p:txBody>
            </p:sp>
            <p:sp>
              <p:nvSpPr>
                <p:cNvPr id="91461" name="Line 325"/>
                <p:cNvSpPr>
                  <a:spLocks noChangeShapeType="1"/>
                </p:cNvSpPr>
                <p:nvPr/>
              </p:nvSpPr>
              <p:spPr bwMode="auto">
                <a:xfrm>
                  <a:off x="2570" y="1200"/>
                  <a:ext cx="0" cy="240"/>
                </a:xfrm>
                <a:prstGeom prst="line">
                  <a:avLst/>
                </a:prstGeom>
                <a:noFill/>
                <a:ln w="9525">
                  <a:solidFill>
                    <a:schemeClr val="tx1"/>
                  </a:solidFill>
                  <a:round/>
                  <a:headEnd/>
                  <a:tailEnd/>
                </a:ln>
              </p:spPr>
              <p:txBody>
                <a:bodyPr/>
                <a:lstStyle/>
                <a:p>
                  <a:endParaRPr lang="en-US"/>
                </a:p>
              </p:txBody>
            </p:sp>
          </p:grpSp>
          <p:sp>
            <p:nvSpPr>
              <p:cNvPr id="91462" name="Line 326"/>
              <p:cNvSpPr>
                <a:spLocks noChangeShapeType="1"/>
              </p:cNvSpPr>
              <p:nvPr/>
            </p:nvSpPr>
            <p:spPr bwMode="auto">
              <a:xfrm flipV="1">
                <a:off x="4944" y="2345"/>
                <a:ext cx="672" cy="0"/>
              </a:xfrm>
              <a:prstGeom prst="line">
                <a:avLst/>
              </a:prstGeom>
              <a:noFill/>
              <a:ln w="9525">
                <a:solidFill>
                  <a:schemeClr val="tx1"/>
                </a:solidFill>
                <a:round/>
                <a:headEnd/>
                <a:tailEnd type="none" w="sm" len="lg"/>
              </a:ln>
            </p:spPr>
            <p:txBody>
              <a:bodyPr/>
              <a:lstStyle/>
              <a:p>
                <a:endParaRPr lang="en-US"/>
              </a:p>
            </p:txBody>
          </p:sp>
        </p:grpSp>
      </p:grpSp>
      <p:sp>
        <p:nvSpPr>
          <p:cNvPr id="91463" name="Line 327"/>
          <p:cNvSpPr>
            <a:spLocks noChangeShapeType="1"/>
          </p:cNvSpPr>
          <p:nvPr/>
        </p:nvSpPr>
        <p:spPr bwMode="auto">
          <a:xfrm>
            <a:off x="7467600" y="2566988"/>
            <a:ext cx="304800" cy="0"/>
          </a:xfrm>
          <a:prstGeom prst="line">
            <a:avLst/>
          </a:prstGeom>
          <a:noFill/>
          <a:ln w="28575">
            <a:solidFill>
              <a:schemeClr val="tx1"/>
            </a:solidFill>
            <a:round/>
            <a:headEnd/>
            <a:tailEnd type="triangle" w="lg" len="lg"/>
          </a:ln>
        </p:spPr>
        <p:txBody>
          <a:bodyPr wrap="none">
            <a:spAutoFit/>
          </a:bodyPr>
          <a:lstStyle/>
          <a:p>
            <a:endParaRPr lang="en-US"/>
          </a:p>
        </p:txBody>
      </p:sp>
      <p:sp>
        <p:nvSpPr>
          <p:cNvPr id="91464" name="Line 328"/>
          <p:cNvSpPr>
            <a:spLocks noChangeShapeType="1"/>
          </p:cNvSpPr>
          <p:nvPr/>
        </p:nvSpPr>
        <p:spPr bwMode="auto">
          <a:xfrm>
            <a:off x="7467600" y="4700588"/>
            <a:ext cx="304800" cy="0"/>
          </a:xfrm>
          <a:prstGeom prst="line">
            <a:avLst/>
          </a:prstGeom>
          <a:noFill/>
          <a:ln w="28575">
            <a:solidFill>
              <a:schemeClr val="tx1"/>
            </a:solidFill>
            <a:round/>
            <a:headEnd/>
            <a:tailEnd type="triangle" w="lg" len="lg"/>
          </a:ln>
        </p:spPr>
        <p:txBody>
          <a:bodyPr wrap="none">
            <a:spAutoFit/>
          </a:bodyPr>
          <a:lstStyle/>
          <a:p>
            <a:endParaRPr lang="en-US"/>
          </a:p>
        </p:txBody>
      </p:sp>
      <p:sp>
        <p:nvSpPr>
          <p:cNvPr id="91465" name="AutoShape 333"/>
          <p:cNvSpPr>
            <a:spLocks noChangeArrowheads="1"/>
          </p:cNvSpPr>
          <p:nvPr/>
        </p:nvSpPr>
        <p:spPr bwMode="auto">
          <a:xfrm>
            <a:off x="8610600" y="3886200"/>
            <a:ext cx="533400" cy="914400"/>
          </a:xfrm>
          <a:prstGeom prst="rightArrow">
            <a:avLst>
              <a:gd name="adj1" fmla="val 50000"/>
              <a:gd name="adj2" fmla="val 49704"/>
            </a:avLst>
          </a:prstGeom>
          <a:solidFill>
            <a:schemeClr val="folHlink"/>
          </a:solidFill>
          <a:ln w="9525" algn="ctr">
            <a:solidFill>
              <a:schemeClr val="folHlink"/>
            </a:solidFill>
            <a:miter lim="800000"/>
            <a:headEnd/>
            <a:tailEnd/>
          </a:ln>
        </p:spPr>
        <p:txBody>
          <a:bodyPr anchor="ctr">
            <a:spAutoFit/>
          </a:bodyPr>
          <a:lstStyle/>
          <a:p>
            <a:pPr algn="ctr"/>
            <a:endParaRPr lang="en-US">
              <a:latin typeface="Arial Narrow" pitchFamily="34" charset="0"/>
            </a:endParaRPr>
          </a:p>
        </p:txBody>
      </p:sp>
      <p:sp>
        <p:nvSpPr>
          <p:cNvPr id="91466" name="Rectangle 330"/>
          <p:cNvSpPr>
            <a:spLocks noChangeArrowheads="1"/>
          </p:cNvSpPr>
          <p:nvPr/>
        </p:nvSpPr>
        <p:spPr bwMode="auto">
          <a:xfrm>
            <a:off x="457200" y="277813"/>
            <a:ext cx="8229600" cy="1143000"/>
          </a:xfrm>
          <a:prstGeom prst="rect">
            <a:avLst/>
          </a:prstGeom>
          <a:noFill/>
          <a:ln w="9525">
            <a:noFill/>
            <a:miter lim="800000"/>
            <a:headEnd/>
            <a:tailEnd/>
          </a:ln>
          <a:effectLst/>
        </p:spPr>
        <p:txBody>
          <a:bodyPr anchor="ctr"/>
          <a:lstStyle/>
          <a:p>
            <a:pPr algn="ctr"/>
            <a:r>
              <a:rPr lang="en-US" sz="4400" b="1"/>
              <a:t>Robotic/Human Loops</a:t>
            </a:r>
          </a:p>
        </p:txBody>
      </p:sp>
      <p:pic>
        <p:nvPicPr>
          <p:cNvPr id="91467" name="Picture 5" descr="aibo"/>
          <p:cNvPicPr>
            <a:picLocks noChangeAspect="1" noChangeArrowheads="1"/>
          </p:cNvPicPr>
          <p:nvPr/>
        </p:nvPicPr>
        <p:blipFill>
          <a:blip r:embed="rId6" cstate="print"/>
          <a:srcRect/>
          <a:stretch>
            <a:fillRect/>
          </a:stretch>
        </p:blipFill>
        <p:spPr bwMode="auto">
          <a:xfrm>
            <a:off x="7620000" y="304800"/>
            <a:ext cx="1143000" cy="1138238"/>
          </a:xfrm>
          <a:prstGeom prst="rect">
            <a:avLst/>
          </a:prstGeom>
          <a:noFill/>
          <a:ln w="9525">
            <a:noFill/>
            <a:miter lim="800000"/>
            <a:headEnd/>
            <a:tailEnd/>
          </a:ln>
        </p:spPr>
      </p:pic>
      <p:sp>
        <p:nvSpPr>
          <p:cNvPr id="91468" name="Rectangle 332"/>
          <p:cNvSpPr>
            <a:spLocks noChangeArrowheads="1"/>
          </p:cNvSpPr>
          <p:nvPr/>
        </p:nvSpPr>
        <p:spPr bwMode="auto">
          <a:xfrm>
            <a:off x="152400" y="1600200"/>
            <a:ext cx="4038600" cy="4530725"/>
          </a:xfrm>
          <a:prstGeom prst="rect">
            <a:avLst/>
          </a:prstGeom>
          <a:noFill/>
          <a:ln w="9525">
            <a:noFill/>
            <a:miter lim="800000"/>
            <a:headEnd/>
            <a:tailEnd/>
          </a:ln>
          <a:effectLst/>
        </p:spPr>
        <p:txBody>
          <a:bodyPr/>
          <a:lstStyle/>
          <a:p>
            <a:pPr marL="342900" indent="-342900">
              <a:spcBef>
                <a:spcPct val="20000"/>
              </a:spcBef>
              <a:buClr>
                <a:schemeClr val="hlink"/>
              </a:buClr>
              <a:buSzPct val="90000"/>
              <a:buFont typeface="Wingdings" pitchFamily="2" charset="2"/>
              <a:buBlip>
                <a:blip r:embed="rId7"/>
              </a:buBlip>
            </a:pPr>
            <a:r>
              <a:rPr lang="en-US" sz="2800">
                <a:effectLst>
                  <a:outerShdw blurRad="38100" dist="38100" dir="2700000" algn="tl">
                    <a:srgbClr val="000000"/>
                  </a:outerShdw>
                </a:effectLst>
              </a:rPr>
              <a:t>Coarse Gabor Filters transduced into a raster of spikes</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167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41670"/>
                                        </p:tgtEl>
                                      </p:cBhvr>
                                    </p:cmd>
                                  </p:childTnLst>
                                </p:cTn>
                              </p:par>
                            </p:childTnLst>
                          </p:cTn>
                        </p:par>
                      </p:childTnLst>
                    </p:cTn>
                  </p:par>
                </p:childTnLst>
              </p:cTn>
              <p:nextCondLst>
                <p:cond evt="onClick" delay="0">
                  <p:tgtEl>
                    <p:spTgt spid="241670"/>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41670"/>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6934200" y="6553200"/>
            <a:ext cx="1524000" cy="228600"/>
          </a:xfrm>
          <a:prstGeom prst="rect">
            <a:avLst/>
          </a:prstGeom>
          <a:noFill/>
          <a:ln w="9525">
            <a:noFill/>
            <a:miter lim="800000"/>
            <a:headEnd/>
            <a:tailEnd/>
          </a:ln>
        </p:spPr>
        <p:txBody>
          <a:bodyPr/>
          <a:lstStyle/>
          <a:p>
            <a:pPr algn="r" eaLnBrk="0" hangingPunct="0"/>
            <a:fld id="{26DFE259-414F-4E97-8FE2-2CACDE889456}" type="slidenum">
              <a:rPr lang="en-US" sz="1000"/>
              <a:pPr algn="r" eaLnBrk="0" hangingPunct="0"/>
              <a:t>32</a:t>
            </a:fld>
            <a:endParaRPr lang="en-US" sz="1000"/>
          </a:p>
        </p:txBody>
      </p:sp>
      <p:sp>
        <p:nvSpPr>
          <p:cNvPr id="93189" name="Text Box 3"/>
          <p:cNvSpPr txBox="1">
            <a:spLocks noChangeArrowheads="1"/>
          </p:cNvSpPr>
          <p:nvPr/>
        </p:nvSpPr>
        <p:spPr bwMode="auto">
          <a:xfrm>
            <a:off x="609600" y="4953000"/>
            <a:ext cx="3733800" cy="396875"/>
          </a:xfrm>
          <a:prstGeom prst="rect">
            <a:avLst/>
          </a:prstGeom>
          <a:noFill/>
          <a:ln w="9525">
            <a:noFill/>
            <a:miter lim="800000"/>
            <a:headEnd/>
            <a:tailEnd/>
          </a:ln>
        </p:spPr>
        <p:txBody>
          <a:bodyPr>
            <a:spAutoFit/>
          </a:bodyPr>
          <a:lstStyle/>
          <a:p>
            <a:pPr algn="ctr">
              <a:spcBef>
                <a:spcPct val="50000"/>
              </a:spcBef>
            </a:pPr>
            <a:r>
              <a:rPr lang="en-US" sz="2000">
                <a:latin typeface="Arial Narrow" pitchFamily="34" charset="0"/>
              </a:rPr>
              <a:t>Engaging &amp; Rewarding</a:t>
            </a:r>
          </a:p>
        </p:txBody>
      </p:sp>
      <p:pic>
        <p:nvPicPr>
          <p:cNvPr id="93190" name="zoya_pawshake.avi">
            <a:hlinkClick r:id="" action="ppaction://media"/>
          </p:cNvPr>
          <p:cNvPicPr>
            <a:picLocks noRot="1" noChangeAspect="1" noChangeArrowheads="1"/>
          </p:cNvPicPr>
          <p:nvPr>
            <a:videoFile r:link="rId1"/>
          </p:nvPr>
        </p:nvPicPr>
        <p:blipFill>
          <a:blip r:embed="rId5" cstate="print"/>
          <a:srcRect/>
          <a:stretch>
            <a:fillRect/>
          </a:stretch>
        </p:blipFill>
        <p:spPr bwMode="auto">
          <a:xfrm>
            <a:off x="609600" y="2133600"/>
            <a:ext cx="3656013" cy="2741613"/>
          </a:xfrm>
          <a:prstGeom prst="rect">
            <a:avLst/>
          </a:prstGeom>
          <a:noFill/>
          <a:ln w="9525">
            <a:noFill/>
            <a:miter lim="800000"/>
            <a:headEnd/>
            <a:tailEnd/>
          </a:ln>
        </p:spPr>
      </p:pic>
      <p:sp>
        <p:nvSpPr>
          <p:cNvPr id="93191" name="Text Box 6"/>
          <p:cNvSpPr txBox="1">
            <a:spLocks noChangeArrowheads="1"/>
          </p:cNvSpPr>
          <p:nvPr/>
        </p:nvSpPr>
        <p:spPr bwMode="auto">
          <a:xfrm>
            <a:off x="5638800" y="5867400"/>
            <a:ext cx="2057400" cy="396875"/>
          </a:xfrm>
          <a:prstGeom prst="rect">
            <a:avLst/>
          </a:prstGeom>
          <a:noFill/>
          <a:ln w="9525">
            <a:noFill/>
            <a:miter lim="800000"/>
            <a:headEnd/>
            <a:tailEnd/>
          </a:ln>
        </p:spPr>
        <p:txBody>
          <a:bodyPr>
            <a:spAutoFit/>
          </a:bodyPr>
          <a:lstStyle/>
          <a:p>
            <a:pPr algn="ctr">
              <a:spcBef>
                <a:spcPct val="50000"/>
              </a:spcBef>
            </a:pPr>
            <a:r>
              <a:rPr lang="en-US" sz="2000">
                <a:latin typeface="Arial Narrow" pitchFamily="34" charset="0"/>
              </a:rPr>
              <a:t>Evocative</a:t>
            </a:r>
          </a:p>
        </p:txBody>
      </p:sp>
      <p:pic>
        <p:nvPicPr>
          <p:cNvPr id="93192" name="zoya_fearful.avi">
            <a:hlinkClick r:id="" action="ppaction://media"/>
          </p:cNvPr>
          <p:cNvPicPr>
            <a:picLocks noRot="1" noChangeAspect="1" noChangeArrowheads="1"/>
          </p:cNvPicPr>
          <p:nvPr>
            <a:videoFile r:link="rId2"/>
          </p:nvPr>
        </p:nvPicPr>
        <p:blipFill>
          <a:blip r:embed="rId6" cstate="print"/>
          <a:srcRect/>
          <a:stretch>
            <a:fillRect/>
          </a:stretch>
        </p:blipFill>
        <p:spPr bwMode="auto">
          <a:xfrm>
            <a:off x="4800600" y="3048000"/>
            <a:ext cx="3656013" cy="2741613"/>
          </a:xfrm>
          <a:prstGeom prst="rect">
            <a:avLst/>
          </a:prstGeom>
          <a:noFill/>
          <a:ln w="9525">
            <a:noFill/>
            <a:miter lim="800000"/>
            <a:headEnd/>
            <a:tailEnd/>
          </a:ln>
        </p:spPr>
      </p:pic>
      <p:sp>
        <p:nvSpPr>
          <p:cNvPr id="93193" name="Rectangle 9"/>
          <p:cNvSpPr>
            <a:spLocks noChangeArrowheads="1"/>
          </p:cNvSpPr>
          <p:nvPr/>
        </p:nvSpPr>
        <p:spPr bwMode="auto">
          <a:xfrm>
            <a:off x="457200" y="304800"/>
            <a:ext cx="8229600" cy="1143000"/>
          </a:xfrm>
          <a:prstGeom prst="rect">
            <a:avLst/>
          </a:prstGeom>
          <a:noFill/>
          <a:ln w="9525">
            <a:noFill/>
            <a:miter lim="800000"/>
            <a:headEnd/>
            <a:tailEnd/>
          </a:ln>
          <a:effectLst/>
        </p:spPr>
        <p:txBody>
          <a:bodyPr anchor="ctr"/>
          <a:lstStyle/>
          <a:p>
            <a:pPr algn="ctr"/>
            <a:r>
              <a:rPr lang="en-US" sz="4400" b="1"/>
              <a:t>Robotic/Human Loops</a:t>
            </a:r>
          </a:p>
        </p:txBody>
      </p:sp>
      <p:pic>
        <p:nvPicPr>
          <p:cNvPr id="93194" name="Picture 5" descr="aibo"/>
          <p:cNvPicPr>
            <a:picLocks noChangeAspect="1" noChangeArrowheads="1"/>
          </p:cNvPicPr>
          <p:nvPr/>
        </p:nvPicPr>
        <p:blipFill>
          <a:blip r:embed="rId7" cstate="print"/>
          <a:srcRect/>
          <a:stretch>
            <a:fillRect/>
          </a:stretch>
        </p:blipFill>
        <p:spPr bwMode="auto">
          <a:xfrm>
            <a:off x="7620000" y="304800"/>
            <a:ext cx="1143000" cy="1138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b="1">
                <a:solidFill>
                  <a:schemeClr val="tx1"/>
                </a:solidFill>
                <a:effectLst/>
              </a:rPr>
              <a:t>Robotic/Human Loops</a:t>
            </a:r>
          </a:p>
        </p:txBody>
      </p:sp>
      <p:sp>
        <p:nvSpPr>
          <p:cNvPr id="68611" name="Rectangle 3"/>
          <p:cNvSpPr>
            <a:spLocks noGrp="1" noChangeArrowheads="1"/>
          </p:cNvSpPr>
          <p:nvPr>
            <p:ph type="body" idx="1"/>
          </p:nvPr>
        </p:nvSpPr>
        <p:spPr/>
        <p:txBody>
          <a:bodyPr/>
          <a:lstStyle/>
          <a:p>
            <a:r>
              <a:rPr lang="en-US"/>
              <a:t>Virtual Robots</a:t>
            </a:r>
          </a:p>
        </p:txBody>
      </p:sp>
      <p:pic>
        <p:nvPicPr>
          <p:cNvPr id="68612" name="Picture 5" descr="aibo"/>
          <p:cNvPicPr>
            <a:picLocks noChangeAspect="1" noChangeArrowheads="1"/>
          </p:cNvPicPr>
          <p:nvPr/>
        </p:nvPicPr>
        <p:blipFill>
          <a:blip r:embed="rId2" cstate="print"/>
          <a:srcRect/>
          <a:stretch>
            <a:fillRect/>
          </a:stretch>
        </p:blipFill>
        <p:spPr bwMode="auto">
          <a:xfrm>
            <a:off x="7620000" y="304800"/>
            <a:ext cx="1143000" cy="1138238"/>
          </a:xfrm>
          <a:prstGeom prst="rect">
            <a:avLst/>
          </a:prstGeom>
          <a:noFill/>
          <a:ln w="9525">
            <a:noFill/>
            <a:miter lim="800000"/>
            <a:headEnd/>
            <a:tailEnd/>
          </a:ln>
        </p:spPr>
      </p:pic>
      <p:pic>
        <p:nvPicPr>
          <p:cNvPr id="68617" name="Picture 22"/>
          <p:cNvPicPr>
            <a:picLocks noChangeAspect="1" noChangeArrowheads="1"/>
          </p:cNvPicPr>
          <p:nvPr/>
        </p:nvPicPr>
        <p:blipFill>
          <a:blip r:embed="rId3" cstate="print"/>
          <a:srcRect/>
          <a:stretch>
            <a:fillRect/>
          </a:stretch>
        </p:blipFill>
        <p:spPr bwMode="auto">
          <a:xfrm>
            <a:off x="4343400" y="1600200"/>
            <a:ext cx="4419600" cy="4402138"/>
          </a:xfrm>
          <a:prstGeom prst="rect">
            <a:avLst/>
          </a:prstGeom>
          <a:noFill/>
          <a:ln w="9525">
            <a:solidFill>
              <a:srgbClr val="0070C0"/>
            </a:solidFill>
            <a:miter lim="800000"/>
            <a:headEnd/>
            <a:tailEnd/>
          </a:ln>
        </p:spPr>
      </p:pic>
      <p:sp>
        <p:nvSpPr>
          <p:cNvPr id="68628" name="Text Box 20"/>
          <p:cNvSpPr txBox="1">
            <a:spLocks noChangeArrowheads="1"/>
          </p:cNvSpPr>
          <p:nvPr/>
        </p:nvSpPr>
        <p:spPr bwMode="auto">
          <a:xfrm>
            <a:off x="457200" y="6051550"/>
            <a:ext cx="8229600" cy="730250"/>
          </a:xfrm>
          <a:prstGeom prst="rect">
            <a:avLst/>
          </a:prstGeom>
          <a:noFill/>
          <a:ln w="9525">
            <a:noFill/>
            <a:miter lim="800000"/>
            <a:headEnd/>
            <a:tailEnd/>
          </a:ln>
          <a:effectLst/>
        </p:spPr>
        <p:txBody>
          <a:bodyPr>
            <a:spAutoFit/>
          </a:bodyPr>
          <a:lstStyle/>
          <a:p>
            <a:r>
              <a:rPr lang="en-US" sz="1400"/>
              <a:t>Philip H. Goodman, Sermsak Buntha, Quan Zou, Sergiu M. Dascalu, :Virtual neurorobotics (VNR) to accelerate the development of plausible neuromorphic brain architectures” Frontiers in Neurorobotics 1(1) pp. 1-7 November 2007.</a:t>
            </a:r>
          </a:p>
        </p:txBody>
      </p:sp>
      <p:pic>
        <p:nvPicPr>
          <p:cNvPr id="68629" name="Picture 6" descr="mds1.jpg"/>
          <p:cNvPicPr>
            <a:picLocks noChangeAspect="1"/>
          </p:cNvPicPr>
          <p:nvPr/>
        </p:nvPicPr>
        <p:blipFill>
          <a:blip r:embed="rId4" cstate="print"/>
          <a:srcRect/>
          <a:stretch>
            <a:fillRect/>
          </a:stretch>
        </p:blipFill>
        <p:spPr bwMode="auto">
          <a:xfrm>
            <a:off x="990600" y="2819400"/>
            <a:ext cx="2228850"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t>Objectives:</a:t>
            </a:r>
          </a:p>
        </p:txBody>
      </p:sp>
      <p:sp>
        <p:nvSpPr>
          <p:cNvPr id="76803" name="Rectangle 3"/>
          <p:cNvSpPr>
            <a:spLocks noGrp="1" noChangeArrowheads="1"/>
          </p:cNvSpPr>
          <p:nvPr>
            <p:ph type="body" idx="1"/>
          </p:nvPr>
        </p:nvSpPr>
        <p:spPr/>
        <p:txBody>
          <a:bodyPr/>
          <a:lstStyle/>
          <a:p>
            <a:pPr lvl="1"/>
            <a:r>
              <a:rPr lang="en-US" dirty="0" smtClean="0">
                <a:effectLst/>
              </a:rPr>
              <a:t>Create </a:t>
            </a:r>
            <a:r>
              <a:rPr lang="en-US" dirty="0" err="1">
                <a:effectLst/>
              </a:rPr>
              <a:t>neurally</a:t>
            </a:r>
            <a:r>
              <a:rPr lang="en-US" dirty="0">
                <a:effectLst/>
              </a:rPr>
              <a:t>-based cognitively intelligent systems</a:t>
            </a:r>
          </a:p>
          <a:p>
            <a:pPr lvl="1"/>
            <a:r>
              <a:rPr lang="en-US" dirty="0">
                <a:effectLst/>
              </a:rPr>
              <a:t>Develop </a:t>
            </a:r>
            <a:r>
              <a:rPr lang="en-US" dirty="0" err="1">
                <a:effectLst/>
              </a:rPr>
              <a:t>neuromorphic</a:t>
            </a:r>
            <a:r>
              <a:rPr lang="en-US" dirty="0">
                <a:effectLst/>
              </a:rPr>
              <a:t> robots which interact with humans</a:t>
            </a:r>
          </a:p>
          <a:p>
            <a:pPr lvl="1"/>
            <a:r>
              <a:rPr lang="en-US" dirty="0">
                <a:effectLst/>
              </a:rPr>
              <a:t>Complement Neuroscience wet lab and cognitive research</a:t>
            </a:r>
          </a:p>
        </p:txBody>
      </p:sp>
      <p:pic>
        <p:nvPicPr>
          <p:cNvPr id="76804" name="Picture 4" descr="neuron"/>
          <p:cNvPicPr>
            <a:picLocks noChangeAspect="1" noChangeArrowheads="1"/>
          </p:cNvPicPr>
          <p:nvPr/>
        </p:nvPicPr>
        <p:blipFill>
          <a:blip r:embed="rId2" cstate="print"/>
          <a:srcRect/>
          <a:stretch>
            <a:fillRect/>
          </a:stretch>
        </p:blipFill>
        <p:spPr bwMode="auto">
          <a:xfrm>
            <a:off x="7543800" y="381000"/>
            <a:ext cx="1219200" cy="917575"/>
          </a:xfrm>
          <a:prstGeom prst="rect">
            <a:avLst/>
          </a:prstGeom>
          <a:noFill/>
          <a:ln w="9525">
            <a:solidFill>
              <a:schemeClr val="accent2"/>
            </a:solid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t>Impacts:</a:t>
            </a:r>
          </a:p>
        </p:txBody>
      </p:sp>
      <p:sp>
        <p:nvSpPr>
          <p:cNvPr id="77827" name="Rectangle 3"/>
          <p:cNvSpPr>
            <a:spLocks noGrp="1" noChangeArrowheads="1"/>
          </p:cNvSpPr>
          <p:nvPr>
            <p:ph type="body" idx="1"/>
          </p:nvPr>
        </p:nvSpPr>
        <p:spPr/>
        <p:txBody>
          <a:bodyPr/>
          <a:lstStyle/>
          <a:p>
            <a:pPr lvl="1"/>
            <a:r>
              <a:rPr lang="en-US" dirty="0">
                <a:effectLst/>
              </a:rPr>
              <a:t>Multi-compartment and million-cell brain models</a:t>
            </a:r>
          </a:p>
          <a:p>
            <a:pPr lvl="1"/>
            <a:r>
              <a:rPr lang="en-US" dirty="0">
                <a:effectLst/>
              </a:rPr>
              <a:t>New theory of “</a:t>
            </a:r>
            <a:r>
              <a:rPr lang="en-US" dirty="0" err="1">
                <a:effectLst/>
              </a:rPr>
              <a:t>mesocircuit</a:t>
            </a:r>
            <a:r>
              <a:rPr lang="en-US" dirty="0">
                <a:effectLst/>
              </a:rPr>
              <a:t>” to link biology and behavior</a:t>
            </a:r>
          </a:p>
          <a:p>
            <a:pPr lvl="1"/>
            <a:r>
              <a:rPr lang="en-US" dirty="0">
                <a:effectLst/>
              </a:rPr>
              <a:t>Robotic prototype advanced from CANINE to HUMANOID </a:t>
            </a:r>
            <a:r>
              <a:rPr lang="en-US" dirty="0" smtClean="0">
                <a:effectLst/>
              </a:rPr>
              <a:t>robot</a:t>
            </a:r>
            <a:endParaRPr lang="en-US" dirty="0">
              <a:effectLst/>
            </a:endParaRPr>
          </a:p>
        </p:txBody>
      </p:sp>
      <p:pic>
        <p:nvPicPr>
          <p:cNvPr id="77830" name="Picture 4"/>
          <p:cNvPicPr>
            <a:picLocks noChangeAspect="1" noChangeArrowheads="1"/>
          </p:cNvPicPr>
          <p:nvPr/>
        </p:nvPicPr>
        <p:blipFill>
          <a:blip r:embed="rId2" cstate="print">
            <a:clrChange>
              <a:clrFrom>
                <a:srgbClr val="006600"/>
              </a:clrFrom>
              <a:clrTo>
                <a:srgbClr val="006600">
                  <a:alpha val="0"/>
                </a:srgbClr>
              </a:clrTo>
            </a:clrChange>
          </a:blip>
          <a:srcRect/>
          <a:stretch>
            <a:fillRect/>
          </a:stretch>
        </p:blipFill>
        <p:spPr bwMode="auto">
          <a:xfrm>
            <a:off x="7010400" y="304800"/>
            <a:ext cx="16510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81000" y="533400"/>
            <a:ext cx="8305800" cy="2895600"/>
          </a:xfrm>
        </p:spPr>
        <p:txBody>
          <a:bodyPr/>
          <a:lstStyle/>
          <a:p>
            <a:r>
              <a:rPr lang="en-US" sz="4000" dirty="0" smtClean="0"/>
              <a:t>Computational Science Applications </a:t>
            </a:r>
            <a:br>
              <a:rPr lang="en-US" sz="4000" dirty="0" smtClean="0"/>
            </a:br>
            <a:r>
              <a:rPr lang="en-US" sz="4000" dirty="0" smtClean="0"/>
              <a:t>and </a:t>
            </a:r>
            <a:br>
              <a:rPr lang="en-US" sz="4000" dirty="0" smtClean="0"/>
            </a:br>
            <a:r>
              <a:rPr lang="en-US" sz="4000" dirty="0" smtClean="0"/>
              <a:t>The Research They Drive</a:t>
            </a:r>
            <a:endParaRPr lang="en-US" sz="4000" dirty="0"/>
          </a:p>
        </p:txBody>
      </p:sp>
      <p:sp>
        <p:nvSpPr>
          <p:cNvPr id="2051" name="Rectangle 3"/>
          <p:cNvSpPr>
            <a:spLocks noGrp="1" noChangeArrowheads="1"/>
          </p:cNvSpPr>
          <p:nvPr>
            <p:ph type="subTitle" idx="1"/>
          </p:nvPr>
        </p:nvSpPr>
        <p:spPr>
          <a:xfrm>
            <a:off x="457200" y="3886200"/>
            <a:ext cx="8229600" cy="1752600"/>
          </a:xfrm>
        </p:spPr>
        <p:txBody>
          <a:bodyPr/>
          <a:lstStyle/>
          <a:p>
            <a:r>
              <a:rPr lang="en-US" sz="2000" dirty="0"/>
              <a:t>Frederick C. Harris, Jr.</a:t>
            </a:r>
          </a:p>
          <a:p>
            <a:r>
              <a:rPr lang="en-US" sz="2000" dirty="0"/>
              <a:t>Computer Science and Engineering</a:t>
            </a:r>
          </a:p>
          <a:p>
            <a:r>
              <a:rPr lang="en-US" sz="2000" dirty="0"/>
              <a:t>University of Nevada, Reno</a:t>
            </a:r>
          </a:p>
        </p:txBody>
      </p:sp>
      <p:pic>
        <p:nvPicPr>
          <p:cNvPr id="2052" name="Picture 4" descr="Nevada_Master_horiz_slogan_RGB"/>
          <p:cNvPicPr>
            <a:picLocks noChangeAspect="1" noChangeArrowheads="1"/>
          </p:cNvPicPr>
          <p:nvPr/>
        </p:nvPicPr>
        <p:blipFill>
          <a:blip r:embed="rId2" cstate="print"/>
          <a:srcRect/>
          <a:stretch>
            <a:fillRect/>
          </a:stretch>
        </p:blipFill>
        <p:spPr bwMode="auto">
          <a:xfrm>
            <a:off x="2895600" y="5826125"/>
            <a:ext cx="3124200" cy="103187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Application: Data Portal</a:t>
            </a:r>
            <a:endParaRPr lang="en-US" dirty="0"/>
          </a:p>
        </p:txBody>
      </p:sp>
      <p:sp>
        <p:nvSpPr>
          <p:cNvPr id="3" name="Content Placeholder 2"/>
          <p:cNvSpPr>
            <a:spLocks noGrp="1"/>
          </p:cNvSpPr>
          <p:nvPr>
            <p:ph idx="1"/>
          </p:nvPr>
        </p:nvSpPr>
        <p:spPr>
          <a:xfrm>
            <a:off x="457200" y="1600200"/>
            <a:ext cx="5638800" cy="4530725"/>
          </a:xfrm>
        </p:spPr>
        <p:txBody>
          <a:bodyPr>
            <a:normAutofit/>
          </a:bodyPr>
          <a:lstStyle/>
          <a:p>
            <a:r>
              <a:rPr lang="en-US" dirty="0" smtClean="0"/>
              <a:t>Goal: </a:t>
            </a:r>
          </a:p>
          <a:p>
            <a:pPr lvl="1"/>
            <a:r>
              <a:rPr lang="en-US" dirty="0" smtClean="0"/>
              <a:t>Build a Climate Change Data Portal for Nevada.</a:t>
            </a:r>
          </a:p>
          <a:p>
            <a:pPr lvl="1"/>
            <a:endParaRPr lang="en-US" dirty="0" smtClean="0"/>
          </a:p>
          <a:p>
            <a:r>
              <a:rPr lang="en-US" dirty="0" smtClean="0"/>
              <a:t>Purpose:</a:t>
            </a:r>
          </a:p>
          <a:p>
            <a:pPr lvl="1"/>
            <a:r>
              <a:rPr lang="en-US" dirty="0" smtClean="0">
                <a:latin typeface="Arial" charset="0"/>
              </a:rPr>
              <a:t>Create a virtual climate change center</a:t>
            </a:r>
            <a:endParaRPr lang="en-US" dirty="0"/>
          </a:p>
        </p:txBody>
      </p:sp>
      <p:pic>
        <p:nvPicPr>
          <p:cNvPr id="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255426" y="2919416"/>
            <a:ext cx="3745139" cy="24145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Application: Data Portal</a:t>
            </a:r>
            <a:endParaRPr lang="en-US" dirty="0"/>
          </a:p>
        </p:txBody>
      </p:sp>
      <p:sp>
        <p:nvSpPr>
          <p:cNvPr id="3" name="Content Placeholder 2"/>
          <p:cNvSpPr>
            <a:spLocks noGrp="1"/>
          </p:cNvSpPr>
          <p:nvPr>
            <p:ph idx="1"/>
          </p:nvPr>
        </p:nvSpPr>
        <p:spPr/>
        <p:txBody>
          <a:bodyPr/>
          <a:lstStyle/>
          <a:p>
            <a:r>
              <a:rPr lang="en-US" dirty="0" smtClean="0"/>
              <a:t>This is part of an NSF 5-year $21.7 million project: </a:t>
            </a:r>
          </a:p>
          <a:p>
            <a:pPr lvl="1"/>
            <a:r>
              <a:rPr lang="en-US" dirty="0" smtClean="0"/>
              <a:t>Infrastructure for Nevada Climate Change Research, Education, and Outreach</a:t>
            </a:r>
          </a:p>
          <a:p>
            <a:r>
              <a:rPr lang="en-US" dirty="0" smtClean="0"/>
              <a:t>The Data Portal is the glue between</a:t>
            </a:r>
          </a:p>
          <a:p>
            <a:pPr lvl="1"/>
            <a:r>
              <a:rPr lang="en-US" dirty="0" smtClean="0"/>
              <a:t>(Climate Modeling Component) </a:t>
            </a:r>
            <a:r>
              <a:rPr lang="en-US" b="1" dirty="0" smtClean="0"/>
              <a:t>AIR</a:t>
            </a:r>
          </a:p>
          <a:p>
            <a:pPr lvl="1"/>
            <a:r>
              <a:rPr lang="en-US" dirty="0" smtClean="0"/>
              <a:t>(Ecological Change Component) </a:t>
            </a:r>
            <a:r>
              <a:rPr lang="en-US" b="1" dirty="0" smtClean="0"/>
              <a:t>LAND</a:t>
            </a:r>
          </a:p>
          <a:p>
            <a:pPr lvl="1"/>
            <a:r>
              <a:rPr lang="en-US" dirty="0" smtClean="0"/>
              <a:t>(Water Resources Component) </a:t>
            </a:r>
            <a:r>
              <a:rPr lang="en-US" b="1" dirty="0" smtClean="0"/>
              <a:t>WATER</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Application: Data Portal</a:t>
            </a:r>
            <a:endParaRPr lang="en-US" dirty="0"/>
          </a:p>
        </p:txBody>
      </p:sp>
      <p:sp>
        <p:nvSpPr>
          <p:cNvPr id="3" name="Content Placeholder 2"/>
          <p:cNvSpPr>
            <a:spLocks noGrp="1"/>
          </p:cNvSpPr>
          <p:nvPr>
            <p:ph idx="1"/>
          </p:nvPr>
        </p:nvSpPr>
        <p:spPr>
          <a:xfrm>
            <a:off x="457200" y="1600200"/>
            <a:ext cx="4191000" cy="4530725"/>
          </a:xfrm>
        </p:spPr>
        <p:txBody>
          <a:bodyPr/>
          <a:lstStyle/>
          <a:p>
            <a:r>
              <a:rPr lang="en-US" dirty="0" smtClean="0"/>
              <a:t>Allow public access to raw files via:</a:t>
            </a:r>
          </a:p>
          <a:p>
            <a:pPr lvl="1"/>
            <a:r>
              <a:rPr lang="en-US" dirty="0" smtClean="0"/>
              <a:t>FTP site</a:t>
            </a:r>
          </a:p>
          <a:p>
            <a:pPr lvl="1"/>
            <a:r>
              <a:rPr lang="en-US" dirty="0" smtClean="0"/>
              <a:t>HTTP browser</a:t>
            </a:r>
          </a:p>
          <a:p>
            <a:pPr lvl="1"/>
            <a:endParaRPr lang="en-US" dirty="0"/>
          </a:p>
          <a:p>
            <a:r>
              <a:rPr lang="en-US" dirty="0" smtClean="0"/>
              <a:t>Video</a:t>
            </a:r>
            <a:endParaRPr lang="en-US" dirty="0"/>
          </a:p>
        </p:txBody>
      </p:sp>
      <p:pic>
        <p:nvPicPr>
          <p:cNvPr id="4" name="Content Placeholder 7" descr="Site schematic (Lisa Wable and Jay Arnone).jpg"/>
          <p:cNvPicPr>
            <a:picLocks noChangeAspect="1"/>
          </p:cNvPicPr>
          <p:nvPr/>
        </p:nvPicPr>
        <p:blipFill>
          <a:blip r:embed="rId2" cstate="print"/>
          <a:stretch>
            <a:fillRect/>
          </a:stretch>
        </p:blipFill>
        <p:spPr bwMode="auto">
          <a:xfrm>
            <a:off x="4253619" y="2133600"/>
            <a:ext cx="4734971" cy="4572000"/>
          </a:xfrm>
          <a:prstGeom prst="rect">
            <a:avLst/>
          </a:prstGeom>
          <a:noFill/>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9" name="Rectangle 5"/>
          <p:cNvSpPr>
            <a:spLocks noGrp="1" noChangeArrowheads="1"/>
          </p:cNvSpPr>
          <p:nvPr>
            <p:ph type="title"/>
          </p:nvPr>
        </p:nvSpPr>
        <p:spPr/>
        <p:txBody>
          <a:bodyPr/>
          <a:lstStyle/>
          <a:p>
            <a:pPr eaLnBrk="1" hangingPunct="1">
              <a:defRPr/>
            </a:pPr>
            <a:r>
              <a:rPr lang="en-US" dirty="0" smtClean="0"/>
              <a:t>The Place: The International Space Station</a:t>
            </a:r>
          </a:p>
        </p:txBody>
      </p:sp>
      <p:sp>
        <p:nvSpPr>
          <p:cNvPr id="118790" name="Rectangle 6"/>
          <p:cNvSpPr>
            <a:spLocks noGrp="1" noChangeArrowheads="1"/>
          </p:cNvSpPr>
          <p:nvPr>
            <p:ph type="body" sz="half" idx="1"/>
          </p:nvPr>
        </p:nvSpPr>
        <p:spPr>
          <a:xfrm>
            <a:off x="1066800" y="1981200"/>
            <a:ext cx="3733800" cy="4648200"/>
          </a:xfrm>
        </p:spPr>
        <p:txBody>
          <a:bodyPr/>
          <a:lstStyle/>
          <a:p>
            <a:pPr eaLnBrk="1" hangingPunct="1">
              <a:defRPr/>
            </a:pPr>
            <a:r>
              <a:rPr lang="en-US" smtClean="0"/>
              <a:t>Topic:</a:t>
            </a:r>
          </a:p>
          <a:p>
            <a:pPr lvl="1" eaLnBrk="1" hangingPunct="1">
              <a:defRPr/>
            </a:pPr>
            <a:r>
              <a:rPr lang="en-US" smtClean="0"/>
              <a:t>Science Experiments aboard the International Space Station.</a:t>
            </a:r>
          </a:p>
        </p:txBody>
      </p:sp>
      <p:pic>
        <p:nvPicPr>
          <p:cNvPr id="11268" name="Picture 8" descr="msgglovebox"/>
          <p:cNvPicPr>
            <a:picLocks noChangeAspect="1" noChangeArrowheads="1"/>
          </p:cNvPicPr>
          <p:nvPr/>
        </p:nvPicPr>
        <p:blipFill>
          <a:blip r:embed="rId3" cstate="print"/>
          <a:srcRect/>
          <a:stretch>
            <a:fillRect/>
          </a:stretch>
        </p:blipFill>
        <p:spPr bwMode="auto">
          <a:xfrm>
            <a:off x="4953000" y="1905000"/>
            <a:ext cx="40640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0" name="Rectangle 4"/>
          <p:cNvSpPr>
            <a:spLocks noGrp="1" noChangeArrowheads="1"/>
          </p:cNvSpPr>
          <p:nvPr>
            <p:ph type="title"/>
          </p:nvPr>
        </p:nvSpPr>
        <p:spPr/>
        <p:txBody>
          <a:bodyPr/>
          <a:lstStyle/>
          <a:p>
            <a:pPr eaLnBrk="1" hangingPunct="1">
              <a:defRPr/>
            </a:pPr>
            <a:r>
              <a:rPr lang="en-US" dirty="0" smtClean="0"/>
              <a:t>The Science</a:t>
            </a:r>
          </a:p>
        </p:txBody>
      </p:sp>
      <p:sp>
        <p:nvSpPr>
          <p:cNvPr id="157701" name="Rectangle 5"/>
          <p:cNvSpPr>
            <a:spLocks noGrp="1" noChangeArrowheads="1"/>
          </p:cNvSpPr>
          <p:nvPr>
            <p:ph type="body" sz="half" idx="1"/>
          </p:nvPr>
        </p:nvSpPr>
        <p:spPr>
          <a:xfrm>
            <a:off x="1066800" y="1981200"/>
            <a:ext cx="3505200" cy="4114800"/>
          </a:xfrm>
        </p:spPr>
        <p:txBody>
          <a:bodyPr/>
          <a:lstStyle/>
          <a:p>
            <a:pPr eaLnBrk="1" hangingPunct="1">
              <a:defRPr/>
            </a:pPr>
            <a:r>
              <a:rPr lang="en-US" smtClean="0"/>
              <a:t>Studying the long-term effects of microgravity on living systems</a:t>
            </a:r>
          </a:p>
          <a:p>
            <a:pPr eaLnBrk="1" hangingPunct="1">
              <a:defRPr/>
            </a:pPr>
            <a:endParaRPr lang="en-US" smtClean="0"/>
          </a:p>
          <a:p>
            <a:pPr eaLnBrk="1" hangingPunct="1">
              <a:defRPr/>
            </a:pPr>
            <a:r>
              <a:rPr lang="en-US" smtClean="0"/>
              <a:t>Issue:</a:t>
            </a:r>
          </a:p>
          <a:p>
            <a:pPr lvl="1" eaLnBrk="1" hangingPunct="1">
              <a:defRPr/>
            </a:pPr>
            <a:r>
              <a:rPr lang="en-US" smtClean="0"/>
              <a:t>You need to train and practice before you get there.</a:t>
            </a:r>
          </a:p>
          <a:p>
            <a:pPr eaLnBrk="1" hangingPunct="1">
              <a:buFont typeface="Wingdings" pitchFamily="2" charset="2"/>
              <a:buNone/>
              <a:defRPr/>
            </a:pPr>
            <a:endParaRPr lang="en-US" smtClean="0"/>
          </a:p>
        </p:txBody>
      </p:sp>
      <p:pic>
        <p:nvPicPr>
          <p:cNvPr id="12292" name="Picture 7" descr="vgx"/>
          <p:cNvPicPr>
            <a:picLocks noGrp="1" noChangeAspect="1" noChangeArrowheads="1"/>
          </p:cNvPicPr>
          <p:nvPr>
            <p:ph type="body" sz="half" idx="2"/>
          </p:nvPr>
        </p:nvPicPr>
        <p:blipFill>
          <a:blip r:embed="rId3" cstate="print"/>
          <a:srcRect/>
          <a:stretch>
            <a:fillRect/>
          </a:stretch>
        </p:blipFill>
        <p:spPr>
          <a:xfrm>
            <a:off x="4495800" y="2082800"/>
            <a:ext cx="4648200" cy="3937000"/>
          </a:xfr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4"/>
          <p:cNvSpPr>
            <a:spLocks noGrp="1" noChangeArrowheads="1"/>
          </p:cNvSpPr>
          <p:nvPr>
            <p:ph type="title"/>
          </p:nvPr>
        </p:nvSpPr>
        <p:spPr/>
        <p:txBody>
          <a:bodyPr/>
          <a:lstStyle/>
          <a:p>
            <a:pPr eaLnBrk="1" hangingPunct="1">
              <a:defRPr/>
            </a:pPr>
            <a:r>
              <a:rPr lang="en-US" smtClean="0"/>
              <a:t>Solution (round 1)</a:t>
            </a:r>
          </a:p>
        </p:txBody>
      </p:sp>
      <p:sp>
        <p:nvSpPr>
          <p:cNvPr id="120837" name="Rectangle 5"/>
          <p:cNvSpPr>
            <a:spLocks noGrp="1" noChangeArrowheads="1"/>
          </p:cNvSpPr>
          <p:nvPr>
            <p:ph type="body" sz="half" idx="1"/>
          </p:nvPr>
        </p:nvSpPr>
        <p:spPr/>
        <p:txBody>
          <a:bodyPr/>
          <a:lstStyle/>
          <a:p>
            <a:pPr eaLnBrk="1" hangingPunct="1">
              <a:defRPr/>
            </a:pPr>
            <a:r>
              <a:rPr lang="en-US" smtClean="0"/>
              <a:t>Solution:</a:t>
            </a:r>
          </a:p>
          <a:p>
            <a:pPr lvl="1" eaLnBrk="1" hangingPunct="1">
              <a:defRPr/>
            </a:pPr>
            <a:r>
              <a:rPr lang="en-US" smtClean="0"/>
              <a:t>Build the same setup here</a:t>
            </a:r>
          </a:p>
          <a:p>
            <a:pPr eaLnBrk="1" hangingPunct="1">
              <a:defRPr/>
            </a:pPr>
            <a:r>
              <a:rPr lang="en-US" smtClean="0"/>
              <a:t>What’s the problem?</a:t>
            </a:r>
          </a:p>
          <a:p>
            <a:pPr lvl="1" eaLnBrk="1" hangingPunct="1">
              <a:defRPr/>
            </a:pPr>
            <a:r>
              <a:rPr lang="en-US" smtClean="0"/>
              <a:t>Gravity (or lack thereof) for the simulation</a:t>
            </a:r>
          </a:p>
          <a:p>
            <a:pPr eaLnBrk="1" hangingPunct="1">
              <a:defRPr/>
            </a:pPr>
            <a:endParaRPr lang="en-US" smtClean="0"/>
          </a:p>
        </p:txBody>
      </p:sp>
      <p:sp>
        <p:nvSpPr>
          <p:cNvPr id="120838" name="Rectangle 6"/>
          <p:cNvSpPr>
            <a:spLocks noGrp="1" noChangeArrowheads="1"/>
          </p:cNvSpPr>
          <p:nvPr>
            <p:ph type="body" sz="half" idx="2"/>
          </p:nvPr>
        </p:nvSpPr>
        <p:spPr/>
        <p:txBody>
          <a:bodyPr/>
          <a:lstStyle/>
          <a:p>
            <a:pPr eaLnBrk="1" hangingPunct="1">
              <a:defRPr/>
            </a:pPr>
            <a:endParaRPr lang="en-US" smtClean="0"/>
          </a:p>
        </p:txBody>
      </p:sp>
      <p:pic>
        <p:nvPicPr>
          <p:cNvPr id="13317" name="Picture 7" descr="Rich with rambo x 2e_quarter_res"/>
          <p:cNvPicPr>
            <a:picLocks noChangeAspect="1" noChangeArrowheads="1"/>
          </p:cNvPicPr>
          <p:nvPr/>
        </p:nvPicPr>
        <p:blipFill>
          <a:blip r:embed="rId3" cstate="print"/>
          <a:srcRect/>
          <a:stretch>
            <a:fillRect/>
          </a:stretch>
        </p:blipFill>
        <p:spPr bwMode="auto">
          <a:xfrm>
            <a:off x="4953000" y="2057400"/>
            <a:ext cx="4191000" cy="3643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Beam</Template>
  <TotalTime>1009</TotalTime>
  <Words>894</Words>
  <Application>Microsoft Office PowerPoint</Application>
  <PresentationFormat>On-screen Show (4:3)</PresentationFormat>
  <Paragraphs>183</Paragraphs>
  <Slides>37</Slides>
  <Notes>14</Notes>
  <HiddenSlides>0</HiddenSlides>
  <MMClips>3</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Beam</vt:lpstr>
      <vt:lpstr>Computational Science Applications  and  The Research They Drive</vt:lpstr>
      <vt:lpstr>The Place: Nevada</vt:lpstr>
      <vt:lpstr>The Science</vt:lpstr>
      <vt:lpstr>The Application: Data Portal</vt:lpstr>
      <vt:lpstr>The Application: Data Portal</vt:lpstr>
      <vt:lpstr>The Application: Data Portal</vt:lpstr>
      <vt:lpstr>The Place: The International Space Station</vt:lpstr>
      <vt:lpstr>The Science</vt:lpstr>
      <vt:lpstr>Solution (round 1)</vt:lpstr>
      <vt:lpstr>Solution (round 2)</vt:lpstr>
      <vt:lpstr>Solution (round 3)</vt:lpstr>
      <vt:lpstr>Solution (round 3) (cont)</vt:lpstr>
      <vt:lpstr>Slide 13</vt:lpstr>
      <vt:lpstr>GUI Design (cont)</vt:lpstr>
      <vt:lpstr>Preliminary Results:</vt:lpstr>
      <vt:lpstr>Future Applications:</vt:lpstr>
      <vt:lpstr>The Place: Mars</vt:lpstr>
      <vt:lpstr>The Application</vt:lpstr>
      <vt:lpstr>The Place: The Human Brain</vt:lpstr>
      <vt:lpstr>Slide 20</vt:lpstr>
      <vt:lpstr>A Little Neuroscience</vt:lpstr>
      <vt:lpstr>A Little Neuroscience</vt:lpstr>
      <vt:lpstr>A Little Neuroscience</vt:lpstr>
      <vt:lpstr>A Little Neuroscience</vt:lpstr>
      <vt:lpstr>A Little Neuroscience</vt:lpstr>
      <vt:lpstr>Web Interface</vt:lpstr>
      <vt:lpstr>Modeling &amp;  Neural Engineering</vt:lpstr>
      <vt:lpstr>Modeling &amp;  Neural Engineering</vt:lpstr>
      <vt:lpstr>Modeling &amp;  Neural Engineering</vt:lpstr>
      <vt:lpstr>Robotic/Human Loops</vt:lpstr>
      <vt:lpstr>Slide 31</vt:lpstr>
      <vt:lpstr>Slide 32</vt:lpstr>
      <vt:lpstr>Robotic/Human Loops</vt:lpstr>
      <vt:lpstr>Objectives:</vt:lpstr>
      <vt:lpstr>Impacts:</vt:lpstr>
      <vt:lpstr>Computational Science Applications  and  The Research They Drive</vt:lpstr>
      <vt:lpstr>Slide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 Cortical Simulation: Hardware, Software,  and Future Directions</dc:title>
  <dc:creator>Fred Harris</dc:creator>
  <cp:lastModifiedBy>fredh</cp:lastModifiedBy>
  <cp:revision>44</cp:revision>
  <dcterms:created xsi:type="dcterms:W3CDTF">2009-04-11T19:33:25Z</dcterms:created>
  <dcterms:modified xsi:type="dcterms:W3CDTF">2011-02-25T23:35:41Z</dcterms:modified>
</cp:coreProperties>
</file>