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wav"/>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 id="2147483720" r:id="rId7"/>
    <p:sldMasterId id="2147483732" r:id="rId8"/>
    <p:sldMasterId id="2147483744" r:id="rId9"/>
    <p:sldMasterId id="2147483756" r:id="rId10"/>
    <p:sldMasterId id="2147483768" r:id="rId11"/>
    <p:sldMasterId id="2147483780" r:id="rId12"/>
  </p:sldMasterIdLst>
  <p:notesMasterIdLst>
    <p:notesMasterId r:id="rId118"/>
  </p:notesMasterIdLst>
  <p:handoutMasterIdLst>
    <p:handoutMasterId r:id="rId119"/>
  </p:handoutMasterIdLst>
  <p:sldIdLst>
    <p:sldId id="256" r:id="rId13"/>
    <p:sldId id="452" r:id="rId14"/>
    <p:sldId id="354" r:id="rId15"/>
    <p:sldId id="453" r:id="rId16"/>
    <p:sldId id="562" r:id="rId17"/>
    <p:sldId id="557" r:id="rId18"/>
    <p:sldId id="558" r:id="rId19"/>
    <p:sldId id="559" r:id="rId20"/>
    <p:sldId id="560" r:id="rId21"/>
    <p:sldId id="561" r:id="rId22"/>
    <p:sldId id="563" r:id="rId23"/>
    <p:sldId id="565" r:id="rId24"/>
    <p:sldId id="564" r:id="rId25"/>
    <p:sldId id="566" r:id="rId26"/>
    <p:sldId id="257" r:id="rId27"/>
    <p:sldId id="272" r:id="rId28"/>
    <p:sldId id="393" r:id="rId29"/>
    <p:sldId id="568" r:id="rId30"/>
    <p:sldId id="494" r:id="rId31"/>
    <p:sldId id="496" r:id="rId32"/>
    <p:sldId id="570" r:id="rId33"/>
    <p:sldId id="480" r:id="rId34"/>
    <p:sldId id="484" r:id="rId35"/>
    <p:sldId id="485" r:id="rId36"/>
    <p:sldId id="486" r:id="rId37"/>
    <p:sldId id="487" r:id="rId38"/>
    <p:sldId id="489" r:id="rId39"/>
    <p:sldId id="569" r:id="rId40"/>
    <p:sldId id="492" r:id="rId41"/>
    <p:sldId id="581" r:id="rId42"/>
    <p:sldId id="582" r:id="rId43"/>
    <p:sldId id="535" r:id="rId44"/>
    <p:sldId id="571" r:id="rId45"/>
    <p:sldId id="572" r:id="rId46"/>
    <p:sldId id="577" r:id="rId47"/>
    <p:sldId id="583" r:id="rId48"/>
    <p:sldId id="584" r:id="rId49"/>
    <p:sldId id="573" r:id="rId50"/>
    <p:sldId id="578" r:id="rId51"/>
    <p:sldId id="579" r:id="rId52"/>
    <p:sldId id="580" r:id="rId53"/>
    <p:sldId id="574" r:id="rId54"/>
    <p:sldId id="497" r:id="rId55"/>
    <p:sldId id="448" r:id="rId56"/>
    <p:sldId id="540" r:id="rId57"/>
    <p:sldId id="545" r:id="rId58"/>
    <p:sldId id="538" r:id="rId59"/>
    <p:sldId id="539" r:id="rId60"/>
    <p:sldId id="550" r:id="rId61"/>
    <p:sldId id="546" r:id="rId62"/>
    <p:sldId id="553" r:id="rId63"/>
    <p:sldId id="555" r:id="rId64"/>
    <p:sldId id="547" r:id="rId65"/>
    <p:sldId id="548" r:id="rId66"/>
    <p:sldId id="549" r:id="rId67"/>
    <p:sldId id="567" r:id="rId68"/>
    <p:sldId id="449" r:id="rId69"/>
    <p:sldId id="462" r:id="rId70"/>
    <p:sldId id="463" r:id="rId71"/>
    <p:sldId id="464" r:id="rId72"/>
    <p:sldId id="465" r:id="rId73"/>
    <p:sldId id="466" r:id="rId74"/>
    <p:sldId id="467" r:id="rId75"/>
    <p:sldId id="450" r:id="rId76"/>
    <p:sldId id="468" r:id="rId77"/>
    <p:sldId id="469" r:id="rId78"/>
    <p:sldId id="474" r:id="rId79"/>
    <p:sldId id="460" r:id="rId80"/>
    <p:sldId id="471" r:id="rId81"/>
    <p:sldId id="589" r:id="rId82"/>
    <p:sldId id="472" r:id="rId83"/>
    <p:sldId id="451" r:id="rId84"/>
    <p:sldId id="476" r:id="rId85"/>
    <p:sldId id="297" r:id="rId86"/>
    <p:sldId id="436" r:id="rId87"/>
    <p:sldId id="534" r:id="rId88"/>
    <p:sldId id="454" r:id="rId89"/>
    <p:sldId id="455" r:id="rId90"/>
    <p:sldId id="456" r:id="rId91"/>
    <p:sldId id="457" r:id="rId92"/>
    <p:sldId id="458" r:id="rId93"/>
    <p:sldId id="459" r:id="rId94"/>
    <p:sldId id="575" r:id="rId95"/>
    <p:sldId id="576" r:id="rId96"/>
    <p:sldId id="585" r:id="rId97"/>
    <p:sldId id="586" r:id="rId98"/>
    <p:sldId id="587" r:id="rId99"/>
    <p:sldId id="588" r:id="rId100"/>
    <p:sldId id="537" r:id="rId101"/>
    <p:sldId id="541" r:id="rId102"/>
    <p:sldId id="542" r:id="rId103"/>
    <p:sldId id="543" r:id="rId104"/>
    <p:sldId id="544" r:id="rId105"/>
    <p:sldId id="590" r:id="rId106"/>
    <p:sldId id="435" r:id="rId107"/>
    <p:sldId id="423" r:id="rId108"/>
    <p:sldId id="374" r:id="rId109"/>
    <p:sldId id="375" r:id="rId110"/>
    <p:sldId id="376" r:id="rId111"/>
    <p:sldId id="377" r:id="rId112"/>
    <p:sldId id="378" r:id="rId113"/>
    <p:sldId id="379" r:id="rId114"/>
    <p:sldId id="380" r:id="rId115"/>
    <p:sldId id="381" r:id="rId116"/>
    <p:sldId id="382" r:id="rId117"/>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EA4"/>
    <a:srgbClr val="0065B0"/>
    <a:srgbClr val="000000"/>
    <a:srgbClr val="FF9999"/>
    <a:srgbClr val="E9EDF4"/>
    <a:srgbClr val="FFFF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680" autoAdjust="0"/>
    <p:restoredTop sz="97445" autoAdjust="0"/>
  </p:normalViewPr>
  <p:slideViewPr>
    <p:cSldViewPr snapToGrid="0">
      <p:cViewPr>
        <p:scale>
          <a:sx n="125" d="100"/>
          <a:sy n="125" d="100"/>
        </p:scale>
        <p:origin x="-1710" y="-2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96" d="100"/>
          <a:sy n="96" d="100"/>
        </p:scale>
        <p:origin x="-3606" y="-90"/>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117" Type="http://schemas.openxmlformats.org/officeDocument/2006/relationships/slide" Target="slides/slide105.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openxmlformats.org/officeDocument/2006/relationships/slide" Target="slides/slide72.xml"/><Relationship Id="rId89" Type="http://schemas.openxmlformats.org/officeDocument/2006/relationships/slide" Target="slides/slide77.xml"/><Relationship Id="rId112" Type="http://schemas.openxmlformats.org/officeDocument/2006/relationships/slide" Target="slides/slide100.xml"/><Relationship Id="rId16" Type="http://schemas.openxmlformats.org/officeDocument/2006/relationships/slide" Target="slides/slide4.xml"/><Relationship Id="rId107" Type="http://schemas.openxmlformats.org/officeDocument/2006/relationships/slide" Target="slides/slide95.xml"/><Relationship Id="rId11" Type="http://schemas.openxmlformats.org/officeDocument/2006/relationships/slideMaster" Target="slideMasters/slideMaster11.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slide" Target="slides/slide67.xml"/><Relationship Id="rId102" Type="http://schemas.openxmlformats.org/officeDocument/2006/relationships/slide" Target="slides/slide90.xml"/><Relationship Id="rId123"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49.xml"/><Relationship Id="rId82" Type="http://schemas.openxmlformats.org/officeDocument/2006/relationships/slide" Target="slides/slide70.xml"/><Relationship Id="rId90" Type="http://schemas.openxmlformats.org/officeDocument/2006/relationships/slide" Target="slides/slide78.xml"/><Relationship Id="rId95" Type="http://schemas.openxmlformats.org/officeDocument/2006/relationships/slide" Target="slides/slide83.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77" Type="http://schemas.openxmlformats.org/officeDocument/2006/relationships/slide" Target="slides/slide65.xml"/><Relationship Id="rId100" Type="http://schemas.openxmlformats.org/officeDocument/2006/relationships/slide" Target="slides/slide88.xml"/><Relationship Id="rId105" Type="http://schemas.openxmlformats.org/officeDocument/2006/relationships/slide" Target="slides/slide93.xml"/><Relationship Id="rId113" Type="http://schemas.openxmlformats.org/officeDocument/2006/relationships/slide" Target="slides/slide101.xml"/><Relationship Id="rId118"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80" Type="http://schemas.openxmlformats.org/officeDocument/2006/relationships/slide" Target="slides/slide68.xml"/><Relationship Id="rId85" Type="http://schemas.openxmlformats.org/officeDocument/2006/relationships/slide" Target="slides/slide73.xml"/><Relationship Id="rId93" Type="http://schemas.openxmlformats.org/officeDocument/2006/relationships/slide" Target="slides/slide81.xml"/><Relationship Id="rId98" Type="http://schemas.openxmlformats.org/officeDocument/2006/relationships/slide" Target="slides/slide86.xml"/><Relationship Id="rId12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103" Type="http://schemas.openxmlformats.org/officeDocument/2006/relationships/slide" Target="slides/slide91.xml"/><Relationship Id="rId108" Type="http://schemas.openxmlformats.org/officeDocument/2006/relationships/slide" Target="slides/slide96.xml"/><Relationship Id="rId116" Type="http://schemas.openxmlformats.org/officeDocument/2006/relationships/slide" Target="slides/slide104.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slide" Target="slides/slide71.xml"/><Relationship Id="rId88" Type="http://schemas.openxmlformats.org/officeDocument/2006/relationships/slide" Target="slides/slide76.xml"/><Relationship Id="rId91" Type="http://schemas.openxmlformats.org/officeDocument/2006/relationships/slide" Target="slides/slide79.xml"/><Relationship Id="rId96" Type="http://schemas.openxmlformats.org/officeDocument/2006/relationships/slide" Target="slides/slide84.xml"/><Relationship Id="rId111" Type="http://schemas.openxmlformats.org/officeDocument/2006/relationships/slide" Target="slides/slide99.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6" Type="http://schemas.openxmlformats.org/officeDocument/2006/relationships/slide" Target="slides/slide94.xml"/><Relationship Id="rId114" Type="http://schemas.openxmlformats.org/officeDocument/2006/relationships/slide" Target="slides/slide102.xml"/><Relationship Id="rId119" Type="http://schemas.openxmlformats.org/officeDocument/2006/relationships/handoutMaster" Target="handoutMasters/handoutMaster1.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slide" Target="slides/slide69.xml"/><Relationship Id="rId86" Type="http://schemas.openxmlformats.org/officeDocument/2006/relationships/slide" Target="slides/slide74.xml"/><Relationship Id="rId94" Type="http://schemas.openxmlformats.org/officeDocument/2006/relationships/slide" Target="slides/slide82.xml"/><Relationship Id="rId99" Type="http://schemas.openxmlformats.org/officeDocument/2006/relationships/slide" Target="slides/slide87.xml"/><Relationship Id="rId101" Type="http://schemas.openxmlformats.org/officeDocument/2006/relationships/slide" Target="slides/slide89.xml"/><Relationship Id="rId12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109" Type="http://schemas.openxmlformats.org/officeDocument/2006/relationships/slide" Target="slides/slide9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slide" Target="slides/slide85.xml"/><Relationship Id="rId104" Type="http://schemas.openxmlformats.org/officeDocument/2006/relationships/slide" Target="slides/slide92.xml"/><Relationship Id="rId120"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59.xml"/><Relationship Id="rId92" Type="http://schemas.openxmlformats.org/officeDocument/2006/relationships/slide" Target="slides/slide80.xml"/><Relationship Id="rId2" Type="http://schemas.openxmlformats.org/officeDocument/2006/relationships/slideMaster" Target="slideMasters/slideMaster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slide" Target="slides/slide75.xml"/><Relationship Id="rId110" Type="http://schemas.openxmlformats.org/officeDocument/2006/relationships/slide" Target="slides/slide98.xml"/><Relationship Id="rId115" Type="http://schemas.openxmlformats.org/officeDocument/2006/relationships/slide" Target="slides/slide103.xm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9DB7E97-8642-4114-82C5-60FCF501CF18}" type="doc">
      <dgm:prSet loTypeId="urn:microsoft.com/office/officeart/2005/8/layout/orgChart1" loCatId="hierarchy" qsTypeId="urn:microsoft.com/office/officeart/2005/8/quickstyle/simple4" qsCatId="simple" csTypeId="urn:microsoft.com/office/officeart/2005/8/colors/accent1_1" csCatId="accent1" phldr="1"/>
      <dgm:spPr/>
      <dgm:t>
        <a:bodyPr/>
        <a:lstStyle/>
        <a:p>
          <a:endParaRPr lang="en-US"/>
        </a:p>
      </dgm:t>
    </dgm:pt>
    <dgm:pt modelId="{B0E66303-A8E3-4C7C-9301-7E7D7162BEAF}">
      <dgm:prSet phldrT="[Text]" custT="1"/>
      <dgm:spPr>
        <a:ln>
          <a:solidFill>
            <a:schemeClr val="tx1"/>
          </a:solidFill>
        </a:ln>
      </dgm:spPr>
      <dgm:t>
        <a:bodyPr/>
        <a:lstStyle/>
        <a:p>
          <a:pPr>
            <a:lnSpc>
              <a:spcPct val="100000"/>
            </a:lnSpc>
          </a:pPr>
          <a:r>
            <a:rPr lang="en-US" sz="2000" dirty="0" smtClean="0"/>
            <a:t>Neuroscience</a:t>
          </a:r>
          <a:endParaRPr lang="en-US" sz="2000" dirty="0"/>
        </a:p>
      </dgm:t>
    </dgm:pt>
    <dgm:pt modelId="{0812259A-6463-474D-905E-DABDA419916B}" type="parTrans" cxnId="{347B6B99-6BAE-4701-A715-5EC2DA218E98}">
      <dgm:prSet/>
      <dgm:spPr/>
      <dgm:t>
        <a:bodyPr/>
        <a:lstStyle/>
        <a:p>
          <a:endParaRPr lang="en-US"/>
        </a:p>
      </dgm:t>
    </dgm:pt>
    <dgm:pt modelId="{8E7B470C-5393-4E97-8DED-B24440F47859}" type="sibTrans" cxnId="{347B6B99-6BAE-4701-A715-5EC2DA218E98}">
      <dgm:prSet/>
      <dgm:spPr/>
      <dgm:t>
        <a:bodyPr/>
        <a:lstStyle/>
        <a:p>
          <a:endParaRPr lang="en-US"/>
        </a:p>
      </dgm:t>
    </dgm:pt>
    <dgm:pt modelId="{ABF29032-91CC-4530-9824-39977069224D}" type="asst">
      <dgm:prSet phldrT="[Text]" custT="1"/>
      <dgm:spPr>
        <a:ln>
          <a:solidFill>
            <a:schemeClr val="tx1"/>
          </a:solidFill>
        </a:ln>
      </dgm:spPr>
      <dgm:t>
        <a:bodyPr/>
        <a:lstStyle/>
        <a:p>
          <a:r>
            <a:rPr lang="en-US" sz="2000" dirty="0" smtClean="0"/>
            <a:t>Computation</a:t>
          </a:r>
        </a:p>
      </dgm:t>
    </dgm:pt>
    <dgm:pt modelId="{D836F757-33FC-4F82-8B09-4B8836864445}" type="parTrans" cxnId="{73DCFCD7-8495-4568-84D2-E1DE0284F658}">
      <dgm:prSet/>
      <dgm:spPr/>
      <dgm:t>
        <a:bodyPr/>
        <a:lstStyle/>
        <a:p>
          <a:endParaRPr lang="en-US"/>
        </a:p>
      </dgm:t>
    </dgm:pt>
    <dgm:pt modelId="{56D7B5D5-1781-4440-B2E8-4DAA51D891F1}" type="sibTrans" cxnId="{73DCFCD7-8495-4568-84D2-E1DE0284F658}">
      <dgm:prSet/>
      <dgm:spPr/>
      <dgm:t>
        <a:bodyPr/>
        <a:lstStyle/>
        <a:p>
          <a:endParaRPr lang="en-US"/>
        </a:p>
      </dgm:t>
    </dgm:pt>
    <dgm:pt modelId="{055BA553-041D-4D35-9513-DA6E8C6FD9CE}" type="asst">
      <dgm:prSet phldrT="[Text]" custT="1"/>
      <dgm:spPr>
        <a:ln>
          <a:solidFill>
            <a:schemeClr val="tx1"/>
          </a:solidFill>
        </a:ln>
      </dgm:spPr>
      <dgm:t>
        <a:bodyPr/>
        <a:lstStyle/>
        <a:p>
          <a:r>
            <a:rPr lang="en-US" sz="2000" dirty="0" smtClean="0"/>
            <a:t>Computer Science Infrastructure</a:t>
          </a:r>
          <a:endParaRPr lang="en-US" sz="2000" dirty="0"/>
        </a:p>
      </dgm:t>
    </dgm:pt>
    <dgm:pt modelId="{7C003669-BC7E-4932-A65A-75F249622D62}" type="parTrans" cxnId="{9247CD34-A5E7-40FC-AE40-DF58212CC514}">
      <dgm:prSet/>
      <dgm:spPr/>
      <dgm:t>
        <a:bodyPr/>
        <a:lstStyle/>
        <a:p>
          <a:endParaRPr lang="en-US"/>
        </a:p>
      </dgm:t>
    </dgm:pt>
    <dgm:pt modelId="{A18A389C-2BD4-4C41-9E0B-7F3B4FE2FC02}" type="sibTrans" cxnId="{9247CD34-A5E7-40FC-AE40-DF58212CC514}">
      <dgm:prSet/>
      <dgm:spPr/>
      <dgm:t>
        <a:bodyPr/>
        <a:lstStyle/>
        <a:p>
          <a:endParaRPr lang="en-US"/>
        </a:p>
      </dgm:t>
    </dgm:pt>
    <dgm:pt modelId="{B51095ED-93B8-41D5-A6C7-299C8090C057}">
      <dgm:prSet phldrT="[Text]" custT="1"/>
      <dgm:spPr>
        <a:ln>
          <a:solidFill>
            <a:schemeClr val="tx1"/>
          </a:solidFill>
        </a:ln>
      </dgm:spPr>
      <dgm:t>
        <a:bodyPr/>
        <a:lstStyle/>
        <a:p>
          <a:pPr>
            <a:lnSpc>
              <a:spcPct val="100000"/>
            </a:lnSpc>
          </a:pPr>
          <a:r>
            <a:rPr lang="en-US" sz="1200" dirty="0" smtClean="0"/>
            <a:t>Biological Data</a:t>
          </a:r>
          <a:endParaRPr lang="en-US" sz="1200" dirty="0"/>
        </a:p>
      </dgm:t>
    </dgm:pt>
    <dgm:pt modelId="{993734B9-CD5E-444E-AD52-7CFFD31F4696}" type="parTrans" cxnId="{752C482E-A113-4602-B091-7FF86E8194B9}">
      <dgm:prSet/>
      <dgm:spPr>
        <a:ln>
          <a:solidFill>
            <a:schemeClr val="tx1"/>
          </a:solidFill>
        </a:ln>
      </dgm:spPr>
      <dgm:t>
        <a:bodyPr/>
        <a:lstStyle/>
        <a:p>
          <a:endParaRPr lang="en-US"/>
        </a:p>
      </dgm:t>
    </dgm:pt>
    <dgm:pt modelId="{84A2B725-6E07-4F47-B309-A606D8338466}" type="sibTrans" cxnId="{752C482E-A113-4602-B091-7FF86E8194B9}">
      <dgm:prSet/>
      <dgm:spPr/>
      <dgm:t>
        <a:bodyPr/>
        <a:lstStyle/>
        <a:p>
          <a:endParaRPr lang="en-US"/>
        </a:p>
      </dgm:t>
    </dgm:pt>
    <dgm:pt modelId="{666465E0-660B-41CE-BCF9-176D21D35903}" type="asst">
      <dgm:prSet phldrT="[Text]" custT="1"/>
      <dgm:spPr>
        <a:ln>
          <a:solidFill>
            <a:schemeClr val="tx1"/>
          </a:solidFill>
        </a:ln>
      </dgm:spPr>
      <dgm:t>
        <a:bodyPr/>
        <a:lstStyle/>
        <a:p>
          <a:r>
            <a:rPr lang="en-US" sz="1200" dirty="0" smtClean="0"/>
            <a:t>Neural Networks</a:t>
          </a:r>
        </a:p>
      </dgm:t>
    </dgm:pt>
    <dgm:pt modelId="{85842A91-5AF3-4DFD-8B31-C9AA3A016D47}" type="parTrans" cxnId="{2F8170BE-B0E6-4CF9-A4F5-C75D0700EF47}">
      <dgm:prSet/>
      <dgm:spPr>
        <a:ln>
          <a:solidFill>
            <a:schemeClr val="tx1"/>
          </a:solidFill>
        </a:ln>
      </dgm:spPr>
      <dgm:t>
        <a:bodyPr/>
        <a:lstStyle/>
        <a:p>
          <a:endParaRPr lang="en-US"/>
        </a:p>
      </dgm:t>
    </dgm:pt>
    <dgm:pt modelId="{9079E056-12B2-43BC-9292-F3BFC9FCFC46}" type="sibTrans" cxnId="{2F8170BE-B0E6-4CF9-A4F5-C75D0700EF47}">
      <dgm:prSet/>
      <dgm:spPr/>
      <dgm:t>
        <a:bodyPr/>
        <a:lstStyle/>
        <a:p>
          <a:endParaRPr lang="en-US"/>
        </a:p>
      </dgm:t>
    </dgm:pt>
    <dgm:pt modelId="{8F6C993D-B982-45FE-8204-6A63C2BD226B}" type="asst">
      <dgm:prSet phldrT="[Text]" custT="1"/>
      <dgm:spPr>
        <a:ln>
          <a:solidFill>
            <a:schemeClr val="tx1"/>
          </a:solidFill>
        </a:ln>
      </dgm:spPr>
      <dgm:t>
        <a:bodyPr/>
        <a:lstStyle/>
        <a:p>
          <a:r>
            <a:rPr lang="en-US" sz="1200" dirty="0" smtClean="0"/>
            <a:t>Robotics</a:t>
          </a:r>
        </a:p>
      </dgm:t>
    </dgm:pt>
    <dgm:pt modelId="{0447E1E2-86D7-458E-8804-601D4DF0F925}" type="parTrans" cxnId="{1F76CD04-49C8-4ED0-A31C-F0461ECA10C4}">
      <dgm:prSet/>
      <dgm:spPr>
        <a:ln>
          <a:solidFill>
            <a:schemeClr val="tx1"/>
          </a:solidFill>
        </a:ln>
      </dgm:spPr>
      <dgm:t>
        <a:bodyPr/>
        <a:lstStyle/>
        <a:p>
          <a:endParaRPr lang="en-US"/>
        </a:p>
      </dgm:t>
    </dgm:pt>
    <dgm:pt modelId="{1BF6D660-A270-49F0-B41E-AD2AA2871457}" type="sibTrans" cxnId="{1F76CD04-49C8-4ED0-A31C-F0461ECA10C4}">
      <dgm:prSet/>
      <dgm:spPr/>
      <dgm:t>
        <a:bodyPr/>
        <a:lstStyle/>
        <a:p>
          <a:endParaRPr lang="en-US"/>
        </a:p>
      </dgm:t>
    </dgm:pt>
    <dgm:pt modelId="{706DAFF7-313A-4549-9183-87F89F7EE2D9}" type="asst">
      <dgm:prSet phldrT="[Text]" custT="1"/>
      <dgm:spPr>
        <a:ln>
          <a:solidFill>
            <a:schemeClr val="tx1"/>
          </a:solidFill>
        </a:ln>
      </dgm:spPr>
      <dgm:t>
        <a:bodyPr/>
        <a:lstStyle/>
        <a:p>
          <a:r>
            <a:rPr lang="en-US" sz="1000" dirty="0" smtClean="0"/>
            <a:t>NeoCortical Simulator (NCS)</a:t>
          </a:r>
          <a:endParaRPr lang="en-US" sz="1000" dirty="0"/>
        </a:p>
      </dgm:t>
    </dgm:pt>
    <dgm:pt modelId="{E6E4A213-106B-4C85-B2FB-477A2D7072C9}" type="parTrans" cxnId="{177F957B-8CEB-46EB-85FD-553834A672B0}">
      <dgm:prSet/>
      <dgm:spPr>
        <a:ln>
          <a:solidFill>
            <a:schemeClr val="tx1"/>
          </a:solidFill>
        </a:ln>
      </dgm:spPr>
      <dgm:t>
        <a:bodyPr/>
        <a:lstStyle/>
        <a:p>
          <a:endParaRPr lang="en-US"/>
        </a:p>
      </dgm:t>
    </dgm:pt>
    <dgm:pt modelId="{53382BD1-53FB-45A6-BCBE-6A905E08D1AB}" type="sibTrans" cxnId="{177F957B-8CEB-46EB-85FD-553834A672B0}">
      <dgm:prSet/>
      <dgm:spPr/>
      <dgm:t>
        <a:bodyPr/>
        <a:lstStyle/>
        <a:p>
          <a:endParaRPr lang="en-US"/>
        </a:p>
      </dgm:t>
    </dgm:pt>
    <dgm:pt modelId="{66236F2C-8944-4C1C-9144-C2DB6D34719D}" type="asst">
      <dgm:prSet phldrT="[Text]" custT="1"/>
      <dgm:spPr>
        <a:ln>
          <a:solidFill>
            <a:schemeClr val="tx1"/>
          </a:solidFill>
        </a:ln>
      </dgm:spPr>
      <dgm:t>
        <a:bodyPr/>
        <a:lstStyle/>
        <a:p>
          <a:r>
            <a:rPr lang="en-US" sz="1200" dirty="0" err="1" smtClean="0"/>
            <a:t>Brainslug</a:t>
          </a:r>
          <a:endParaRPr lang="en-US" sz="1200" dirty="0"/>
        </a:p>
      </dgm:t>
    </dgm:pt>
    <dgm:pt modelId="{5A8F5A9B-C264-49DD-BFE9-B57B65E1399E}" type="parTrans" cxnId="{84E2565D-2BA0-4B33-9486-7AEDA4103ADD}">
      <dgm:prSet/>
      <dgm:spPr>
        <a:ln>
          <a:solidFill>
            <a:schemeClr val="tx1"/>
          </a:solidFill>
        </a:ln>
      </dgm:spPr>
      <dgm:t>
        <a:bodyPr/>
        <a:lstStyle/>
        <a:p>
          <a:endParaRPr lang="en-US"/>
        </a:p>
      </dgm:t>
    </dgm:pt>
    <dgm:pt modelId="{027E6E2A-3232-44DC-B004-1C06E229F3BA}" type="sibTrans" cxnId="{84E2565D-2BA0-4B33-9486-7AEDA4103ADD}">
      <dgm:prSet/>
      <dgm:spPr/>
      <dgm:t>
        <a:bodyPr/>
        <a:lstStyle/>
        <a:p>
          <a:endParaRPr lang="en-US"/>
        </a:p>
      </dgm:t>
    </dgm:pt>
    <dgm:pt modelId="{80940E83-4242-4C85-8454-5D65E0290A77}" type="asst">
      <dgm:prSet phldrT="[Text]"/>
      <dgm:spPr>
        <a:ln>
          <a:solidFill>
            <a:schemeClr val="tx1"/>
          </a:solidFill>
        </a:ln>
      </dgm:spPr>
      <dgm:t>
        <a:bodyPr/>
        <a:lstStyle/>
        <a:p>
          <a:r>
            <a:rPr lang="en-US" dirty="0" smtClean="0"/>
            <a:t>Navigation</a:t>
          </a:r>
        </a:p>
      </dgm:t>
    </dgm:pt>
    <dgm:pt modelId="{5E30855C-9FF9-41A7-A219-AD954957A8EE}" type="parTrans" cxnId="{E0733F25-7D4C-4B12-9B70-AE0D72FA27B8}">
      <dgm:prSet/>
      <dgm:spPr>
        <a:ln>
          <a:solidFill>
            <a:schemeClr val="tx1"/>
          </a:solidFill>
        </a:ln>
      </dgm:spPr>
      <dgm:t>
        <a:bodyPr/>
        <a:lstStyle/>
        <a:p>
          <a:endParaRPr lang="en-US"/>
        </a:p>
      </dgm:t>
    </dgm:pt>
    <dgm:pt modelId="{DD504206-F29F-4A8D-823E-CF2D278CA675}" type="sibTrans" cxnId="{E0733F25-7D4C-4B12-9B70-AE0D72FA27B8}">
      <dgm:prSet/>
      <dgm:spPr/>
      <dgm:t>
        <a:bodyPr/>
        <a:lstStyle/>
        <a:p>
          <a:endParaRPr lang="en-US"/>
        </a:p>
      </dgm:t>
    </dgm:pt>
    <dgm:pt modelId="{3E7A05DE-87E1-41B7-BF57-56D767382F46}" type="asst">
      <dgm:prSet phldrT="[Text]"/>
      <dgm:spPr>
        <a:ln>
          <a:solidFill>
            <a:schemeClr val="tx1"/>
          </a:solidFill>
        </a:ln>
      </dgm:spPr>
      <dgm:t>
        <a:bodyPr/>
        <a:lstStyle/>
        <a:p>
          <a:r>
            <a:rPr lang="en-US" dirty="0" smtClean="0"/>
            <a:t>Trust</a:t>
          </a:r>
        </a:p>
      </dgm:t>
    </dgm:pt>
    <dgm:pt modelId="{E7B69881-ACEC-4CAF-9DA0-0FA9D206DFC0}" type="parTrans" cxnId="{ACBC35D2-ADCF-4116-B286-964884F84427}">
      <dgm:prSet/>
      <dgm:spPr>
        <a:ln>
          <a:solidFill>
            <a:schemeClr val="tx1"/>
          </a:solidFill>
        </a:ln>
      </dgm:spPr>
      <dgm:t>
        <a:bodyPr/>
        <a:lstStyle/>
        <a:p>
          <a:endParaRPr lang="en-US"/>
        </a:p>
      </dgm:t>
    </dgm:pt>
    <dgm:pt modelId="{22A8AC0D-B791-4F9E-A90D-0DB7F41BBFB4}" type="sibTrans" cxnId="{ACBC35D2-ADCF-4116-B286-964884F84427}">
      <dgm:prSet/>
      <dgm:spPr/>
      <dgm:t>
        <a:bodyPr/>
        <a:lstStyle/>
        <a:p>
          <a:endParaRPr lang="en-US"/>
        </a:p>
      </dgm:t>
    </dgm:pt>
    <dgm:pt modelId="{0E5BB137-738C-4257-882E-EF8236E4293B}" type="asst">
      <dgm:prSet phldrT="[Text]"/>
      <dgm:spPr>
        <a:ln>
          <a:solidFill>
            <a:schemeClr val="tx1"/>
          </a:solidFill>
        </a:ln>
      </dgm:spPr>
      <dgm:t>
        <a:bodyPr/>
        <a:lstStyle/>
        <a:p>
          <a:r>
            <a:rPr lang="en-US" dirty="0" smtClean="0"/>
            <a:t>Virtual Environment</a:t>
          </a:r>
        </a:p>
      </dgm:t>
    </dgm:pt>
    <dgm:pt modelId="{A9ED1AA8-7B22-4CFA-9817-E6966D3DBCDF}" type="parTrans" cxnId="{E9FFC028-252A-465B-90B2-0FFB583DE033}">
      <dgm:prSet/>
      <dgm:spPr>
        <a:ln>
          <a:solidFill>
            <a:schemeClr val="tx1"/>
          </a:solidFill>
        </a:ln>
      </dgm:spPr>
      <dgm:t>
        <a:bodyPr/>
        <a:lstStyle/>
        <a:p>
          <a:endParaRPr lang="en-US"/>
        </a:p>
      </dgm:t>
    </dgm:pt>
    <dgm:pt modelId="{C8A6944F-E0AE-4CE0-B3C7-2E4B989AEECC}" type="sibTrans" cxnId="{E9FFC028-252A-465B-90B2-0FFB583DE033}">
      <dgm:prSet/>
      <dgm:spPr/>
      <dgm:t>
        <a:bodyPr/>
        <a:lstStyle/>
        <a:p>
          <a:endParaRPr lang="en-US"/>
        </a:p>
      </dgm:t>
    </dgm:pt>
    <dgm:pt modelId="{D5237B0E-E862-4BD5-A63D-776F6D4E20B0}" type="asst">
      <dgm:prSet phldrT="[Text]"/>
      <dgm:spPr>
        <a:ln>
          <a:solidFill>
            <a:schemeClr val="tx1"/>
          </a:solidFill>
        </a:ln>
      </dgm:spPr>
      <dgm:t>
        <a:bodyPr/>
        <a:lstStyle/>
        <a:p>
          <a:r>
            <a:rPr lang="en-US" dirty="0" smtClean="0"/>
            <a:t>Childbot</a:t>
          </a:r>
        </a:p>
      </dgm:t>
    </dgm:pt>
    <dgm:pt modelId="{64710CDB-E9FB-4EFA-B462-4C2191E4A9BB}" type="parTrans" cxnId="{DA9CF5EF-28B4-48C1-836E-50BCF42C05DF}">
      <dgm:prSet/>
      <dgm:spPr>
        <a:ln>
          <a:solidFill>
            <a:schemeClr val="tx1"/>
          </a:solidFill>
        </a:ln>
      </dgm:spPr>
      <dgm:t>
        <a:bodyPr/>
        <a:lstStyle/>
        <a:p>
          <a:endParaRPr lang="en-US"/>
        </a:p>
      </dgm:t>
    </dgm:pt>
    <dgm:pt modelId="{E8B46AEF-0D24-46BA-A015-F9DCFC1C16EE}" type="sibTrans" cxnId="{DA9CF5EF-28B4-48C1-836E-50BCF42C05DF}">
      <dgm:prSet/>
      <dgm:spPr/>
      <dgm:t>
        <a:bodyPr/>
        <a:lstStyle/>
        <a:p>
          <a:endParaRPr lang="en-US"/>
        </a:p>
      </dgm:t>
    </dgm:pt>
    <dgm:pt modelId="{1A56F7A9-7E5C-4B7D-9E22-4CB741D8C0F0}">
      <dgm:prSet phldrT="[Text]" custT="1"/>
      <dgm:spPr>
        <a:ln>
          <a:solidFill>
            <a:schemeClr val="tx1"/>
          </a:solidFill>
        </a:ln>
      </dgm:spPr>
      <dgm:t>
        <a:bodyPr/>
        <a:lstStyle/>
        <a:p>
          <a:pPr>
            <a:lnSpc>
              <a:spcPct val="100000"/>
            </a:lnSpc>
          </a:pPr>
          <a:r>
            <a:rPr lang="en-US" sz="1200" dirty="0" smtClean="0"/>
            <a:t>Literature</a:t>
          </a:r>
          <a:endParaRPr lang="en-US" sz="1200" dirty="0"/>
        </a:p>
      </dgm:t>
    </dgm:pt>
    <dgm:pt modelId="{192EECA2-F0E3-4E33-8D1B-7585F800C3B1}" type="parTrans" cxnId="{C7EC7FE9-A409-4ED2-BBDC-C2B200C4F478}">
      <dgm:prSet/>
      <dgm:spPr>
        <a:ln>
          <a:solidFill>
            <a:schemeClr val="tx1"/>
          </a:solidFill>
        </a:ln>
      </dgm:spPr>
      <dgm:t>
        <a:bodyPr/>
        <a:lstStyle/>
        <a:p>
          <a:endParaRPr lang="en-US"/>
        </a:p>
      </dgm:t>
    </dgm:pt>
    <dgm:pt modelId="{950F114C-B170-428E-BBD7-65164F36BBAB}" type="sibTrans" cxnId="{C7EC7FE9-A409-4ED2-BBDC-C2B200C4F478}">
      <dgm:prSet/>
      <dgm:spPr/>
      <dgm:t>
        <a:bodyPr/>
        <a:lstStyle/>
        <a:p>
          <a:endParaRPr lang="en-US"/>
        </a:p>
      </dgm:t>
    </dgm:pt>
    <dgm:pt modelId="{8107CC85-59C3-4CB2-AF30-40E6CE9C0E40}">
      <dgm:prSet phldrT="[Text]" custT="1"/>
      <dgm:spPr>
        <a:ln>
          <a:solidFill>
            <a:schemeClr val="tx1"/>
          </a:solidFill>
        </a:ln>
      </dgm:spPr>
      <dgm:t>
        <a:bodyPr/>
        <a:lstStyle/>
        <a:p>
          <a:pPr>
            <a:lnSpc>
              <a:spcPct val="100000"/>
            </a:lnSpc>
          </a:pPr>
          <a:r>
            <a:rPr lang="en-US" sz="1150" dirty="0" smtClean="0"/>
            <a:t>Experiments</a:t>
          </a:r>
          <a:endParaRPr lang="en-US" sz="1150" dirty="0"/>
        </a:p>
      </dgm:t>
    </dgm:pt>
    <dgm:pt modelId="{F0F2FD05-A687-4B28-BD41-62AB1C95F002}" type="parTrans" cxnId="{9FE3552D-D32A-4E4B-AADF-AD5B3DC0DF9D}">
      <dgm:prSet/>
      <dgm:spPr>
        <a:ln>
          <a:solidFill>
            <a:schemeClr val="tx1"/>
          </a:solidFill>
        </a:ln>
      </dgm:spPr>
      <dgm:t>
        <a:bodyPr/>
        <a:lstStyle/>
        <a:p>
          <a:endParaRPr lang="en-US"/>
        </a:p>
      </dgm:t>
    </dgm:pt>
    <dgm:pt modelId="{F83D5B6D-794D-4559-B0DA-E9082DBA13BF}" type="sibTrans" cxnId="{9FE3552D-D32A-4E4B-AADF-AD5B3DC0DF9D}">
      <dgm:prSet/>
      <dgm:spPr/>
      <dgm:t>
        <a:bodyPr/>
        <a:lstStyle/>
        <a:p>
          <a:endParaRPr lang="en-US"/>
        </a:p>
      </dgm:t>
    </dgm:pt>
    <dgm:pt modelId="{39B26F6C-E081-4371-81CD-601ED26D8A38}" type="pres">
      <dgm:prSet presAssocID="{D9DB7E97-8642-4114-82C5-60FCF501CF18}" presName="hierChild1" presStyleCnt="0">
        <dgm:presLayoutVars>
          <dgm:orgChart val="1"/>
          <dgm:chPref val="1"/>
          <dgm:dir/>
          <dgm:animOne val="branch"/>
          <dgm:animLvl val="lvl"/>
          <dgm:resizeHandles/>
        </dgm:presLayoutVars>
      </dgm:prSet>
      <dgm:spPr/>
      <dgm:t>
        <a:bodyPr/>
        <a:lstStyle/>
        <a:p>
          <a:endParaRPr lang="en-US"/>
        </a:p>
      </dgm:t>
    </dgm:pt>
    <dgm:pt modelId="{A389E0FE-829B-4B04-BC1D-5746FE34E8E7}" type="pres">
      <dgm:prSet presAssocID="{B0E66303-A8E3-4C7C-9301-7E7D7162BEAF}" presName="hierRoot1" presStyleCnt="0">
        <dgm:presLayoutVars>
          <dgm:hierBranch val="init"/>
        </dgm:presLayoutVars>
      </dgm:prSet>
      <dgm:spPr/>
    </dgm:pt>
    <dgm:pt modelId="{255D9511-BA0C-4D7A-88CE-353F483762DD}" type="pres">
      <dgm:prSet presAssocID="{B0E66303-A8E3-4C7C-9301-7E7D7162BEAF}" presName="rootComposite1" presStyleCnt="0"/>
      <dgm:spPr/>
    </dgm:pt>
    <dgm:pt modelId="{8167DFC1-D597-4D6F-835E-D62F422B28B5}" type="pres">
      <dgm:prSet presAssocID="{B0E66303-A8E3-4C7C-9301-7E7D7162BEAF}" presName="rootText1" presStyleLbl="node0" presStyleIdx="0" presStyleCnt="3" custScaleX="188417" custScaleY="266001" custLinFactY="-95491" custLinFactNeighborX="30096" custLinFactNeighborY="-100000">
        <dgm:presLayoutVars>
          <dgm:chPref val="3"/>
        </dgm:presLayoutVars>
      </dgm:prSet>
      <dgm:spPr/>
      <dgm:t>
        <a:bodyPr/>
        <a:lstStyle/>
        <a:p>
          <a:endParaRPr lang="en-US"/>
        </a:p>
      </dgm:t>
    </dgm:pt>
    <dgm:pt modelId="{8AB26DF3-EE0B-4225-9C28-35767D61C446}" type="pres">
      <dgm:prSet presAssocID="{B0E66303-A8E3-4C7C-9301-7E7D7162BEAF}" presName="rootConnector1" presStyleLbl="node1" presStyleIdx="0" presStyleCnt="0"/>
      <dgm:spPr/>
      <dgm:t>
        <a:bodyPr/>
        <a:lstStyle/>
        <a:p>
          <a:endParaRPr lang="en-US"/>
        </a:p>
      </dgm:t>
    </dgm:pt>
    <dgm:pt modelId="{B8C66FE8-BDB1-40B1-AE80-822BE233B224}" type="pres">
      <dgm:prSet presAssocID="{B0E66303-A8E3-4C7C-9301-7E7D7162BEAF}" presName="hierChild2" presStyleCnt="0"/>
      <dgm:spPr/>
    </dgm:pt>
    <dgm:pt modelId="{7513BCB1-7F0A-4670-8697-3107B2E54624}" type="pres">
      <dgm:prSet presAssocID="{993734B9-CD5E-444E-AD52-7CFFD31F4696}" presName="Name37" presStyleLbl="parChTrans1D2" presStyleIdx="0" presStyleCnt="5"/>
      <dgm:spPr/>
      <dgm:t>
        <a:bodyPr/>
        <a:lstStyle/>
        <a:p>
          <a:endParaRPr lang="en-US"/>
        </a:p>
      </dgm:t>
    </dgm:pt>
    <dgm:pt modelId="{1DDE60C0-7FD0-4BE0-A101-B141B69C6ADE}" type="pres">
      <dgm:prSet presAssocID="{B51095ED-93B8-41D5-A6C7-299C8090C057}" presName="hierRoot2" presStyleCnt="0">
        <dgm:presLayoutVars>
          <dgm:hierBranch/>
        </dgm:presLayoutVars>
      </dgm:prSet>
      <dgm:spPr/>
    </dgm:pt>
    <dgm:pt modelId="{C5F18716-9F41-4CC9-8226-34953A9DBDB9}" type="pres">
      <dgm:prSet presAssocID="{B51095ED-93B8-41D5-A6C7-299C8090C057}" presName="rootComposite" presStyleCnt="0"/>
      <dgm:spPr/>
    </dgm:pt>
    <dgm:pt modelId="{B4C5E064-1333-4D87-A5B6-2291C3FD4C21}" type="pres">
      <dgm:prSet presAssocID="{B51095ED-93B8-41D5-A6C7-299C8090C057}" presName="rootText" presStyleLbl="node2" presStyleIdx="0" presStyleCnt="1" custLinFactY="-49406" custLinFactNeighborX="29953" custLinFactNeighborY="-100000">
        <dgm:presLayoutVars>
          <dgm:chPref val="3"/>
        </dgm:presLayoutVars>
      </dgm:prSet>
      <dgm:spPr/>
      <dgm:t>
        <a:bodyPr/>
        <a:lstStyle/>
        <a:p>
          <a:endParaRPr lang="en-US"/>
        </a:p>
      </dgm:t>
    </dgm:pt>
    <dgm:pt modelId="{2BCDDA93-9745-41A0-A8F1-4D41AE1A819F}" type="pres">
      <dgm:prSet presAssocID="{B51095ED-93B8-41D5-A6C7-299C8090C057}" presName="rootConnector" presStyleLbl="node2" presStyleIdx="0" presStyleCnt="1"/>
      <dgm:spPr/>
      <dgm:t>
        <a:bodyPr/>
        <a:lstStyle/>
        <a:p>
          <a:endParaRPr lang="en-US"/>
        </a:p>
      </dgm:t>
    </dgm:pt>
    <dgm:pt modelId="{E3E0E953-F432-4270-AA35-14A029B796E3}" type="pres">
      <dgm:prSet presAssocID="{B51095ED-93B8-41D5-A6C7-299C8090C057}" presName="hierChild4" presStyleCnt="0"/>
      <dgm:spPr/>
    </dgm:pt>
    <dgm:pt modelId="{38A7B466-D099-48D0-80D1-31BCA1FFBE7F}" type="pres">
      <dgm:prSet presAssocID="{192EECA2-F0E3-4E33-8D1B-7585F800C3B1}" presName="Name35" presStyleLbl="parChTrans1D3" presStyleIdx="0" presStyleCnt="6"/>
      <dgm:spPr/>
      <dgm:t>
        <a:bodyPr/>
        <a:lstStyle/>
        <a:p>
          <a:endParaRPr lang="en-US"/>
        </a:p>
      </dgm:t>
    </dgm:pt>
    <dgm:pt modelId="{825B2B53-4E99-4ABB-8D3C-031FE4497784}" type="pres">
      <dgm:prSet presAssocID="{1A56F7A9-7E5C-4B7D-9E22-4CB741D8C0F0}" presName="hierRoot2" presStyleCnt="0">
        <dgm:presLayoutVars>
          <dgm:hierBranch/>
        </dgm:presLayoutVars>
      </dgm:prSet>
      <dgm:spPr/>
    </dgm:pt>
    <dgm:pt modelId="{42E4AE85-7BBB-4FB2-8B5A-3065C80EA4AC}" type="pres">
      <dgm:prSet presAssocID="{1A56F7A9-7E5C-4B7D-9E22-4CB741D8C0F0}" presName="rootComposite" presStyleCnt="0"/>
      <dgm:spPr/>
    </dgm:pt>
    <dgm:pt modelId="{05D47A2D-922A-49B8-9640-5F3EF226D72F}" type="pres">
      <dgm:prSet presAssocID="{1A56F7A9-7E5C-4B7D-9E22-4CB741D8C0F0}" presName="rootText" presStyleLbl="node3" presStyleIdx="0" presStyleCnt="2" custLinFactY="-25636" custLinFactNeighborX="6049" custLinFactNeighborY="-100000">
        <dgm:presLayoutVars>
          <dgm:chPref val="3"/>
        </dgm:presLayoutVars>
      </dgm:prSet>
      <dgm:spPr/>
      <dgm:t>
        <a:bodyPr/>
        <a:lstStyle/>
        <a:p>
          <a:endParaRPr lang="en-US"/>
        </a:p>
      </dgm:t>
    </dgm:pt>
    <dgm:pt modelId="{A10E19BC-5DD9-4158-9CDD-533156489696}" type="pres">
      <dgm:prSet presAssocID="{1A56F7A9-7E5C-4B7D-9E22-4CB741D8C0F0}" presName="rootConnector" presStyleLbl="node3" presStyleIdx="0" presStyleCnt="2"/>
      <dgm:spPr/>
      <dgm:t>
        <a:bodyPr/>
        <a:lstStyle/>
        <a:p>
          <a:endParaRPr lang="en-US"/>
        </a:p>
      </dgm:t>
    </dgm:pt>
    <dgm:pt modelId="{DB8B81CE-32F8-44A0-9335-01D3FB2406D9}" type="pres">
      <dgm:prSet presAssocID="{1A56F7A9-7E5C-4B7D-9E22-4CB741D8C0F0}" presName="hierChild4" presStyleCnt="0"/>
      <dgm:spPr/>
    </dgm:pt>
    <dgm:pt modelId="{3E01CCEB-B038-47B5-9A93-0684B68EAB7D}" type="pres">
      <dgm:prSet presAssocID="{1A56F7A9-7E5C-4B7D-9E22-4CB741D8C0F0}" presName="hierChild5" presStyleCnt="0"/>
      <dgm:spPr/>
    </dgm:pt>
    <dgm:pt modelId="{8E1980E0-D735-463B-968F-6D171971B305}" type="pres">
      <dgm:prSet presAssocID="{F0F2FD05-A687-4B28-BD41-62AB1C95F002}" presName="Name35" presStyleLbl="parChTrans1D3" presStyleIdx="1" presStyleCnt="6"/>
      <dgm:spPr/>
      <dgm:t>
        <a:bodyPr/>
        <a:lstStyle/>
        <a:p>
          <a:endParaRPr lang="en-US"/>
        </a:p>
      </dgm:t>
    </dgm:pt>
    <dgm:pt modelId="{9BDDD7DF-4F6D-4C32-9F07-7F2B2E931270}" type="pres">
      <dgm:prSet presAssocID="{8107CC85-59C3-4CB2-AF30-40E6CE9C0E40}" presName="hierRoot2" presStyleCnt="0">
        <dgm:presLayoutVars>
          <dgm:hierBranch val="init"/>
        </dgm:presLayoutVars>
      </dgm:prSet>
      <dgm:spPr/>
    </dgm:pt>
    <dgm:pt modelId="{410DF945-A7CF-4619-9A67-95227904C642}" type="pres">
      <dgm:prSet presAssocID="{8107CC85-59C3-4CB2-AF30-40E6CE9C0E40}" presName="rootComposite" presStyleCnt="0"/>
      <dgm:spPr/>
    </dgm:pt>
    <dgm:pt modelId="{A9C45F25-A3D4-4EE5-B457-364132643DFB}" type="pres">
      <dgm:prSet presAssocID="{8107CC85-59C3-4CB2-AF30-40E6CE9C0E40}" presName="rootText" presStyleLbl="node3" presStyleIdx="1" presStyleCnt="2" custLinFactY="-25400" custLinFactNeighborX="50325" custLinFactNeighborY="-100000">
        <dgm:presLayoutVars>
          <dgm:chPref val="3"/>
        </dgm:presLayoutVars>
      </dgm:prSet>
      <dgm:spPr/>
      <dgm:t>
        <a:bodyPr/>
        <a:lstStyle/>
        <a:p>
          <a:endParaRPr lang="en-US"/>
        </a:p>
      </dgm:t>
    </dgm:pt>
    <dgm:pt modelId="{3BC7DBF5-BB09-4235-9C36-61BADDB26855}" type="pres">
      <dgm:prSet presAssocID="{8107CC85-59C3-4CB2-AF30-40E6CE9C0E40}" presName="rootConnector" presStyleLbl="node3" presStyleIdx="1" presStyleCnt="2"/>
      <dgm:spPr/>
      <dgm:t>
        <a:bodyPr/>
        <a:lstStyle/>
        <a:p>
          <a:endParaRPr lang="en-US"/>
        </a:p>
      </dgm:t>
    </dgm:pt>
    <dgm:pt modelId="{EEE603EF-1017-4CDE-A875-81BD7C74F932}" type="pres">
      <dgm:prSet presAssocID="{8107CC85-59C3-4CB2-AF30-40E6CE9C0E40}" presName="hierChild4" presStyleCnt="0"/>
      <dgm:spPr/>
    </dgm:pt>
    <dgm:pt modelId="{1B85537E-91A7-419F-BE4F-0318B98EFB50}" type="pres">
      <dgm:prSet presAssocID="{8107CC85-59C3-4CB2-AF30-40E6CE9C0E40}" presName="hierChild5" presStyleCnt="0"/>
      <dgm:spPr/>
    </dgm:pt>
    <dgm:pt modelId="{9BCB8320-0546-4748-9B8A-E3D541CF6865}" type="pres">
      <dgm:prSet presAssocID="{B51095ED-93B8-41D5-A6C7-299C8090C057}" presName="hierChild5" presStyleCnt="0"/>
      <dgm:spPr/>
    </dgm:pt>
    <dgm:pt modelId="{3548ADD3-EECE-4ABF-8580-7D7D170CF3D4}" type="pres">
      <dgm:prSet presAssocID="{B0E66303-A8E3-4C7C-9301-7E7D7162BEAF}" presName="hierChild3" presStyleCnt="0"/>
      <dgm:spPr/>
    </dgm:pt>
    <dgm:pt modelId="{6D308F21-68FF-4419-BA68-FA626471EEC5}" type="pres">
      <dgm:prSet presAssocID="{ABF29032-91CC-4530-9824-39977069224D}" presName="hierRoot1" presStyleCnt="0">
        <dgm:presLayoutVars>
          <dgm:hierBranch val="init"/>
        </dgm:presLayoutVars>
      </dgm:prSet>
      <dgm:spPr/>
    </dgm:pt>
    <dgm:pt modelId="{1F77412E-97D5-4E3E-8900-F9AF7825BC2E}" type="pres">
      <dgm:prSet presAssocID="{ABF29032-91CC-4530-9824-39977069224D}" presName="rootComposite1" presStyleCnt="0"/>
      <dgm:spPr/>
    </dgm:pt>
    <dgm:pt modelId="{0825748E-1580-4302-9C8F-4101AAA04821}" type="pres">
      <dgm:prSet presAssocID="{ABF29032-91CC-4530-9824-39977069224D}" presName="rootText1" presStyleLbl="node0" presStyleIdx="1" presStyleCnt="3" custScaleX="192221" custScaleY="271371" custLinFactY="-95938" custLinFactNeighborX="-28194" custLinFactNeighborY="-100000">
        <dgm:presLayoutVars>
          <dgm:chPref val="3"/>
        </dgm:presLayoutVars>
      </dgm:prSet>
      <dgm:spPr/>
      <dgm:t>
        <a:bodyPr/>
        <a:lstStyle/>
        <a:p>
          <a:endParaRPr lang="en-US"/>
        </a:p>
      </dgm:t>
    </dgm:pt>
    <dgm:pt modelId="{08C9F45E-14BA-4227-896B-B1FD34872B86}" type="pres">
      <dgm:prSet presAssocID="{ABF29032-91CC-4530-9824-39977069224D}" presName="rootConnector1" presStyleLbl="asst0" presStyleIdx="0" presStyleCnt="8"/>
      <dgm:spPr/>
      <dgm:t>
        <a:bodyPr/>
        <a:lstStyle/>
        <a:p>
          <a:endParaRPr lang="en-US"/>
        </a:p>
      </dgm:t>
    </dgm:pt>
    <dgm:pt modelId="{800F2FD7-F520-4ADB-9749-540090AA9374}" type="pres">
      <dgm:prSet presAssocID="{ABF29032-91CC-4530-9824-39977069224D}" presName="hierChild2" presStyleCnt="0"/>
      <dgm:spPr/>
    </dgm:pt>
    <dgm:pt modelId="{801A1CB8-374E-488B-BA2A-26CF295C9CE9}" type="pres">
      <dgm:prSet presAssocID="{ABF29032-91CC-4530-9824-39977069224D}" presName="hierChild3" presStyleCnt="0"/>
      <dgm:spPr/>
    </dgm:pt>
    <dgm:pt modelId="{8B315E32-354A-431D-BB2F-2F1B5F1F2F1A}" type="pres">
      <dgm:prSet presAssocID="{85842A91-5AF3-4DFD-8B31-C9AA3A016D47}" presName="Name111" presStyleLbl="parChTrans1D2" presStyleIdx="1" presStyleCnt="5"/>
      <dgm:spPr/>
      <dgm:t>
        <a:bodyPr/>
        <a:lstStyle/>
        <a:p>
          <a:endParaRPr lang="en-US"/>
        </a:p>
      </dgm:t>
    </dgm:pt>
    <dgm:pt modelId="{FB7861D8-4BDF-4717-966D-7253F9C3AEC2}" type="pres">
      <dgm:prSet presAssocID="{666465E0-660B-41CE-BCF9-176D21D35903}" presName="hierRoot3" presStyleCnt="0">
        <dgm:presLayoutVars>
          <dgm:hierBranch val="init"/>
        </dgm:presLayoutVars>
      </dgm:prSet>
      <dgm:spPr/>
    </dgm:pt>
    <dgm:pt modelId="{977D46BF-E40D-40B3-96D2-62A5E8911C4B}" type="pres">
      <dgm:prSet presAssocID="{666465E0-660B-41CE-BCF9-176D21D35903}" presName="rootComposite3" presStyleCnt="0"/>
      <dgm:spPr/>
    </dgm:pt>
    <dgm:pt modelId="{71E72159-C9F6-49BD-BB02-6F261C06EE3B}" type="pres">
      <dgm:prSet presAssocID="{666465E0-660B-41CE-BCF9-176D21D35903}" presName="rootText3" presStyleLbl="asst0" presStyleIdx="0" presStyleCnt="8" custLinFactY="-55463" custLinFactNeighborX="-43162" custLinFactNeighborY="-100000">
        <dgm:presLayoutVars>
          <dgm:chPref val="3"/>
        </dgm:presLayoutVars>
      </dgm:prSet>
      <dgm:spPr/>
      <dgm:t>
        <a:bodyPr/>
        <a:lstStyle/>
        <a:p>
          <a:endParaRPr lang="en-US"/>
        </a:p>
      </dgm:t>
    </dgm:pt>
    <dgm:pt modelId="{A2990345-9D7A-4682-AF53-F9ECE35D7759}" type="pres">
      <dgm:prSet presAssocID="{666465E0-660B-41CE-BCF9-176D21D35903}" presName="rootConnector3" presStyleLbl="asst0" presStyleIdx="0" presStyleCnt="8"/>
      <dgm:spPr/>
      <dgm:t>
        <a:bodyPr/>
        <a:lstStyle/>
        <a:p>
          <a:endParaRPr lang="en-US"/>
        </a:p>
      </dgm:t>
    </dgm:pt>
    <dgm:pt modelId="{0731B8BD-0542-4003-939B-8B4C04755508}" type="pres">
      <dgm:prSet presAssocID="{666465E0-660B-41CE-BCF9-176D21D35903}" presName="hierChild6" presStyleCnt="0"/>
      <dgm:spPr/>
    </dgm:pt>
    <dgm:pt modelId="{FE01CC2A-60F9-465A-81AF-8F908DEE4A6D}" type="pres">
      <dgm:prSet presAssocID="{666465E0-660B-41CE-BCF9-176D21D35903}" presName="hierChild7" presStyleCnt="0"/>
      <dgm:spPr/>
    </dgm:pt>
    <dgm:pt modelId="{6EECC448-73D3-4604-B065-129445662708}" type="pres">
      <dgm:prSet presAssocID="{5E30855C-9FF9-41A7-A219-AD954957A8EE}" presName="Name111" presStyleLbl="parChTrans1D3" presStyleIdx="2" presStyleCnt="6"/>
      <dgm:spPr/>
      <dgm:t>
        <a:bodyPr/>
        <a:lstStyle/>
        <a:p>
          <a:endParaRPr lang="en-US"/>
        </a:p>
      </dgm:t>
    </dgm:pt>
    <dgm:pt modelId="{CC705C14-9D36-4A84-A56E-F19EE2B9F0C2}" type="pres">
      <dgm:prSet presAssocID="{80940E83-4242-4C85-8454-5D65E0290A77}" presName="hierRoot3" presStyleCnt="0">
        <dgm:presLayoutVars>
          <dgm:hierBranch val="init"/>
        </dgm:presLayoutVars>
      </dgm:prSet>
      <dgm:spPr/>
    </dgm:pt>
    <dgm:pt modelId="{B2E9160B-BB71-463F-BC7D-0D192A130138}" type="pres">
      <dgm:prSet presAssocID="{80940E83-4242-4C85-8454-5D65E0290A77}" presName="rootComposite3" presStyleCnt="0"/>
      <dgm:spPr/>
    </dgm:pt>
    <dgm:pt modelId="{E0341059-8D09-4B8A-9349-2D24A019525B}" type="pres">
      <dgm:prSet presAssocID="{80940E83-4242-4C85-8454-5D65E0290A77}" presName="rootText3" presStyleLbl="asst0" presStyleIdx="1" presStyleCnt="8" custLinFactNeighborX="-53929" custLinFactNeighborY="54931">
        <dgm:presLayoutVars>
          <dgm:chPref val="3"/>
        </dgm:presLayoutVars>
      </dgm:prSet>
      <dgm:spPr/>
      <dgm:t>
        <a:bodyPr/>
        <a:lstStyle/>
        <a:p>
          <a:endParaRPr lang="en-US"/>
        </a:p>
      </dgm:t>
    </dgm:pt>
    <dgm:pt modelId="{09DE009D-DCAF-45C6-BF5B-8411C9337D3A}" type="pres">
      <dgm:prSet presAssocID="{80940E83-4242-4C85-8454-5D65E0290A77}" presName="rootConnector3" presStyleLbl="asst0" presStyleIdx="1" presStyleCnt="8"/>
      <dgm:spPr/>
      <dgm:t>
        <a:bodyPr/>
        <a:lstStyle/>
        <a:p>
          <a:endParaRPr lang="en-US"/>
        </a:p>
      </dgm:t>
    </dgm:pt>
    <dgm:pt modelId="{FE71C64F-F958-4921-951A-0F78CFE558F4}" type="pres">
      <dgm:prSet presAssocID="{80940E83-4242-4C85-8454-5D65E0290A77}" presName="hierChild6" presStyleCnt="0"/>
      <dgm:spPr/>
    </dgm:pt>
    <dgm:pt modelId="{3C42DBA2-4298-4F2B-BED8-182EF032A527}" type="pres">
      <dgm:prSet presAssocID="{80940E83-4242-4C85-8454-5D65E0290A77}" presName="hierChild7" presStyleCnt="0"/>
      <dgm:spPr/>
    </dgm:pt>
    <dgm:pt modelId="{6744B9B8-A1BC-4409-8621-F874CB1F351D}" type="pres">
      <dgm:prSet presAssocID="{E7B69881-ACEC-4CAF-9DA0-0FA9D206DFC0}" presName="Name111" presStyleLbl="parChTrans1D3" presStyleIdx="3" presStyleCnt="6"/>
      <dgm:spPr/>
      <dgm:t>
        <a:bodyPr/>
        <a:lstStyle/>
        <a:p>
          <a:endParaRPr lang="en-US"/>
        </a:p>
      </dgm:t>
    </dgm:pt>
    <dgm:pt modelId="{23C4F749-9693-482F-B1AF-945CB91486BF}" type="pres">
      <dgm:prSet presAssocID="{3E7A05DE-87E1-41B7-BF57-56D767382F46}" presName="hierRoot3" presStyleCnt="0">
        <dgm:presLayoutVars>
          <dgm:hierBranch val="init"/>
        </dgm:presLayoutVars>
      </dgm:prSet>
      <dgm:spPr/>
    </dgm:pt>
    <dgm:pt modelId="{F958F58B-B70B-4B0C-8F1B-F2234EC6D56D}" type="pres">
      <dgm:prSet presAssocID="{3E7A05DE-87E1-41B7-BF57-56D767382F46}" presName="rootComposite3" presStyleCnt="0"/>
      <dgm:spPr/>
    </dgm:pt>
    <dgm:pt modelId="{5D60E504-E5DC-451F-A5F8-D9B9DD835AC2}" type="pres">
      <dgm:prSet presAssocID="{3E7A05DE-87E1-41B7-BF57-56D767382F46}" presName="rootText3" presStyleLbl="asst0" presStyleIdx="2" presStyleCnt="8" custLinFactNeighborX="-30385" custLinFactNeighborY="54931">
        <dgm:presLayoutVars>
          <dgm:chPref val="3"/>
        </dgm:presLayoutVars>
      </dgm:prSet>
      <dgm:spPr/>
      <dgm:t>
        <a:bodyPr/>
        <a:lstStyle/>
        <a:p>
          <a:endParaRPr lang="en-US"/>
        </a:p>
      </dgm:t>
    </dgm:pt>
    <dgm:pt modelId="{C0B74AEF-497F-408A-B237-004BBD645131}" type="pres">
      <dgm:prSet presAssocID="{3E7A05DE-87E1-41B7-BF57-56D767382F46}" presName="rootConnector3" presStyleLbl="asst0" presStyleIdx="2" presStyleCnt="8"/>
      <dgm:spPr/>
      <dgm:t>
        <a:bodyPr/>
        <a:lstStyle/>
        <a:p>
          <a:endParaRPr lang="en-US"/>
        </a:p>
      </dgm:t>
    </dgm:pt>
    <dgm:pt modelId="{1634D0D1-EC5F-4FC7-95C5-2FE9258A88E4}" type="pres">
      <dgm:prSet presAssocID="{3E7A05DE-87E1-41B7-BF57-56D767382F46}" presName="hierChild6" presStyleCnt="0"/>
      <dgm:spPr/>
    </dgm:pt>
    <dgm:pt modelId="{86F9EC09-CAAA-4DA7-877D-A87508860733}" type="pres">
      <dgm:prSet presAssocID="{3E7A05DE-87E1-41B7-BF57-56D767382F46}" presName="hierChild7" presStyleCnt="0"/>
      <dgm:spPr/>
    </dgm:pt>
    <dgm:pt modelId="{79E00250-E770-4E29-B35A-9141530D271D}" type="pres">
      <dgm:prSet presAssocID="{0447E1E2-86D7-458E-8804-601D4DF0F925}" presName="Name111" presStyleLbl="parChTrans1D2" presStyleIdx="2" presStyleCnt="5"/>
      <dgm:spPr/>
      <dgm:t>
        <a:bodyPr/>
        <a:lstStyle/>
        <a:p>
          <a:endParaRPr lang="en-US"/>
        </a:p>
      </dgm:t>
    </dgm:pt>
    <dgm:pt modelId="{97796B34-9CBB-4B5A-BF11-486581E9447A}" type="pres">
      <dgm:prSet presAssocID="{8F6C993D-B982-45FE-8204-6A63C2BD226B}" presName="hierRoot3" presStyleCnt="0">
        <dgm:presLayoutVars>
          <dgm:hierBranch val="init"/>
        </dgm:presLayoutVars>
      </dgm:prSet>
      <dgm:spPr/>
    </dgm:pt>
    <dgm:pt modelId="{81BBBEC0-5AC8-4323-BA9C-C8834559CFC8}" type="pres">
      <dgm:prSet presAssocID="{8F6C993D-B982-45FE-8204-6A63C2BD226B}" presName="rootComposite3" presStyleCnt="0"/>
      <dgm:spPr/>
    </dgm:pt>
    <dgm:pt modelId="{C8A36C96-EC27-4082-9823-D5FA03C21ABD}" type="pres">
      <dgm:prSet presAssocID="{8F6C993D-B982-45FE-8204-6A63C2BD226B}" presName="rootText3" presStyleLbl="asst0" presStyleIdx="3" presStyleCnt="8" custLinFactY="-55463" custLinFactNeighborX="-16842" custLinFactNeighborY="-100000">
        <dgm:presLayoutVars>
          <dgm:chPref val="3"/>
        </dgm:presLayoutVars>
      </dgm:prSet>
      <dgm:spPr/>
      <dgm:t>
        <a:bodyPr/>
        <a:lstStyle/>
        <a:p>
          <a:endParaRPr lang="en-US"/>
        </a:p>
      </dgm:t>
    </dgm:pt>
    <dgm:pt modelId="{AAEB77A5-E71A-4CAD-9A8D-C23D9FF9DEF1}" type="pres">
      <dgm:prSet presAssocID="{8F6C993D-B982-45FE-8204-6A63C2BD226B}" presName="rootConnector3" presStyleLbl="asst0" presStyleIdx="3" presStyleCnt="8"/>
      <dgm:spPr/>
      <dgm:t>
        <a:bodyPr/>
        <a:lstStyle/>
        <a:p>
          <a:endParaRPr lang="en-US"/>
        </a:p>
      </dgm:t>
    </dgm:pt>
    <dgm:pt modelId="{2C0BD7FD-BFE3-4DAC-97DD-A82F12309F46}" type="pres">
      <dgm:prSet presAssocID="{8F6C993D-B982-45FE-8204-6A63C2BD226B}" presName="hierChild6" presStyleCnt="0"/>
      <dgm:spPr/>
    </dgm:pt>
    <dgm:pt modelId="{BE34FC71-3D91-4467-A1A8-66DFCBC7DCD2}" type="pres">
      <dgm:prSet presAssocID="{8F6C993D-B982-45FE-8204-6A63C2BD226B}" presName="hierChild7" presStyleCnt="0"/>
      <dgm:spPr/>
    </dgm:pt>
    <dgm:pt modelId="{545C25D2-24DB-41E0-B149-DE826F84EE1B}" type="pres">
      <dgm:prSet presAssocID="{A9ED1AA8-7B22-4CFA-9817-E6966D3DBCDF}" presName="Name111" presStyleLbl="parChTrans1D3" presStyleIdx="4" presStyleCnt="6"/>
      <dgm:spPr/>
      <dgm:t>
        <a:bodyPr/>
        <a:lstStyle/>
        <a:p>
          <a:endParaRPr lang="en-US"/>
        </a:p>
      </dgm:t>
    </dgm:pt>
    <dgm:pt modelId="{DFA19CD4-BF94-4437-866B-6F849992AC0F}" type="pres">
      <dgm:prSet presAssocID="{0E5BB137-738C-4257-882E-EF8236E4293B}" presName="hierRoot3" presStyleCnt="0">
        <dgm:presLayoutVars>
          <dgm:hierBranch val="init"/>
        </dgm:presLayoutVars>
      </dgm:prSet>
      <dgm:spPr/>
    </dgm:pt>
    <dgm:pt modelId="{CF018DDE-25ED-4EEA-9F25-399763D7E59F}" type="pres">
      <dgm:prSet presAssocID="{0E5BB137-738C-4257-882E-EF8236E4293B}" presName="rootComposite3" presStyleCnt="0"/>
      <dgm:spPr/>
    </dgm:pt>
    <dgm:pt modelId="{75924242-213A-4883-A676-81339AF245E6}" type="pres">
      <dgm:prSet presAssocID="{0E5BB137-738C-4257-882E-EF8236E4293B}" presName="rootText3" presStyleLbl="asst0" presStyleIdx="4" presStyleCnt="8" custLinFactNeighborX="-28827" custLinFactNeighborY="54965">
        <dgm:presLayoutVars>
          <dgm:chPref val="3"/>
        </dgm:presLayoutVars>
      </dgm:prSet>
      <dgm:spPr/>
      <dgm:t>
        <a:bodyPr/>
        <a:lstStyle/>
        <a:p>
          <a:endParaRPr lang="en-US"/>
        </a:p>
      </dgm:t>
    </dgm:pt>
    <dgm:pt modelId="{C59A9022-C77E-4433-84AA-0E3B08931CB5}" type="pres">
      <dgm:prSet presAssocID="{0E5BB137-738C-4257-882E-EF8236E4293B}" presName="rootConnector3" presStyleLbl="asst0" presStyleIdx="4" presStyleCnt="8"/>
      <dgm:spPr/>
      <dgm:t>
        <a:bodyPr/>
        <a:lstStyle/>
        <a:p>
          <a:endParaRPr lang="en-US"/>
        </a:p>
      </dgm:t>
    </dgm:pt>
    <dgm:pt modelId="{107C79FC-5181-48CC-BD88-A02DF497D9E1}" type="pres">
      <dgm:prSet presAssocID="{0E5BB137-738C-4257-882E-EF8236E4293B}" presName="hierChild6" presStyleCnt="0"/>
      <dgm:spPr/>
    </dgm:pt>
    <dgm:pt modelId="{E762595D-1888-424B-BA62-F52066BE96E2}" type="pres">
      <dgm:prSet presAssocID="{0E5BB137-738C-4257-882E-EF8236E4293B}" presName="hierChild7" presStyleCnt="0"/>
      <dgm:spPr/>
    </dgm:pt>
    <dgm:pt modelId="{9E6EFF98-1501-49A0-B1F3-9D88ED1CB7E8}" type="pres">
      <dgm:prSet presAssocID="{64710CDB-E9FB-4EFA-B462-4C2191E4A9BB}" presName="Name111" presStyleLbl="parChTrans1D3" presStyleIdx="5" presStyleCnt="6"/>
      <dgm:spPr/>
      <dgm:t>
        <a:bodyPr/>
        <a:lstStyle/>
        <a:p>
          <a:endParaRPr lang="en-US"/>
        </a:p>
      </dgm:t>
    </dgm:pt>
    <dgm:pt modelId="{C01F6A71-DFFA-44ED-98FE-7048F648A0B3}" type="pres">
      <dgm:prSet presAssocID="{D5237B0E-E862-4BD5-A63D-776F6D4E20B0}" presName="hierRoot3" presStyleCnt="0">
        <dgm:presLayoutVars>
          <dgm:hierBranch val="init"/>
        </dgm:presLayoutVars>
      </dgm:prSet>
      <dgm:spPr/>
    </dgm:pt>
    <dgm:pt modelId="{93B20D44-9475-497A-98DE-CD422B6FC887}" type="pres">
      <dgm:prSet presAssocID="{D5237B0E-E862-4BD5-A63D-776F6D4E20B0}" presName="rootComposite3" presStyleCnt="0"/>
      <dgm:spPr/>
    </dgm:pt>
    <dgm:pt modelId="{27515C6B-5551-4541-A4B1-7086548B979C}" type="pres">
      <dgm:prSet presAssocID="{D5237B0E-E862-4BD5-A63D-776F6D4E20B0}" presName="rootText3" presStyleLbl="asst0" presStyleIdx="5" presStyleCnt="8" custLinFactNeighborX="-4477" custLinFactNeighborY="54966">
        <dgm:presLayoutVars>
          <dgm:chPref val="3"/>
        </dgm:presLayoutVars>
      </dgm:prSet>
      <dgm:spPr/>
      <dgm:t>
        <a:bodyPr/>
        <a:lstStyle/>
        <a:p>
          <a:endParaRPr lang="en-US"/>
        </a:p>
      </dgm:t>
    </dgm:pt>
    <dgm:pt modelId="{565849F1-76D4-4C1E-B047-505BFABB3950}" type="pres">
      <dgm:prSet presAssocID="{D5237B0E-E862-4BD5-A63D-776F6D4E20B0}" presName="rootConnector3" presStyleLbl="asst0" presStyleIdx="5" presStyleCnt="8"/>
      <dgm:spPr/>
      <dgm:t>
        <a:bodyPr/>
        <a:lstStyle/>
        <a:p>
          <a:endParaRPr lang="en-US"/>
        </a:p>
      </dgm:t>
    </dgm:pt>
    <dgm:pt modelId="{AB7894D8-5B7D-4C48-9D6F-B21EE22682E9}" type="pres">
      <dgm:prSet presAssocID="{D5237B0E-E862-4BD5-A63D-776F6D4E20B0}" presName="hierChild6" presStyleCnt="0"/>
      <dgm:spPr/>
    </dgm:pt>
    <dgm:pt modelId="{C6FCE544-1112-4F7C-BE7C-05DD72597517}" type="pres">
      <dgm:prSet presAssocID="{D5237B0E-E862-4BD5-A63D-776F6D4E20B0}" presName="hierChild7" presStyleCnt="0"/>
      <dgm:spPr/>
    </dgm:pt>
    <dgm:pt modelId="{A36D5EE0-F2CE-43C6-B248-05915377190F}" type="pres">
      <dgm:prSet presAssocID="{055BA553-041D-4D35-9513-DA6E8C6FD9CE}" presName="hierRoot1" presStyleCnt="0">
        <dgm:presLayoutVars>
          <dgm:hierBranch/>
        </dgm:presLayoutVars>
      </dgm:prSet>
      <dgm:spPr/>
    </dgm:pt>
    <dgm:pt modelId="{F1719E11-A0C5-491B-822C-2800D0B95958}" type="pres">
      <dgm:prSet presAssocID="{055BA553-041D-4D35-9513-DA6E8C6FD9CE}" presName="rootComposite1" presStyleCnt="0"/>
      <dgm:spPr/>
    </dgm:pt>
    <dgm:pt modelId="{6E378697-5DA3-463B-82EE-13B21AFB0A35}" type="pres">
      <dgm:prSet presAssocID="{055BA553-041D-4D35-9513-DA6E8C6FD9CE}" presName="rootText1" presStyleLbl="node0" presStyleIdx="2" presStyleCnt="3" custScaleX="192221" custScaleY="271371" custLinFactY="-99893" custLinFactNeighborX="-27997" custLinFactNeighborY="-100000">
        <dgm:presLayoutVars>
          <dgm:chPref val="3"/>
        </dgm:presLayoutVars>
      </dgm:prSet>
      <dgm:spPr/>
      <dgm:t>
        <a:bodyPr/>
        <a:lstStyle/>
        <a:p>
          <a:endParaRPr lang="en-US"/>
        </a:p>
      </dgm:t>
    </dgm:pt>
    <dgm:pt modelId="{FFD0E502-BD2D-437F-B775-0D2A806EBCC0}" type="pres">
      <dgm:prSet presAssocID="{055BA553-041D-4D35-9513-DA6E8C6FD9CE}" presName="rootConnector1" presStyleLbl="asst0" presStyleIdx="5" presStyleCnt="8"/>
      <dgm:spPr/>
      <dgm:t>
        <a:bodyPr/>
        <a:lstStyle/>
        <a:p>
          <a:endParaRPr lang="en-US"/>
        </a:p>
      </dgm:t>
    </dgm:pt>
    <dgm:pt modelId="{8DE36B7F-2C4F-46A7-A5B7-DFB246033A89}" type="pres">
      <dgm:prSet presAssocID="{055BA553-041D-4D35-9513-DA6E8C6FD9CE}" presName="hierChild2" presStyleCnt="0"/>
      <dgm:spPr/>
    </dgm:pt>
    <dgm:pt modelId="{5A0EAA2A-D8D0-4D94-83BB-A22ACE71D433}" type="pres">
      <dgm:prSet presAssocID="{055BA553-041D-4D35-9513-DA6E8C6FD9CE}" presName="hierChild3" presStyleCnt="0"/>
      <dgm:spPr/>
    </dgm:pt>
    <dgm:pt modelId="{ACF38941-927D-46D1-B802-96ECCBEA41A2}" type="pres">
      <dgm:prSet presAssocID="{E6E4A213-106B-4C85-B2FB-477A2D7072C9}" presName="Name111" presStyleLbl="parChTrans1D2" presStyleIdx="3" presStyleCnt="5"/>
      <dgm:spPr/>
      <dgm:t>
        <a:bodyPr/>
        <a:lstStyle/>
        <a:p>
          <a:endParaRPr lang="en-US"/>
        </a:p>
      </dgm:t>
    </dgm:pt>
    <dgm:pt modelId="{7F7FAF73-16D6-480D-AEEF-091D3E843EAF}" type="pres">
      <dgm:prSet presAssocID="{706DAFF7-313A-4549-9183-87F89F7EE2D9}" presName="hierRoot3" presStyleCnt="0">
        <dgm:presLayoutVars>
          <dgm:hierBranch/>
        </dgm:presLayoutVars>
      </dgm:prSet>
      <dgm:spPr/>
    </dgm:pt>
    <dgm:pt modelId="{B239A79C-4D4B-41DD-9C1C-BC1649B093F0}" type="pres">
      <dgm:prSet presAssocID="{706DAFF7-313A-4549-9183-87F89F7EE2D9}" presName="rootComposite3" presStyleCnt="0"/>
      <dgm:spPr/>
    </dgm:pt>
    <dgm:pt modelId="{EF67A1CC-328E-494D-B51F-C3C18697BE99}" type="pres">
      <dgm:prSet presAssocID="{706DAFF7-313A-4549-9183-87F89F7EE2D9}" presName="rootText3" presStyleLbl="asst0" presStyleIdx="6" presStyleCnt="8" custLinFactNeighborX="-48263" custLinFactNeighborY="8690">
        <dgm:presLayoutVars>
          <dgm:chPref val="3"/>
        </dgm:presLayoutVars>
      </dgm:prSet>
      <dgm:spPr/>
      <dgm:t>
        <a:bodyPr/>
        <a:lstStyle/>
        <a:p>
          <a:endParaRPr lang="en-US"/>
        </a:p>
      </dgm:t>
    </dgm:pt>
    <dgm:pt modelId="{1F266248-8779-42B4-B8E9-5AB469117948}" type="pres">
      <dgm:prSet presAssocID="{706DAFF7-313A-4549-9183-87F89F7EE2D9}" presName="rootConnector3" presStyleLbl="asst0" presStyleIdx="6" presStyleCnt="8"/>
      <dgm:spPr/>
      <dgm:t>
        <a:bodyPr/>
        <a:lstStyle/>
        <a:p>
          <a:endParaRPr lang="en-US"/>
        </a:p>
      </dgm:t>
    </dgm:pt>
    <dgm:pt modelId="{29BED948-F761-4425-A8A6-31855A1BB60E}" type="pres">
      <dgm:prSet presAssocID="{706DAFF7-313A-4549-9183-87F89F7EE2D9}" presName="hierChild6" presStyleCnt="0"/>
      <dgm:spPr/>
    </dgm:pt>
    <dgm:pt modelId="{FD5BDD80-4491-419F-830E-FD7D4888F133}" type="pres">
      <dgm:prSet presAssocID="{706DAFF7-313A-4549-9183-87F89F7EE2D9}" presName="hierChild7" presStyleCnt="0"/>
      <dgm:spPr/>
    </dgm:pt>
    <dgm:pt modelId="{FF6CCC22-56E3-4755-BA25-166F2877F11E}" type="pres">
      <dgm:prSet presAssocID="{5A8F5A9B-C264-49DD-BFE9-B57B65E1399E}" presName="Name111" presStyleLbl="parChTrans1D2" presStyleIdx="4" presStyleCnt="5"/>
      <dgm:spPr/>
      <dgm:t>
        <a:bodyPr/>
        <a:lstStyle/>
        <a:p>
          <a:endParaRPr lang="en-US"/>
        </a:p>
      </dgm:t>
    </dgm:pt>
    <dgm:pt modelId="{E62639E6-009E-4D82-AD54-6DBC236AF381}" type="pres">
      <dgm:prSet presAssocID="{66236F2C-8944-4C1C-9144-C2DB6D34719D}" presName="hierRoot3" presStyleCnt="0">
        <dgm:presLayoutVars>
          <dgm:hierBranch/>
        </dgm:presLayoutVars>
      </dgm:prSet>
      <dgm:spPr/>
    </dgm:pt>
    <dgm:pt modelId="{063D35C2-A58C-4873-9ADD-C2F580283F8A}" type="pres">
      <dgm:prSet presAssocID="{66236F2C-8944-4C1C-9144-C2DB6D34719D}" presName="rootComposite3" presStyleCnt="0"/>
      <dgm:spPr/>
    </dgm:pt>
    <dgm:pt modelId="{D60986D4-ADC9-4AC3-A656-7B7B4DBB5093}" type="pres">
      <dgm:prSet presAssocID="{66236F2C-8944-4C1C-9144-C2DB6D34719D}" presName="rootText3" presStyleLbl="asst0" presStyleIdx="7" presStyleCnt="8" custLinFactNeighborX="-7545" custLinFactNeighborY="8690">
        <dgm:presLayoutVars>
          <dgm:chPref val="3"/>
        </dgm:presLayoutVars>
      </dgm:prSet>
      <dgm:spPr/>
      <dgm:t>
        <a:bodyPr/>
        <a:lstStyle/>
        <a:p>
          <a:endParaRPr lang="en-US"/>
        </a:p>
      </dgm:t>
    </dgm:pt>
    <dgm:pt modelId="{EF590474-0729-4510-9603-A7EB55DFD0FB}" type="pres">
      <dgm:prSet presAssocID="{66236F2C-8944-4C1C-9144-C2DB6D34719D}" presName="rootConnector3" presStyleLbl="asst0" presStyleIdx="7" presStyleCnt="8"/>
      <dgm:spPr/>
      <dgm:t>
        <a:bodyPr/>
        <a:lstStyle/>
        <a:p>
          <a:endParaRPr lang="en-US"/>
        </a:p>
      </dgm:t>
    </dgm:pt>
    <dgm:pt modelId="{F655E659-0D3C-4B76-8608-33A343F7F49E}" type="pres">
      <dgm:prSet presAssocID="{66236F2C-8944-4C1C-9144-C2DB6D34719D}" presName="hierChild6" presStyleCnt="0"/>
      <dgm:spPr/>
    </dgm:pt>
    <dgm:pt modelId="{4A6EA2B7-E7B0-4DED-9AC6-8A147551D624}" type="pres">
      <dgm:prSet presAssocID="{66236F2C-8944-4C1C-9144-C2DB6D34719D}" presName="hierChild7" presStyleCnt="0"/>
      <dgm:spPr/>
    </dgm:pt>
  </dgm:ptLst>
  <dgm:cxnLst>
    <dgm:cxn modelId="{37B1A31F-9FDB-4D06-A208-27FA7BD0E6AD}" type="presOf" srcId="{0E5BB137-738C-4257-882E-EF8236E4293B}" destId="{75924242-213A-4883-A676-81339AF245E6}" srcOrd="0" destOrd="0" presId="urn:microsoft.com/office/officeart/2005/8/layout/orgChart1"/>
    <dgm:cxn modelId="{39738191-D15F-458C-9612-E72B4D8FCDFE}" type="presOf" srcId="{0447E1E2-86D7-458E-8804-601D4DF0F925}" destId="{79E00250-E770-4E29-B35A-9141530D271D}" srcOrd="0" destOrd="0" presId="urn:microsoft.com/office/officeart/2005/8/layout/orgChart1"/>
    <dgm:cxn modelId="{F2398518-BF68-4BA7-9AE7-F66A31C60274}" type="presOf" srcId="{B51095ED-93B8-41D5-A6C7-299C8090C057}" destId="{2BCDDA93-9745-41A0-A8F1-4D41AE1A819F}" srcOrd="1" destOrd="0" presId="urn:microsoft.com/office/officeart/2005/8/layout/orgChart1"/>
    <dgm:cxn modelId="{00EB46F4-179C-4B5D-A9EC-79B3B5D1DD4A}" type="presOf" srcId="{A9ED1AA8-7B22-4CFA-9817-E6966D3DBCDF}" destId="{545C25D2-24DB-41E0-B149-DE826F84EE1B}" srcOrd="0" destOrd="0" presId="urn:microsoft.com/office/officeart/2005/8/layout/orgChart1"/>
    <dgm:cxn modelId="{2A6A571E-8F71-4A1C-82C6-040401AA53A5}" type="presOf" srcId="{B0E66303-A8E3-4C7C-9301-7E7D7162BEAF}" destId="{8AB26DF3-EE0B-4225-9C28-35767D61C446}" srcOrd="1" destOrd="0" presId="urn:microsoft.com/office/officeart/2005/8/layout/orgChart1"/>
    <dgm:cxn modelId="{9C329275-752E-4053-8662-22EF7C4142AC}" type="presOf" srcId="{0E5BB137-738C-4257-882E-EF8236E4293B}" destId="{C59A9022-C77E-4433-84AA-0E3B08931CB5}" srcOrd="1" destOrd="0" presId="urn:microsoft.com/office/officeart/2005/8/layout/orgChart1"/>
    <dgm:cxn modelId="{ACBC35D2-ADCF-4116-B286-964884F84427}" srcId="{666465E0-660B-41CE-BCF9-176D21D35903}" destId="{3E7A05DE-87E1-41B7-BF57-56D767382F46}" srcOrd="1" destOrd="0" parTransId="{E7B69881-ACEC-4CAF-9DA0-0FA9D206DFC0}" sibTransId="{22A8AC0D-B791-4F9E-A90D-0DB7F41BBFB4}"/>
    <dgm:cxn modelId="{0D2FBE6B-2F52-4CFB-B05D-BE573C8C8EB2}" type="presOf" srcId="{D5237B0E-E862-4BD5-A63D-776F6D4E20B0}" destId="{27515C6B-5551-4541-A4B1-7086548B979C}" srcOrd="0" destOrd="0" presId="urn:microsoft.com/office/officeart/2005/8/layout/orgChart1"/>
    <dgm:cxn modelId="{347B6B99-6BAE-4701-A715-5EC2DA218E98}" srcId="{D9DB7E97-8642-4114-82C5-60FCF501CF18}" destId="{B0E66303-A8E3-4C7C-9301-7E7D7162BEAF}" srcOrd="0" destOrd="0" parTransId="{0812259A-6463-474D-905E-DABDA419916B}" sibTransId="{8E7B470C-5393-4E97-8DED-B24440F47859}"/>
    <dgm:cxn modelId="{73DCFCD7-8495-4568-84D2-E1DE0284F658}" srcId="{D9DB7E97-8642-4114-82C5-60FCF501CF18}" destId="{ABF29032-91CC-4530-9824-39977069224D}" srcOrd="1" destOrd="0" parTransId="{D836F757-33FC-4F82-8B09-4B8836864445}" sibTransId="{56D7B5D5-1781-4440-B2E8-4DAA51D891F1}"/>
    <dgm:cxn modelId="{E59857F2-34EC-4C50-8B3A-7678F29B4458}" type="presOf" srcId="{192EECA2-F0E3-4E33-8D1B-7585F800C3B1}" destId="{38A7B466-D099-48D0-80D1-31BCA1FFBE7F}" srcOrd="0" destOrd="0" presId="urn:microsoft.com/office/officeart/2005/8/layout/orgChart1"/>
    <dgm:cxn modelId="{C26A5632-4E0F-4297-9A66-AA60ADA1BF45}" type="presOf" srcId="{80940E83-4242-4C85-8454-5D65E0290A77}" destId="{E0341059-8D09-4B8A-9349-2D24A019525B}" srcOrd="0" destOrd="0" presId="urn:microsoft.com/office/officeart/2005/8/layout/orgChart1"/>
    <dgm:cxn modelId="{CD9CA13E-3163-4281-9005-D1FF587F1ACE}" type="presOf" srcId="{D9DB7E97-8642-4114-82C5-60FCF501CF18}" destId="{39B26F6C-E081-4371-81CD-601ED26D8A38}" srcOrd="0" destOrd="0" presId="urn:microsoft.com/office/officeart/2005/8/layout/orgChart1"/>
    <dgm:cxn modelId="{3A0B5B29-7DB7-44F0-934A-35AA46874463}" type="presOf" srcId="{8F6C993D-B982-45FE-8204-6A63C2BD226B}" destId="{AAEB77A5-E71A-4CAD-9A8D-C23D9FF9DEF1}" srcOrd="1" destOrd="0" presId="urn:microsoft.com/office/officeart/2005/8/layout/orgChart1"/>
    <dgm:cxn modelId="{49CF4B1C-D074-4120-AAFE-8917B9956DC9}" type="presOf" srcId="{E6E4A213-106B-4C85-B2FB-477A2D7072C9}" destId="{ACF38941-927D-46D1-B802-96ECCBEA41A2}" srcOrd="0" destOrd="0" presId="urn:microsoft.com/office/officeart/2005/8/layout/orgChart1"/>
    <dgm:cxn modelId="{E0733F25-7D4C-4B12-9B70-AE0D72FA27B8}" srcId="{666465E0-660B-41CE-BCF9-176D21D35903}" destId="{80940E83-4242-4C85-8454-5D65E0290A77}" srcOrd="0" destOrd="0" parTransId="{5E30855C-9FF9-41A7-A219-AD954957A8EE}" sibTransId="{DD504206-F29F-4A8D-823E-CF2D278CA675}"/>
    <dgm:cxn modelId="{9877EDC6-07F2-4C02-816A-B7E5AAAD5860}" type="presOf" srcId="{66236F2C-8944-4C1C-9144-C2DB6D34719D}" destId="{D60986D4-ADC9-4AC3-A656-7B7B4DBB5093}" srcOrd="0" destOrd="0" presId="urn:microsoft.com/office/officeart/2005/8/layout/orgChart1"/>
    <dgm:cxn modelId="{4799D30C-0B11-4A8F-A039-B447930783BB}" type="presOf" srcId="{80940E83-4242-4C85-8454-5D65E0290A77}" destId="{09DE009D-DCAF-45C6-BF5B-8411C9337D3A}" srcOrd="1" destOrd="0" presId="urn:microsoft.com/office/officeart/2005/8/layout/orgChart1"/>
    <dgm:cxn modelId="{177F957B-8CEB-46EB-85FD-553834A672B0}" srcId="{055BA553-041D-4D35-9513-DA6E8C6FD9CE}" destId="{706DAFF7-313A-4549-9183-87F89F7EE2D9}" srcOrd="0" destOrd="0" parTransId="{E6E4A213-106B-4C85-B2FB-477A2D7072C9}" sibTransId="{53382BD1-53FB-45A6-BCBE-6A905E08D1AB}"/>
    <dgm:cxn modelId="{4C1B7040-D132-4EB8-A512-2FBEE37CCA1B}" type="presOf" srcId="{1A56F7A9-7E5C-4B7D-9E22-4CB741D8C0F0}" destId="{05D47A2D-922A-49B8-9640-5F3EF226D72F}" srcOrd="0" destOrd="0" presId="urn:microsoft.com/office/officeart/2005/8/layout/orgChart1"/>
    <dgm:cxn modelId="{1F76CD04-49C8-4ED0-A31C-F0461ECA10C4}" srcId="{ABF29032-91CC-4530-9824-39977069224D}" destId="{8F6C993D-B982-45FE-8204-6A63C2BD226B}" srcOrd="1" destOrd="0" parTransId="{0447E1E2-86D7-458E-8804-601D4DF0F925}" sibTransId="{1BF6D660-A270-49F0-B41E-AD2AA2871457}"/>
    <dgm:cxn modelId="{7EDF7AF6-95E7-4601-8C25-5288893C73FE}" type="presOf" srcId="{B51095ED-93B8-41D5-A6C7-299C8090C057}" destId="{B4C5E064-1333-4D87-A5B6-2291C3FD4C21}" srcOrd="0" destOrd="0" presId="urn:microsoft.com/office/officeart/2005/8/layout/orgChart1"/>
    <dgm:cxn modelId="{DA9CF5EF-28B4-48C1-836E-50BCF42C05DF}" srcId="{8F6C993D-B982-45FE-8204-6A63C2BD226B}" destId="{D5237B0E-E862-4BD5-A63D-776F6D4E20B0}" srcOrd="1" destOrd="0" parTransId="{64710CDB-E9FB-4EFA-B462-4C2191E4A9BB}" sibTransId="{E8B46AEF-0D24-46BA-A015-F9DCFC1C16EE}"/>
    <dgm:cxn modelId="{B96E8626-918B-4934-B70E-50A33D7507C5}" type="presOf" srcId="{706DAFF7-313A-4549-9183-87F89F7EE2D9}" destId="{1F266248-8779-42B4-B8E9-5AB469117948}" srcOrd="1" destOrd="0" presId="urn:microsoft.com/office/officeart/2005/8/layout/orgChart1"/>
    <dgm:cxn modelId="{E9FFC028-252A-465B-90B2-0FFB583DE033}" srcId="{8F6C993D-B982-45FE-8204-6A63C2BD226B}" destId="{0E5BB137-738C-4257-882E-EF8236E4293B}" srcOrd="0" destOrd="0" parTransId="{A9ED1AA8-7B22-4CFA-9817-E6966D3DBCDF}" sibTransId="{C8A6944F-E0AE-4CE0-B3C7-2E4B989AEECC}"/>
    <dgm:cxn modelId="{5103C8B3-4E6E-47E9-AD91-DA628B892760}" type="presOf" srcId="{666465E0-660B-41CE-BCF9-176D21D35903}" destId="{A2990345-9D7A-4682-AF53-F9ECE35D7759}" srcOrd="1" destOrd="0" presId="urn:microsoft.com/office/officeart/2005/8/layout/orgChart1"/>
    <dgm:cxn modelId="{B083E6B4-6033-46D4-8CAF-35630DE071A6}" type="presOf" srcId="{666465E0-660B-41CE-BCF9-176D21D35903}" destId="{71E72159-C9F6-49BD-BB02-6F261C06EE3B}" srcOrd="0" destOrd="0" presId="urn:microsoft.com/office/officeart/2005/8/layout/orgChart1"/>
    <dgm:cxn modelId="{DA6126C1-B117-4E1D-BC7E-2328A512EFB5}" type="presOf" srcId="{D5237B0E-E862-4BD5-A63D-776F6D4E20B0}" destId="{565849F1-76D4-4C1E-B047-505BFABB3950}" srcOrd="1" destOrd="0" presId="urn:microsoft.com/office/officeart/2005/8/layout/orgChart1"/>
    <dgm:cxn modelId="{8BBB273A-ED8F-418A-BB1C-F2BB12AD386B}" type="presOf" srcId="{8107CC85-59C3-4CB2-AF30-40E6CE9C0E40}" destId="{A9C45F25-A3D4-4EE5-B457-364132643DFB}" srcOrd="0" destOrd="0" presId="urn:microsoft.com/office/officeart/2005/8/layout/orgChart1"/>
    <dgm:cxn modelId="{AF504AFE-46F3-4B0E-8BC4-F8B1D71A8C17}" type="presOf" srcId="{055BA553-041D-4D35-9513-DA6E8C6FD9CE}" destId="{6E378697-5DA3-463B-82EE-13B21AFB0A35}" srcOrd="0" destOrd="0" presId="urn:microsoft.com/office/officeart/2005/8/layout/orgChart1"/>
    <dgm:cxn modelId="{F447EC9B-89AA-42D3-A4B5-30287FE2B40E}" type="presOf" srcId="{85842A91-5AF3-4DFD-8B31-C9AA3A016D47}" destId="{8B315E32-354A-431D-BB2F-2F1B5F1F2F1A}" srcOrd="0" destOrd="0" presId="urn:microsoft.com/office/officeart/2005/8/layout/orgChart1"/>
    <dgm:cxn modelId="{431A0AC5-279A-40DF-821F-442CDC636117}" type="presOf" srcId="{ABF29032-91CC-4530-9824-39977069224D}" destId="{0825748E-1580-4302-9C8F-4101AAA04821}" srcOrd="0" destOrd="0" presId="urn:microsoft.com/office/officeart/2005/8/layout/orgChart1"/>
    <dgm:cxn modelId="{2F8170BE-B0E6-4CF9-A4F5-C75D0700EF47}" srcId="{ABF29032-91CC-4530-9824-39977069224D}" destId="{666465E0-660B-41CE-BCF9-176D21D35903}" srcOrd="0" destOrd="0" parTransId="{85842A91-5AF3-4DFD-8B31-C9AA3A016D47}" sibTransId="{9079E056-12B2-43BC-9292-F3BFC9FCFC46}"/>
    <dgm:cxn modelId="{9247CD34-A5E7-40FC-AE40-DF58212CC514}" srcId="{D9DB7E97-8642-4114-82C5-60FCF501CF18}" destId="{055BA553-041D-4D35-9513-DA6E8C6FD9CE}" srcOrd="2" destOrd="0" parTransId="{7C003669-BC7E-4932-A65A-75F249622D62}" sibTransId="{A18A389C-2BD4-4C41-9E0B-7F3B4FE2FC02}"/>
    <dgm:cxn modelId="{9FE3552D-D32A-4E4B-AADF-AD5B3DC0DF9D}" srcId="{B51095ED-93B8-41D5-A6C7-299C8090C057}" destId="{8107CC85-59C3-4CB2-AF30-40E6CE9C0E40}" srcOrd="1" destOrd="0" parTransId="{F0F2FD05-A687-4B28-BD41-62AB1C95F002}" sibTransId="{F83D5B6D-794D-4559-B0DA-E9082DBA13BF}"/>
    <dgm:cxn modelId="{A3CFB50D-C4A9-4526-BE41-A24B83EDE9E8}" type="presOf" srcId="{8F6C993D-B982-45FE-8204-6A63C2BD226B}" destId="{C8A36C96-EC27-4082-9823-D5FA03C21ABD}" srcOrd="0" destOrd="0" presId="urn:microsoft.com/office/officeart/2005/8/layout/orgChart1"/>
    <dgm:cxn modelId="{752C482E-A113-4602-B091-7FF86E8194B9}" srcId="{B0E66303-A8E3-4C7C-9301-7E7D7162BEAF}" destId="{B51095ED-93B8-41D5-A6C7-299C8090C057}" srcOrd="0" destOrd="0" parTransId="{993734B9-CD5E-444E-AD52-7CFFD31F4696}" sibTransId="{84A2B725-6E07-4F47-B309-A606D8338466}"/>
    <dgm:cxn modelId="{A9C04264-7B6E-4AC9-A1FB-172A50697CAD}" type="presOf" srcId="{055BA553-041D-4D35-9513-DA6E8C6FD9CE}" destId="{FFD0E502-BD2D-437F-B775-0D2A806EBCC0}" srcOrd="1" destOrd="0" presId="urn:microsoft.com/office/officeart/2005/8/layout/orgChart1"/>
    <dgm:cxn modelId="{F6DD8FA4-C1DE-418D-BEF1-19B6CD427973}" type="presOf" srcId="{993734B9-CD5E-444E-AD52-7CFFD31F4696}" destId="{7513BCB1-7F0A-4670-8697-3107B2E54624}" srcOrd="0" destOrd="0" presId="urn:microsoft.com/office/officeart/2005/8/layout/orgChart1"/>
    <dgm:cxn modelId="{A7CEC50D-4114-4D6C-9F5D-BC1C35003F15}" type="presOf" srcId="{5E30855C-9FF9-41A7-A219-AD954957A8EE}" destId="{6EECC448-73D3-4604-B065-129445662708}" srcOrd="0" destOrd="0" presId="urn:microsoft.com/office/officeart/2005/8/layout/orgChart1"/>
    <dgm:cxn modelId="{C7EC7FE9-A409-4ED2-BBDC-C2B200C4F478}" srcId="{B51095ED-93B8-41D5-A6C7-299C8090C057}" destId="{1A56F7A9-7E5C-4B7D-9E22-4CB741D8C0F0}" srcOrd="0" destOrd="0" parTransId="{192EECA2-F0E3-4E33-8D1B-7585F800C3B1}" sibTransId="{950F114C-B170-428E-BBD7-65164F36BBAB}"/>
    <dgm:cxn modelId="{8225B01F-6B81-40FE-BA86-C91CBBE1A481}" type="presOf" srcId="{E7B69881-ACEC-4CAF-9DA0-0FA9D206DFC0}" destId="{6744B9B8-A1BC-4409-8621-F874CB1F351D}" srcOrd="0" destOrd="0" presId="urn:microsoft.com/office/officeart/2005/8/layout/orgChart1"/>
    <dgm:cxn modelId="{3CB5DF95-93D2-4301-864E-4B7D584F1CB4}" type="presOf" srcId="{1A56F7A9-7E5C-4B7D-9E22-4CB741D8C0F0}" destId="{A10E19BC-5DD9-4158-9CDD-533156489696}" srcOrd="1" destOrd="0" presId="urn:microsoft.com/office/officeart/2005/8/layout/orgChart1"/>
    <dgm:cxn modelId="{59213DDA-C54B-40D8-9947-084212BC825F}" type="presOf" srcId="{66236F2C-8944-4C1C-9144-C2DB6D34719D}" destId="{EF590474-0729-4510-9603-A7EB55DFD0FB}" srcOrd="1" destOrd="0" presId="urn:microsoft.com/office/officeart/2005/8/layout/orgChart1"/>
    <dgm:cxn modelId="{120562EF-D609-482A-8F65-1C35B11A2210}" type="presOf" srcId="{3E7A05DE-87E1-41B7-BF57-56D767382F46}" destId="{5D60E504-E5DC-451F-A5F8-D9B9DD835AC2}" srcOrd="0" destOrd="0" presId="urn:microsoft.com/office/officeart/2005/8/layout/orgChart1"/>
    <dgm:cxn modelId="{A5A51C97-59F2-47FA-8241-72582A7053F6}" type="presOf" srcId="{ABF29032-91CC-4530-9824-39977069224D}" destId="{08C9F45E-14BA-4227-896B-B1FD34872B86}" srcOrd="1" destOrd="0" presId="urn:microsoft.com/office/officeart/2005/8/layout/orgChart1"/>
    <dgm:cxn modelId="{F6199601-71FB-4EC4-8AD9-3AB32190AD98}" type="presOf" srcId="{8107CC85-59C3-4CB2-AF30-40E6CE9C0E40}" destId="{3BC7DBF5-BB09-4235-9C36-61BADDB26855}" srcOrd="1" destOrd="0" presId="urn:microsoft.com/office/officeart/2005/8/layout/orgChart1"/>
    <dgm:cxn modelId="{FA707033-A8C5-4CC7-9757-615F81C49E42}" type="presOf" srcId="{706DAFF7-313A-4549-9183-87F89F7EE2D9}" destId="{EF67A1CC-328E-494D-B51F-C3C18697BE99}" srcOrd="0" destOrd="0" presId="urn:microsoft.com/office/officeart/2005/8/layout/orgChart1"/>
    <dgm:cxn modelId="{A9ADCB32-5170-4F89-94B6-A4A9F5C69F04}" type="presOf" srcId="{B0E66303-A8E3-4C7C-9301-7E7D7162BEAF}" destId="{8167DFC1-D597-4D6F-835E-D62F422B28B5}" srcOrd="0" destOrd="0" presId="urn:microsoft.com/office/officeart/2005/8/layout/orgChart1"/>
    <dgm:cxn modelId="{22207EAA-56C3-47E1-B238-321E981B0FC7}" type="presOf" srcId="{5A8F5A9B-C264-49DD-BFE9-B57B65E1399E}" destId="{FF6CCC22-56E3-4755-BA25-166F2877F11E}" srcOrd="0" destOrd="0" presId="urn:microsoft.com/office/officeart/2005/8/layout/orgChart1"/>
    <dgm:cxn modelId="{77F2DE1F-4C4A-4AB0-AA24-26B398BF1C48}" type="presOf" srcId="{3E7A05DE-87E1-41B7-BF57-56D767382F46}" destId="{C0B74AEF-497F-408A-B237-004BBD645131}" srcOrd="1" destOrd="0" presId="urn:microsoft.com/office/officeart/2005/8/layout/orgChart1"/>
    <dgm:cxn modelId="{84E2565D-2BA0-4B33-9486-7AEDA4103ADD}" srcId="{055BA553-041D-4D35-9513-DA6E8C6FD9CE}" destId="{66236F2C-8944-4C1C-9144-C2DB6D34719D}" srcOrd="1" destOrd="0" parTransId="{5A8F5A9B-C264-49DD-BFE9-B57B65E1399E}" sibTransId="{027E6E2A-3232-44DC-B004-1C06E229F3BA}"/>
    <dgm:cxn modelId="{81C87A74-23DF-4DB0-A040-36A657818EC0}" type="presOf" srcId="{64710CDB-E9FB-4EFA-B462-4C2191E4A9BB}" destId="{9E6EFF98-1501-49A0-B1F3-9D88ED1CB7E8}" srcOrd="0" destOrd="0" presId="urn:microsoft.com/office/officeart/2005/8/layout/orgChart1"/>
    <dgm:cxn modelId="{560EAF84-6315-4AF5-82E5-C919FA6F93F7}" type="presOf" srcId="{F0F2FD05-A687-4B28-BD41-62AB1C95F002}" destId="{8E1980E0-D735-463B-968F-6D171971B305}" srcOrd="0" destOrd="0" presId="urn:microsoft.com/office/officeart/2005/8/layout/orgChart1"/>
    <dgm:cxn modelId="{36CD0914-5663-4150-9685-12AAFCBF8689}" type="presParOf" srcId="{39B26F6C-E081-4371-81CD-601ED26D8A38}" destId="{A389E0FE-829B-4B04-BC1D-5746FE34E8E7}" srcOrd="0" destOrd="0" presId="urn:microsoft.com/office/officeart/2005/8/layout/orgChart1"/>
    <dgm:cxn modelId="{E704F71D-19AE-4745-A381-640D9259F077}" type="presParOf" srcId="{A389E0FE-829B-4B04-BC1D-5746FE34E8E7}" destId="{255D9511-BA0C-4D7A-88CE-353F483762DD}" srcOrd="0" destOrd="0" presId="urn:microsoft.com/office/officeart/2005/8/layout/orgChart1"/>
    <dgm:cxn modelId="{31010035-8681-4A4A-8AC6-AC15BE294BCB}" type="presParOf" srcId="{255D9511-BA0C-4D7A-88CE-353F483762DD}" destId="{8167DFC1-D597-4D6F-835E-D62F422B28B5}" srcOrd="0" destOrd="0" presId="urn:microsoft.com/office/officeart/2005/8/layout/orgChart1"/>
    <dgm:cxn modelId="{ABFA26CA-3C34-43ED-B2CF-F2C24A0398E4}" type="presParOf" srcId="{255D9511-BA0C-4D7A-88CE-353F483762DD}" destId="{8AB26DF3-EE0B-4225-9C28-35767D61C446}" srcOrd="1" destOrd="0" presId="urn:microsoft.com/office/officeart/2005/8/layout/orgChart1"/>
    <dgm:cxn modelId="{C25D4CC3-D093-4606-A329-9E8336084EB7}" type="presParOf" srcId="{A389E0FE-829B-4B04-BC1D-5746FE34E8E7}" destId="{B8C66FE8-BDB1-40B1-AE80-822BE233B224}" srcOrd="1" destOrd="0" presId="urn:microsoft.com/office/officeart/2005/8/layout/orgChart1"/>
    <dgm:cxn modelId="{B705F108-8CD5-4ED9-829C-BD361C1A883D}" type="presParOf" srcId="{B8C66FE8-BDB1-40B1-AE80-822BE233B224}" destId="{7513BCB1-7F0A-4670-8697-3107B2E54624}" srcOrd="0" destOrd="0" presId="urn:microsoft.com/office/officeart/2005/8/layout/orgChart1"/>
    <dgm:cxn modelId="{B6F220CF-1615-4ACC-AC6C-DD7CE2E13620}" type="presParOf" srcId="{B8C66FE8-BDB1-40B1-AE80-822BE233B224}" destId="{1DDE60C0-7FD0-4BE0-A101-B141B69C6ADE}" srcOrd="1" destOrd="0" presId="urn:microsoft.com/office/officeart/2005/8/layout/orgChart1"/>
    <dgm:cxn modelId="{3A99BE03-3C92-48A8-95C6-961B04235FB9}" type="presParOf" srcId="{1DDE60C0-7FD0-4BE0-A101-B141B69C6ADE}" destId="{C5F18716-9F41-4CC9-8226-34953A9DBDB9}" srcOrd="0" destOrd="0" presId="urn:microsoft.com/office/officeart/2005/8/layout/orgChart1"/>
    <dgm:cxn modelId="{FAE986F6-9382-48A7-825B-C3C8E38FE570}" type="presParOf" srcId="{C5F18716-9F41-4CC9-8226-34953A9DBDB9}" destId="{B4C5E064-1333-4D87-A5B6-2291C3FD4C21}" srcOrd="0" destOrd="0" presId="urn:microsoft.com/office/officeart/2005/8/layout/orgChart1"/>
    <dgm:cxn modelId="{F5EFF9CB-38AD-45A2-B993-4E3DFA21BDEF}" type="presParOf" srcId="{C5F18716-9F41-4CC9-8226-34953A9DBDB9}" destId="{2BCDDA93-9745-41A0-A8F1-4D41AE1A819F}" srcOrd="1" destOrd="0" presId="urn:microsoft.com/office/officeart/2005/8/layout/orgChart1"/>
    <dgm:cxn modelId="{938B92E3-E812-4B26-B9F1-52172D4BE7A9}" type="presParOf" srcId="{1DDE60C0-7FD0-4BE0-A101-B141B69C6ADE}" destId="{E3E0E953-F432-4270-AA35-14A029B796E3}" srcOrd="1" destOrd="0" presId="urn:microsoft.com/office/officeart/2005/8/layout/orgChart1"/>
    <dgm:cxn modelId="{3CDE5BE1-F1F9-458D-9A11-2630B59B5990}" type="presParOf" srcId="{E3E0E953-F432-4270-AA35-14A029B796E3}" destId="{38A7B466-D099-48D0-80D1-31BCA1FFBE7F}" srcOrd="0" destOrd="0" presId="urn:microsoft.com/office/officeart/2005/8/layout/orgChart1"/>
    <dgm:cxn modelId="{42FFDA3A-D5C6-421A-8A27-EEC6EB5C6F9D}" type="presParOf" srcId="{E3E0E953-F432-4270-AA35-14A029B796E3}" destId="{825B2B53-4E99-4ABB-8D3C-031FE4497784}" srcOrd="1" destOrd="0" presId="urn:microsoft.com/office/officeart/2005/8/layout/orgChart1"/>
    <dgm:cxn modelId="{A840E237-39CF-49CE-B20D-D11987279E51}" type="presParOf" srcId="{825B2B53-4E99-4ABB-8D3C-031FE4497784}" destId="{42E4AE85-7BBB-4FB2-8B5A-3065C80EA4AC}" srcOrd="0" destOrd="0" presId="urn:microsoft.com/office/officeart/2005/8/layout/orgChart1"/>
    <dgm:cxn modelId="{4463D7E9-1101-4584-B758-9B3A0D24AA16}" type="presParOf" srcId="{42E4AE85-7BBB-4FB2-8B5A-3065C80EA4AC}" destId="{05D47A2D-922A-49B8-9640-5F3EF226D72F}" srcOrd="0" destOrd="0" presId="urn:microsoft.com/office/officeart/2005/8/layout/orgChart1"/>
    <dgm:cxn modelId="{EFEA3FAB-0A4C-4EAF-AFC1-16A80919D65B}" type="presParOf" srcId="{42E4AE85-7BBB-4FB2-8B5A-3065C80EA4AC}" destId="{A10E19BC-5DD9-4158-9CDD-533156489696}" srcOrd="1" destOrd="0" presId="urn:microsoft.com/office/officeart/2005/8/layout/orgChart1"/>
    <dgm:cxn modelId="{98B8998A-7325-4953-861C-442F8253ECD8}" type="presParOf" srcId="{825B2B53-4E99-4ABB-8D3C-031FE4497784}" destId="{DB8B81CE-32F8-44A0-9335-01D3FB2406D9}" srcOrd="1" destOrd="0" presId="urn:microsoft.com/office/officeart/2005/8/layout/orgChart1"/>
    <dgm:cxn modelId="{630A456F-898E-4536-AD33-6BE86B49877A}" type="presParOf" srcId="{825B2B53-4E99-4ABB-8D3C-031FE4497784}" destId="{3E01CCEB-B038-47B5-9A93-0684B68EAB7D}" srcOrd="2" destOrd="0" presId="urn:microsoft.com/office/officeart/2005/8/layout/orgChart1"/>
    <dgm:cxn modelId="{0A852243-1BBC-4E12-AE84-08070CD975BC}" type="presParOf" srcId="{E3E0E953-F432-4270-AA35-14A029B796E3}" destId="{8E1980E0-D735-463B-968F-6D171971B305}" srcOrd="2" destOrd="0" presId="urn:microsoft.com/office/officeart/2005/8/layout/orgChart1"/>
    <dgm:cxn modelId="{C2F22F6B-5854-49AF-8829-56DBAAACC9EB}" type="presParOf" srcId="{E3E0E953-F432-4270-AA35-14A029B796E3}" destId="{9BDDD7DF-4F6D-4C32-9F07-7F2B2E931270}" srcOrd="3" destOrd="0" presId="urn:microsoft.com/office/officeart/2005/8/layout/orgChart1"/>
    <dgm:cxn modelId="{567F7DDA-C898-4905-9235-5A68DD11C3C2}" type="presParOf" srcId="{9BDDD7DF-4F6D-4C32-9F07-7F2B2E931270}" destId="{410DF945-A7CF-4619-9A67-95227904C642}" srcOrd="0" destOrd="0" presId="urn:microsoft.com/office/officeart/2005/8/layout/orgChart1"/>
    <dgm:cxn modelId="{E08D045E-78CA-442C-A386-7CBC5B82764A}" type="presParOf" srcId="{410DF945-A7CF-4619-9A67-95227904C642}" destId="{A9C45F25-A3D4-4EE5-B457-364132643DFB}" srcOrd="0" destOrd="0" presId="urn:microsoft.com/office/officeart/2005/8/layout/orgChart1"/>
    <dgm:cxn modelId="{EC5E9E6B-D57F-480F-A6F2-1DAB229ED924}" type="presParOf" srcId="{410DF945-A7CF-4619-9A67-95227904C642}" destId="{3BC7DBF5-BB09-4235-9C36-61BADDB26855}" srcOrd="1" destOrd="0" presId="urn:microsoft.com/office/officeart/2005/8/layout/orgChart1"/>
    <dgm:cxn modelId="{F2076F07-A6CF-42DB-8555-A9486A5D0596}" type="presParOf" srcId="{9BDDD7DF-4F6D-4C32-9F07-7F2B2E931270}" destId="{EEE603EF-1017-4CDE-A875-81BD7C74F932}" srcOrd="1" destOrd="0" presId="urn:microsoft.com/office/officeart/2005/8/layout/orgChart1"/>
    <dgm:cxn modelId="{B8FDAA19-ED67-4FF5-8C91-445B12296602}" type="presParOf" srcId="{9BDDD7DF-4F6D-4C32-9F07-7F2B2E931270}" destId="{1B85537E-91A7-419F-BE4F-0318B98EFB50}" srcOrd="2" destOrd="0" presId="urn:microsoft.com/office/officeart/2005/8/layout/orgChart1"/>
    <dgm:cxn modelId="{5129B8CA-C49B-4FA9-AFBE-8D4114D50552}" type="presParOf" srcId="{1DDE60C0-7FD0-4BE0-A101-B141B69C6ADE}" destId="{9BCB8320-0546-4748-9B8A-E3D541CF6865}" srcOrd="2" destOrd="0" presId="urn:microsoft.com/office/officeart/2005/8/layout/orgChart1"/>
    <dgm:cxn modelId="{44ACB51B-953B-4C13-959C-71D9DB59B455}" type="presParOf" srcId="{A389E0FE-829B-4B04-BC1D-5746FE34E8E7}" destId="{3548ADD3-EECE-4ABF-8580-7D7D170CF3D4}" srcOrd="2" destOrd="0" presId="urn:microsoft.com/office/officeart/2005/8/layout/orgChart1"/>
    <dgm:cxn modelId="{5C42D39B-972B-4A88-9166-B1389179FC17}" type="presParOf" srcId="{39B26F6C-E081-4371-81CD-601ED26D8A38}" destId="{6D308F21-68FF-4419-BA68-FA626471EEC5}" srcOrd="1" destOrd="0" presId="urn:microsoft.com/office/officeart/2005/8/layout/orgChart1"/>
    <dgm:cxn modelId="{8400C58A-62EC-407A-88C1-E54ED62444BF}" type="presParOf" srcId="{6D308F21-68FF-4419-BA68-FA626471EEC5}" destId="{1F77412E-97D5-4E3E-8900-F9AF7825BC2E}" srcOrd="0" destOrd="0" presId="urn:microsoft.com/office/officeart/2005/8/layout/orgChart1"/>
    <dgm:cxn modelId="{758119AD-2A60-4D7E-BD25-6958F2503324}" type="presParOf" srcId="{1F77412E-97D5-4E3E-8900-F9AF7825BC2E}" destId="{0825748E-1580-4302-9C8F-4101AAA04821}" srcOrd="0" destOrd="0" presId="urn:microsoft.com/office/officeart/2005/8/layout/orgChart1"/>
    <dgm:cxn modelId="{E0D44B7C-0866-47F1-9BE8-FC0D8B36A577}" type="presParOf" srcId="{1F77412E-97D5-4E3E-8900-F9AF7825BC2E}" destId="{08C9F45E-14BA-4227-896B-B1FD34872B86}" srcOrd="1" destOrd="0" presId="urn:microsoft.com/office/officeart/2005/8/layout/orgChart1"/>
    <dgm:cxn modelId="{93699B89-D31D-4166-9AFA-5F58295F9B8F}" type="presParOf" srcId="{6D308F21-68FF-4419-BA68-FA626471EEC5}" destId="{800F2FD7-F520-4ADB-9749-540090AA9374}" srcOrd="1" destOrd="0" presId="urn:microsoft.com/office/officeart/2005/8/layout/orgChart1"/>
    <dgm:cxn modelId="{9FA59ED8-1FB6-4D9F-A622-7860DE677DA7}" type="presParOf" srcId="{6D308F21-68FF-4419-BA68-FA626471EEC5}" destId="{801A1CB8-374E-488B-BA2A-26CF295C9CE9}" srcOrd="2" destOrd="0" presId="urn:microsoft.com/office/officeart/2005/8/layout/orgChart1"/>
    <dgm:cxn modelId="{1A6DBEA1-AE77-492A-B0CF-D83AE15E73A3}" type="presParOf" srcId="{801A1CB8-374E-488B-BA2A-26CF295C9CE9}" destId="{8B315E32-354A-431D-BB2F-2F1B5F1F2F1A}" srcOrd="0" destOrd="0" presId="urn:microsoft.com/office/officeart/2005/8/layout/orgChart1"/>
    <dgm:cxn modelId="{3DF4479B-6F8F-44B8-BD4E-7D80801BAC7E}" type="presParOf" srcId="{801A1CB8-374E-488B-BA2A-26CF295C9CE9}" destId="{FB7861D8-4BDF-4717-966D-7253F9C3AEC2}" srcOrd="1" destOrd="0" presId="urn:microsoft.com/office/officeart/2005/8/layout/orgChart1"/>
    <dgm:cxn modelId="{59F0B2E9-16FE-49E7-9FF7-1D2602C52E60}" type="presParOf" srcId="{FB7861D8-4BDF-4717-966D-7253F9C3AEC2}" destId="{977D46BF-E40D-40B3-96D2-62A5E8911C4B}" srcOrd="0" destOrd="0" presId="urn:microsoft.com/office/officeart/2005/8/layout/orgChart1"/>
    <dgm:cxn modelId="{DBC6FD69-10CE-4E6F-9D7C-4E15CEE8970F}" type="presParOf" srcId="{977D46BF-E40D-40B3-96D2-62A5E8911C4B}" destId="{71E72159-C9F6-49BD-BB02-6F261C06EE3B}" srcOrd="0" destOrd="0" presId="urn:microsoft.com/office/officeart/2005/8/layout/orgChart1"/>
    <dgm:cxn modelId="{B4D00295-5CA1-4F84-9722-0DDF9E1C60F4}" type="presParOf" srcId="{977D46BF-E40D-40B3-96D2-62A5E8911C4B}" destId="{A2990345-9D7A-4682-AF53-F9ECE35D7759}" srcOrd="1" destOrd="0" presId="urn:microsoft.com/office/officeart/2005/8/layout/orgChart1"/>
    <dgm:cxn modelId="{99CF07F4-380F-4EAE-962D-8F862B224C58}" type="presParOf" srcId="{FB7861D8-4BDF-4717-966D-7253F9C3AEC2}" destId="{0731B8BD-0542-4003-939B-8B4C04755508}" srcOrd="1" destOrd="0" presId="urn:microsoft.com/office/officeart/2005/8/layout/orgChart1"/>
    <dgm:cxn modelId="{493DC026-4C19-4C0E-85B7-7B906B4861DE}" type="presParOf" srcId="{FB7861D8-4BDF-4717-966D-7253F9C3AEC2}" destId="{FE01CC2A-60F9-465A-81AF-8F908DEE4A6D}" srcOrd="2" destOrd="0" presId="urn:microsoft.com/office/officeart/2005/8/layout/orgChart1"/>
    <dgm:cxn modelId="{205C5A45-58B4-4C93-8FCF-224CC97FA53D}" type="presParOf" srcId="{FE01CC2A-60F9-465A-81AF-8F908DEE4A6D}" destId="{6EECC448-73D3-4604-B065-129445662708}" srcOrd="0" destOrd="0" presId="urn:microsoft.com/office/officeart/2005/8/layout/orgChart1"/>
    <dgm:cxn modelId="{811C0A91-C3AA-48CD-A369-563D8001F767}" type="presParOf" srcId="{FE01CC2A-60F9-465A-81AF-8F908DEE4A6D}" destId="{CC705C14-9D36-4A84-A56E-F19EE2B9F0C2}" srcOrd="1" destOrd="0" presId="urn:microsoft.com/office/officeart/2005/8/layout/orgChart1"/>
    <dgm:cxn modelId="{13D07889-9E72-4913-818B-7AEB6825E4CA}" type="presParOf" srcId="{CC705C14-9D36-4A84-A56E-F19EE2B9F0C2}" destId="{B2E9160B-BB71-463F-BC7D-0D192A130138}" srcOrd="0" destOrd="0" presId="urn:microsoft.com/office/officeart/2005/8/layout/orgChart1"/>
    <dgm:cxn modelId="{F939CE78-0B9A-4366-8EF3-5FF9B993AB5A}" type="presParOf" srcId="{B2E9160B-BB71-463F-BC7D-0D192A130138}" destId="{E0341059-8D09-4B8A-9349-2D24A019525B}" srcOrd="0" destOrd="0" presId="urn:microsoft.com/office/officeart/2005/8/layout/orgChart1"/>
    <dgm:cxn modelId="{6695C145-4400-4AC3-8B13-300B9A32B882}" type="presParOf" srcId="{B2E9160B-BB71-463F-BC7D-0D192A130138}" destId="{09DE009D-DCAF-45C6-BF5B-8411C9337D3A}" srcOrd="1" destOrd="0" presId="urn:microsoft.com/office/officeart/2005/8/layout/orgChart1"/>
    <dgm:cxn modelId="{17363CAD-334B-4E10-9F83-9646BB1B907E}" type="presParOf" srcId="{CC705C14-9D36-4A84-A56E-F19EE2B9F0C2}" destId="{FE71C64F-F958-4921-951A-0F78CFE558F4}" srcOrd="1" destOrd="0" presId="urn:microsoft.com/office/officeart/2005/8/layout/orgChart1"/>
    <dgm:cxn modelId="{647E65C8-D354-4A11-BD88-3A766481F5D7}" type="presParOf" srcId="{CC705C14-9D36-4A84-A56E-F19EE2B9F0C2}" destId="{3C42DBA2-4298-4F2B-BED8-182EF032A527}" srcOrd="2" destOrd="0" presId="urn:microsoft.com/office/officeart/2005/8/layout/orgChart1"/>
    <dgm:cxn modelId="{C8BB93EF-AA01-4670-BE8D-6A69109CB492}" type="presParOf" srcId="{FE01CC2A-60F9-465A-81AF-8F908DEE4A6D}" destId="{6744B9B8-A1BC-4409-8621-F874CB1F351D}" srcOrd="2" destOrd="0" presId="urn:microsoft.com/office/officeart/2005/8/layout/orgChart1"/>
    <dgm:cxn modelId="{07614DB7-2238-4647-AA4D-C26825DD2632}" type="presParOf" srcId="{FE01CC2A-60F9-465A-81AF-8F908DEE4A6D}" destId="{23C4F749-9693-482F-B1AF-945CB91486BF}" srcOrd="3" destOrd="0" presId="urn:microsoft.com/office/officeart/2005/8/layout/orgChart1"/>
    <dgm:cxn modelId="{C1579B81-732E-4A8F-AD79-30F4E2039DF3}" type="presParOf" srcId="{23C4F749-9693-482F-B1AF-945CB91486BF}" destId="{F958F58B-B70B-4B0C-8F1B-F2234EC6D56D}" srcOrd="0" destOrd="0" presId="urn:microsoft.com/office/officeart/2005/8/layout/orgChart1"/>
    <dgm:cxn modelId="{B2704DFD-BE0D-43B4-8A04-AC07EAEAEC86}" type="presParOf" srcId="{F958F58B-B70B-4B0C-8F1B-F2234EC6D56D}" destId="{5D60E504-E5DC-451F-A5F8-D9B9DD835AC2}" srcOrd="0" destOrd="0" presId="urn:microsoft.com/office/officeart/2005/8/layout/orgChart1"/>
    <dgm:cxn modelId="{BD243508-FFA7-4121-A494-8B03F9C16BF6}" type="presParOf" srcId="{F958F58B-B70B-4B0C-8F1B-F2234EC6D56D}" destId="{C0B74AEF-497F-408A-B237-004BBD645131}" srcOrd="1" destOrd="0" presId="urn:microsoft.com/office/officeart/2005/8/layout/orgChart1"/>
    <dgm:cxn modelId="{CFCAEC89-B0A0-4994-A86D-8AA09887B767}" type="presParOf" srcId="{23C4F749-9693-482F-B1AF-945CB91486BF}" destId="{1634D0D1-EC5F-4FC7-95C5-2FE9258A88E4}" srcOrd="1" destOrd="0" presId="urn:microsoft.com/office/officeart/2005/8/layout/orgChart1"/>
    <dgm:cxn modelId="{EF97C943-4946-48CD-B014-BA86FC814098}" type="presParOf" srcId="{23C4F749-9693-482F-B1AF-945CB91486BF}" destId="{86F9EC09-CAAA-4DA7-877D-A87508860733}" srcOrd="2" destOrd="0" presId="urn:microsoft.com/office/officeart/2005/8/layout/orgChart1"/>
    <dgm:cxn modelId="{1AF90D21-B194-4F06-BDA4-A71445B6F79E}" type="presParOf" srcId="{801A1CB8-374E-488B-BA2A-26CF295C9CE9}" destId="{79E00250-E770-4E29-B35A-9141530D271D}" srcOrd="2" destOrd="0" presId="urn:microsoft.com/office/officeart/2005/8/layout/orgChart1"/>
    <dgm:cxn modelId="{D281FD4C-76A8-4D8A-BDFB-FE51F6EB9A05}" type="presParOf" srcId="{801A1CB8-374E-488B-BA2A-26CF295C9CE9}" destId="{97796B34-9CBB-4B5A-BF11-486581E9447A}" srcOrd="3" destOrd="0" presId="urn:microsoft.com/office/officeart/2005/8/layout/orgChart1"/>
    <dgm:cxn modelId="{006CE9F8-98D7-4ADF-A611-07C90550D7CE}" type="presParOf" srcId="{97796B34-9CBB-4B5A-BF11-486581E9447A}" destId="{81BBBEC0-5AC8-4323-BA9C-C8834559CFC8}" srcOrd="0" destOrd="0" presId="urn:microsoft.com/office/officeart/2005/8/layout/orgChart1"/>
    <dgm:cxn modelId="{9DE744C6-FC83-4570-921E-254C53AA2410}" type="presParOf" srcId="{81BBBEC0-5AC8-4323-BA9C-C8834559CFC8}" destId="{C8A36C96-EC27-4082-9823-D5FA03C21ABD}" srcOrd="0" destOrd="0" presId="urn:microsoft.com/office/officeart/2005/8/layout/orgChart1"/>
    <dgm:cxn modelId="{2E330E9E-7D7A-41F2-BA99-BB8630EED05B}" type="presParOf" srcId="{81BBBEC0-5AC8-4323-BA9C-C8834559CFC8}" destId="{AAEB77A5-E71A-4CAD-9A8D-C23D9FF9DEF1}" srcOrd="1" destOrd="0" presId="urn:microsoft.com/office/officeart/2005/8/layout/orgChart1"/>
    <dgm:cxn modelId="{10E06416-3A8D-480A-93A6-BA775BCF9EDB}" type="presParOf" srcId="{97796B34-9CBB-4B5A-BF11-486581E9447A}" destId="{2C0BD7FD-BFE3-4DAC-97DD-A82F12309F46}" srcOrd="1" destOrd="0" presId="urn:microsoft.com/office/officeart/2005/8/layout/orgChart1"/>
    <dgm:cxn modelId="{7919F672-6C87-433F-A7DC-77BF4244EFC6}" type="presParOf" srcId="{97796B34-9CBB-4B5A-BF11-486581E9447A}" destId="{BE34FC71-3D91-4467-A1A8-66DFCBC7DCD2}" srcOrd="2" destOrd="0" presId="urn:microsoft.com/office/officeart/2005/8/layout/orgChart1"/>
    <dgm:cxn modelId="{7D9CC4C2-D5A4-4540-9BB7-B424DBF61BF4}" type="presParOf" srcId="{BE34FC71-3D91-4467-A1A8-66DFCBC7DCD2}" destId="{545C25D2-24DB-41E0-B149-DE826F84EE1B}" srcOrd="0" destOrd="0" presId="urn:microsoft.com/office/officeart/2005/8/layout/orgChart1"/>
    <dgm:cxn modelId="{D0D2A398-3C4F-4754-8853-7373F15A41E8}" type="presParOf" srcId="{BE34FC71-3D91-4467-A1A8-66DFCBC7DCD2}" destId="{DFA19CD4-BF94-4437-866B-6F849992AC0F}" srcOrd="1" destOrd="0" presId="urn:microsoft.com/office/officeart/2005/8/layout/orgChart1"/>
    <dgm:cxn modelId="{C6AF95A0-F74C-4770-913F-302E4A86FE4F}" type="presParOf" srcId="{DFA19CD4-BF94-4437-866B-6F849992AC0F}" destId="{CF018DDE-25ED-4EEA-9F25-399763D7E59F}" srcOrd="0" destOrd="0" presId="urn:microsoft.com/office/officeart/2005/8/layout/orgChart1"/>
    <dgm:cxn modelId="{B47B7DDC-2630-4252-9612-19311CDACF7D}" type="presParOf" srcId="{CF018DDE-25ED-4EEA-9F25-399763D7E59F}" destId="{75924242-213A-4883-A676-81339AF245E6}" srcOrd="0" destOrd="0" presId="urn:microsoft.com/office/officeart/2005/8/layout/orgChart1"/>
    <dgm:cxn modelId="{25FDD9CF-3976-4D69-9985-2C28278CB61A}" type="presParOf" srcId="{CF018DDE-25ED-4EEA-9F25-399763D7E59F}" destId="{C59A9022-C77E-4433-84AA-0E3B08931CB5}" srcOrd="1" destOrd="0" presId="urn:microsoft.com/office/officeart/2005/8/layout/orgChart1"/>
    <dgm:cxn modelId="{7878B4A3-725C-463D-84DB-774B75A14645}" type="presParOf" srcId="{DFA19CD4-BF94-4437-866B-6F849992AC0F}" destId="{107C79FC-5181-48CC-BD88-A02DF497D9E1}" srcOrd="1" destOrd="0" presId="urn:microsoft.com/office/officeart/2005/8/layout/orgChart1"/>
    <dgm:cxn modelId="{2BE9ABEE-11CD-4E63-A29F-9ED447DA49A7}" type="presParOf" srcId="{DFA19CD4-BF94-4437-866B-6F849992AC0F}" destId="{E762595D-1888-424B-BA62-F52066BE96E2}" srcOrd="2" destOrd="0" presId="urn:microsoft.com/office/officeart/2005/8/layout/orgChart1"/>
    <dgm:cxn modelId="{2A070592-0406-4BB3-8D0D-BB7A8154F615}" type="presParOf" srcId="{BE34FC71-3D91-4467-A1A8-66DFCBC7DCD2}" destId="{9E6EFF98-1501-49A0-B1F3-9D88ED1CB7E8}" srcOrd="2" destOrd="0" presId="urn:microsoft.com/office/officeart/2005/8/layout/orgChart1"/>
    <dgm:cxn modelId="{0EDCE44C-12CE-4C5E-9EE1-D8C909F6DC72}" type="presParOf" srcId="{BE34FC71-3D91-4467-A1A8-66DFCBC7DCD2}" destId="{C01F6A71-DFFA-44ED-98FE-7048F648A0B3}" srcOrd="3" destOrd="0" presId="urn:microsoft.com/office/officeart/2005/8/layout/orgChart1"/>
    <dgm:cxn modelId="{73A41064-0D22-48A6-8AAF-6A12E7D81EC4}" type="presParOf" srcId="{C01F6A71-DFFA-44ED-98FE-7048F648A0B3}" destId="{93B20D44-9475-497A-98DE-CD422B6FC887}" srcOrd="0" destOrd="0" presId="urn:microsoft.com/office/officeart/2005/8/layout/orgChart1"/>
    <dgm:cxn modelId="{3C5B44A3-B032-4757-9214-BF167DE32DC8}" type="presParOf" srcId="{93B20D44-9475-497A-98DE-CD422B6FC887}" destId="{27515C6B-5551-4541-A4B1-7086548B979C}" srcOrd="0" destOrd="0" presId="urn:microsoft.com/office/officeart/2005/8/layout/orgChart1"/>
    <dgm:cxn modelId="{2330FA05-7FF0-4C17-938A-412D9E5FCA7F}" type="presParOf" srcId="{93B20D44-9475-497A-98DE-CD422B6FC887}" destId="{565849F1-76D4-4C1E-B047-505BFABB3950}" srcOrd="1" destOrd="0" presId="urn:microsoft.com/office/officeart/2005/8/layout/orgChart1"/>
    <dgm:cxn modelId="{6C577A29-0E45-4862-83FB-C0EED8A9643A}" type="presParOf" srcId="{C01F6A71-DFFA-44ED-98FE-7048F648A0B3}" destId="{AB7894D8-5B7D-4C48-9D6F-B21EE22682E9}" srcOrd="1" destOrd="0" presId="urn:microsoft.com/office/officeart/2005/8/layout/orgChart1"/>
    <dgm:cxn modelId="{B32F6FCF-196A-4D75-94B2-F65B947855F5}" type="presParOf" srcId="{C01F6A71-DFFA-44ED-98FE-7048F648A0B3}" destId="{C6FCE544-1112-4F7C-BE7C-05DD72597517}" srcOrd="2" destOrd="0" presId="urn:microsoft.com/office/officeart/2005/8/layout/orgChart1"/>
    <dgm:cxn modelId="{CD884ACE-19C5-4C2B-A73A-8145A8C01C1F}" type="presParOf" srcId="{39B26F6C-E081-4371-81CD-601ED26D8A38}" destId="{A36D5EE0-F2CE-43C6-B248-05915377190F}" srcOrd="2" destOrd="0" presId="urn:microsoft.com/office/officeart/2005/8/layout/orgChart1"/>
    <dgm:cxn modelId="{25C04123-4392-4AC0-A76A-9F07D9403FD0}" type="presParOf" srcId="{A36D5EE0-F2CE-43C6-B248-05915377190F}" destId="{F1719E11-A0C5-491B-822C-2800D0B95958}" srcOrd="0" destOrd="0" presId="urn:microsoft.com/office/officeart/2005/8/layout/orgChart1"/>
    <dgm:cxn modelId="{D556D8F7-46B0-4DE4-837A-63735330D8B3}" type="presParOf" srcId="{F1719E11-A0C5-491B-822C-2800D0B95958}" destId="{6E378697-5DA3-463B-82EE-13B21AFB0A35}" srcOrd="0" destOrd="0" presId="urn:microsoft.com/office/officeart/2005/8/layout/orgChart1"/>
    <dgm:cxn modelId="{B62F46AB-2680-4215-934F-77D2D0EECAAE}" type="presParOf" srcId="{F1719E11-A0C5-491B-822C-2800D0B95958}" destId="{FFD0E502-BD2D-437F-B775-0D2A806EBCC0}" srcOrd="1" destOrd="0" presId="urn:microsoft.com/office/officeart/2005/8/layout/orgChart1"/>
    <dgm:cxn modelId="{A827C063-CFBD-4701-A731-847D32727A10}" type="presParOf" srcId="{A36D5EE0-F2CE-43C6-B248-05915377190F}" destId="{8DE36B7F-2C4F-46A7-A5B7-DFB246033A89}" srcOrd="1" destOrd="0" presId="urn:microsoft.com/office/officeart/2005/8/layout/orgChart1"/>
    <dgm:cxn modelId="{B1F3122A-3B71-43F2-815A-393C14B82B91}" type="presParOf" srcId="{A36D5EE0-F2CE-43C6-B248-05915377190F}" destId="{5A0EAA2A-D8D0-4D94-83BB-A22ACE71D433}" srcOrd="2" destOrd="0" presId="urn:microsoft.com/office/officeart/2005/8/layout/orgChart1"/>
    <dgm:cxn modelId="{C527098C-9DEF-4B14-B40A-5B107ABA1D1A}" type="presParOf" srcId="{5A0EAA2A-D8D0-4D94-83BB-A22ACE71D433}" destId="{ACF38941-927D-46D1-B802-96ECCBEA41A2}" srcOrd="0" destOrd="0" presId="urn:microsoft.com/office/officeart/2005/8/layout/orgChart1"/>
    <dgm:cxn modelId="{4E9E05FF-3F1F-43B1-A730-8F6A460A5BE8}" type="presParOf" srcId="{5A0EAA2A-D8D0-4D94-83BB-A22ACE71D433}" destId="{7F7FAF73-16D6-480D-AEEF-091D3E843EAF}" srcOrd="1" destOrd="0" presId="urn:microsoft.com/office/officeart/2005/8/layout/orgChart1"/>
    <dgm:cxn modelId="{4491C445-51E4-46D8-9278-0EB7EE39147F}" type="presParOf" srcId="{7F7FAF73-16D6-480D-AEEF-091D3E843EAF}" destId="{B239A79C-4D4B-41DD-9C1C-BC1649B093F0}" srcOrd="0" destOrd="0" presId="urn:microsoft.com/office/officeart/2005/8/layout/orgChart1"/>
    <dgm:cxn modelId="{7AA882F0-7A07-4830-8369-AF66481AC3E2}" type="presParOf" srcId="{B239A79C-4D4B-41DD-9C1C-BC1649B093F0}" destId="{EF67A1CC-328E-494D-B51F-C3C18697BE99}" srcOrd="0" destOrd="0" presId="urn:microsoft.com/office/officeart/2005/8/layout/orgChart1"/>
    <dgm:cxn modelId="{4F3FB403-F2EF-472E-9F28-58CE14CD3462}" type="presParOf" srcId="{B239A79C-4D4B-41DD-9C1C-BC1649B093F0}" destId="{1F266248-8779-42B4-B8E9-5AB469117948}" srcOrd="1" destOrd="0" presId="urn:microsoft.com/office/officeart/2005/8/layout/orgChart1"/>
    <dgm:cxn modelId="{7CF76579-E84C-44C7-8B2C-788BE2746C9E}" type="presParOf" srcId="{7F7FAF73-16D6-480D-AEEF-091D3E843EAF}" destId="{29BED948-F761-4425-A8A6-31855A1BB60E}" srcOrd="1" destOrd="0" presId="urn:microsoft.com/office/officeart/2005/8/layout/orgChart1"/>
    <dgm:cxn modelId="{2B54EA9C-055D-43B7-BE67-51028EA8CE6C}" type="presParOf" srcId="{7F7FAF73-16D6-480D-AEEF-091D3E843EAF}" destId="{FD5BDD80-4491-419F-830E-FD7D4888F133}" srcOrd="2" destOrd="0" presId="urn:microsoft.com/office/officeart/2005/8/layout/orgChart1"/>
    <dgm:cxn modelId="{914FBD0F-F58A-46EC-9B2B-70AC5113E3BC}" type="presParOf" srcId="{5A0EAA2A-D8D0-4D94-83BB-A22ACE71D433}" destId="{FF6CCC22-56E3-4755-BA25-166F2877F11E}" srcOrd="2" destOrd="0" presId="urn:microsoft.com/office/officeart/2005/8/layout/orgChart1"/>
    <dgm:cxn modelId="{69EE4BAF-E2D7-4DDD-B05F-BE6E87D6C60F}" type="presParOf" srcId="{5A0EAA2A-D8D0-4D94-83BB-A22ACE71D433}" destId="{E62639E6-009E-4D82-AD54-6DBC236AF381}" srcOrd="3" destOrd="0" presId="urn:microsoft.com/office/officeart/2005/8/layout/orgChart1"/>
    <dgm:cxn modelId="{417C9CE1-F1B4-487C-BE64-F56BFC786293}" type="presParOf" srcId="{E62639E6-009E-4D82-AD54-6DBC236AF381}" destId="{063D35C2-A58C-4873-9ADD-C2F580283F8A}" srcOrd="0" destOrd="0" presId="urn:microsoft.com/office/officeart/2005/8/layout/orgChart1"/>
    <dgm:cxn modelId="{87AC92F1-0E68-46BE-8005-D50159F8D408}" type="presParOf" srcId="{063D35C2-A58C-4873-9ADD-C2F580283F8A}" destId="{D60986D4-ADC9-4AC3-A656-7B7B4DBB5093}" srcOrd="0" destOrd="0" presId="urn:microsoft.com/office/officeart/2005/8/layout/orgChart1"/>
    <dgm:cxn modelId="{AB5CFB44-3D65-4D91-AABF-CD18F1D2397B}" type="presParOf" srcId="{063D35C2-A58C-4873-9ADD-C2F580283F8A}" destId="{EF590474-0729-4510-9603-A7EB55DFD0FB}" srcOrd="1" destOrd="0" presId="urn:microsoft.com/office/officeart/2005/8/layout/orgChart1"/>
    <dgm:cxn modelId="{B4713585-6CA1-4596-8F01-07A082F7C071}" type="presParOf" srcId="{E62639E6-009E-4D82-AD54-6DBC236AF381}" destId="{F655E659-0D3C-4B76-8608-33A343F7F49E}" srcOrd="1" destOrd="0" presId="urn:microsoft.com/office/officeart/2005/8/layout/orgChart1"/>
    <dgm:cxn modelId="{DA3FA120-197C-4925-9647-1C630225BF24}" type="presParOf" srcId="{E62639E6-009E-4D82-AD54-6DBC236AF381}" destId="{4A6EA2B7-E7B0-4DED-9AC6-8A147551D624}" srcOrd="2" destOrd="0" presId="urn:microsoft.com/office/officeart/2005/8/layout/orgChart1"/>
  </dgm:cxnLst>
  <dgm:bg/>
  <dgm:whole>
    <a:ln>
      <a:solidFill>
        <a:schemeClr val="tx1"/>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9DB7E97-8642-4114-82C5-60FCF501CF18}" type="doc">
      <dgm:prSet loTypeId="urn:microsoft.com/office/officeart/2005/8/layout/orgChart1" loCatId="hierarchy" qsTypeId="urn:microsoft.com/office/officeart/2005/8/quickstyle/simple4" qsCatId="simple" csTypeId="urn:microsoft.com/office/officeart/2005/8/colors/accent1_1" csCatId="accent1" phldr="1"/>
      <dgm:spPr/>
      <dgm:t>
        <a:bodyPr/>
        <a:lstStyle/>
        <a:p>
          <a:endParaRPr lang="en-US"/>
        </a:p>
      </dgm:t>
    </dgm:pt>
    <dgm:pt modelId="{B0E66303-A8E3-4C7C-9301-7E7D7162BEAF}">
      <dgm:prSet phldrT="[Text]" custT="1"/>
      <dgm:spPr>
        <a:ln>
          <a:solidFill>
            <a:schemeClr val="tx1"/>
          </a:solidFill>
        </a:ln>
      </dgm:spPr>
      <dgm:t>
        <a:bodyPr/>
        <a:lstStyle/>
        <a:p>
          <a:pPr>
            <a:lnSpc>
              <a:spcPct val="100000"/>
            </a:lnSpc>
          </a:pPr>
          <a:r>
            <a:rPr lang="en-US" sz="2000" dirty="0" smtClean="0">
              <a:solidFill>
                <a:schemeClr val="tx1">
                  <a:lumMod val="65000"/>
                </a:schemeClr>
              </a:solidFill>
            </a:rPr>
            <a:t>Neuroscience</a:t>
          </a:r>
          <a:endParaRPr lang="en-US" sz="2000" dirty="0">
            <a:solidFill>
              <a:schemeClr val="tx1">
                <a:lumMod val="65000"/>
              </a:schemeClr>
            </a:solidFill>
          </a:endParaRPr>
        </a:p>
      </dgm:t>
    </dgm:pt>
    <dgm:pt modelId="{0812259A-6463-474D-905E-DABDA419916B}" type="parTrans" cxnId="{347B6B99-6BAE-4701-A715-5EC2DA218E98}">
      <dgm:prSet/>
      <dgm:spPr/>
      <dgm:t>
        <a:bodyPr/>
        <a:lstStyle/>
        <a:p>
          <a:endParaRPr lang="en-US"/>
        </a:p>
      </dgm:t>
    </dgm:pt>
    <dgm:pt modelId="{8E7B470C-5393-4E97-8DED-B24440F47859}" type="sibTrans" cxnId="{347B6B99-6BAE-4701-A715-5EC2DA218E98}">
      <dgm:prSet/>
      <dgm:spPr/>
      <dgm:t>
        <a:bodyPr/>
        <a:lstStyle/>
        <a:p>
          <a:endParaRPr lang="en-US"/>
        </a:p>
      </dgm:t>
    </dgm:pt>
    <dgm:pt modelId="{ABF29032-91CC-4530-9824-39977069224D}" type="asst">
      <dgm:prSet phldrT="[Text]" custT="1"/>
      <dgm:spPr>
        <a:ln>
          <a:solidFill>
            <a:schemeClr val="tx1"/>
          </a:solidFill>
        </a:ln>
      </dgm:spPr>
      <dgm:t>
        <a:bodyPr/>
        <a:lstStyle/>
        <a:p>
          <a:r>
            <a:rPr lang="en-US" sz="2000" dirty="0" smtClean="0">
              <a:solidFill>
                <a:schemeClr val="tx1">
                  <a:lumMod val="65000"/>
                </a:schemeClr>
              </a:solidFill>
            </a:rPr>
            <a:t>Computation</a:t>
          </a:r>
        </a:p>
      </dgm:t>
    </dgm:pt>
    <dgm:pt modelId="{D836F757-33FC-4F82-8B09-4B8836864445}" type="parTrans" cxnId="{73DCFCD7-8495-4568-84D2-E1DE0284F658}">
      <dgm:prSet/>
      <dgm:spPr/>
      <dgm:t>
        <a:bodyPr/>
        <a:lstStyle/>
        <a:p>
          <a:endParaRPr lang="en-US"/>
        </a:p>
      </dgm:t>
    </dgm:pt>
    <dgm:pt modelId="{56D7B5D5-1781-4440-B2E8-4DAA51D891F1}" type="sibTrans" cxnId="{73DCFCD7-8495-4568-84D2-E1DE0284F658}">
      <dgm:prSet/>
      <dgm:spPr/>
      <dgm:t>
        <a:bodyPr/>
        <a:lstStyle/>
        <a:p>
          <a:endParaRPr lang="en-US"/>
        </a:p>
      </dgm:t>
    </dgm:pt>
    <dgm:pt modelId="{055BA553-041D-4D35-9513-DA6E8C6FD9CE}" type="asst">
      <dgm:prSet phldrT="[Text]" custT="1"/>
      <dgm:spPr>
        <a:ln>
          <a:solidFill>
            <a:schemeClr val="tx1"/>
          </a:solidFill>
        </a:ln>
      </dgm:spPr>
      <dgm:t>
        <a:bodyPr/>
        <a:lstStyle/>
        <a:p>
          <a:r>
            <a:rPr lang="en-US" sz="2000" b="1" dirty="0" smtClean="0"/>
            <a:t>Computer Science Infrastructure</a:t>
          </a:r>
          <a:endParaRPr lang="en-US" sz="2000" b="1" dirty="0"/>
        </a:p>
      </dgm:t>
    </dgm:pt>
    <dgm:pt modelId="{7C003669-BC7E-4932-A65A-75F249622D62}" type="parTrans" cxnId="{9247CD34-A5E7-40FC-AE40-DF58212CC514}">
      <dgm:prSet/>
      <dgm:spPr/>
      <dgm:t>
        <a:bodyPr/>
        <a:lstStyle/>
        <a:p>
          <a:endParaRPr lang="en-US"/>
        </a:p>
      </dgm:t>
    </dgm:pt>
    <dgm:pt modelId="{A18A389C-2BD4-4C41-9E0B-7F3B4FE2FC02}" type="sibTrans" cxnId="{9247CD34-A5E7-40FC-AE40-DF58212CC514}">
      <dgm:prSet/>
      <dgm:spPr/>
      <dgm:t>
        <a:bodyPr/>
        <a:lstStyle/>
        <a:p>
          <a:endParaRPr lang="en-US"/>
        </a:p>
      </dgm:t>
    </dgm:pt>
    <dgm:pt modelId="{B51095ED-93B8-41D5-A6C7-299C8090C057}">
      <dgm:prSet phldrT="[Text]" custT="1"/>
      <dgm:spPr>
        <a:ln>
          <a:solidFill>
            <a:schemeClr val="tx1"/>
          </a:solidFill>
        </a:ln>
      </dgm:spPr>
      <dgm:t>
        <a:bodyPr/>
        <a:lstStyle/>
        <a:p>
          <a:pPr>
            <a:lnSpc>
              <a:spcPct val="100000"/>
            </a:lnSpc>
          </a:pPr>
          <a:r>
            <a:rPr lang="en-US" sz="1200" dirty="0" smtClean="0">
              <a:solidFill>
                <a:schemeClr val="tx1">
                  <a:lumMod val="65000"/>
                </a:schemeClr>
              </a:solidFill>
            </a:rPr>
            <a:t>Biological Data</a:t>
          </a:r>
          <a:endParaRPr lang="en-US" sz="1200" dirty="0">
            <a:solidFill>
              <a:schemeClr val="tx1">
                <a:lumMod val="65000"/>
              </a:schemeClr>
            </a:solidFill>
          </a:endParaRPr>
        </a:p>
      </dgm:t>
    </dgm:pt>
    <dgm:pt modelId="{993734B9-CD5E-444E-AD52-7CFFD31F4696}" type="parTrans" cxnId="{752C482E-A113-4602-B091-7FF86E8194B9}">
      <dgm:prSet/>
      <dgm:spPr>
        <a:ln>
          <a:solidFill>
            <a:schemeClr val="tx1"/>
          </a:solidFill>
        </a:ln>
      </dgm:spPr>
      <dgm:t>
        <a:bodyPr/>
        <a:lstStyle/>
        <a:p>
          <a:endParaRPr lang="en-US">
            <a:solidFill>
              <a:schemeClr val="tx1">
                <a:lumMod val="65000"/>
              </a:schemeClr>
            </a:solidFill>
          </a:endParaRPr>
        </a:p>
      </dgm:t>
    </dgm:pt>
    <dgm:pt modelId="{84A2B725-6E07-4F47-B309-A606D8338466}" type="sibTrans" cxnId="{752C482E-A113-4602-B091-7FF86E8194B9}">
      <dgm:prSet/>
      <dgm:spPr/>
      <dgm:t>
        <a:bodyPr/>
        <a:lstStyle/>
        <a:p>
          <a:endParaRPr lang="en-US"/>
        </a:p>
      </dgm:t>
    </dgm:pt>
    <dgm:pt modelId="{666465E0-660B-41CE-BCF9-176D21D35903}" type="asst">
      <dgm:prSet phldrT="[Text]" custT="1"/>
      <dgm:spPr>
        <a:ln>
          <a:solidFill>
            <a:schemeClr val="tx1"/>
          </a:solidFill>
        </a:ln>
      </dgm:spPr>
      <dgm:t>
        <a:bodyPr/>
        <a:lstStyle/>
        <a:p>
          <a:r>
            <a:rPr lang="en-US" sz="1200" dirty="0" smtClean="0">
              <a:solidFill>
                <a:schemeClr val="tx1">
                  <a:lumMod val="65000"/>
                </a:schemeClr>
              </a:solidFill>
            </a:rPr>
            <a:t>Neural Networks</a:t>
          </a:r>
        </a:p>
      </dgm:t>
    </dgm:pt>
    <dgm:pt modelId="{85842A91-5AF3-4DFD-8B31-C9AA3A016D47}" type="parTrans" cxnId="{2F8170BE-B0E6-4CF9-A4F5-C75D0700EF47}">
      <dgm:prSet/>
      <dgm:spPr>
        <a:ln>
          <a:solidFill>
            <a:schemeClr val="tx1"/>
          </a:solidFill>
        </a:ln>
      </dgm:spPr>
      <dgm:t>
        <a:bodyPr/>
        <a:lstStyle/>
        <a:p>
          <a:endParaRPr lang="en-US">
            <a:solidFill>
              <a:schemeClr val="tx1">
                <a:lumMod val="65000"/>
              </a:schemeClr>
            </a:solidFill>
          </a:endParaRPr>
        </a:p>
      </dgm:t>
    </dgm:pt>
    <dgm:pt modelId="{9079E056-12B2-43BC-9292-F3BFC9FCFC46}" type="sibTrans" cxnId="{2F8170BE-B0E6-4CF9-A4F5-C75D0700EF47}">
      <dgm:prSet/>
      <dgm:spPr/>
      <dgm:t>
        <a:bodyPr/>
        <a:lstStyle/>
        <a:p>
          <a:endParaRPr lang="en-US"/>
        </a:p>
      </dgm:t>
    </dgm:pt>
    <dgm:pt modelId="{8F6C993D-B982-45FE-8204-6A63C2BD226B}" type="asst">
      <dgm:prSet phldrT="[Text]" custT="1"/>
      <dgm:spPr>
        <a:ln>
          <a:solidFill>
            <a:schemeClr val="tx1"/>
          </a:solidFill>
        </a:ln>
      </dgm:spPr>
      <dgm:t>
        <a:bodyPr/>
        <a:lstStyle/>
        <a:p>
          <a:r>
            <a:rPr lang="en-US" sz="1200" dirty="0" smtClean="0">
              <a:solidFill>
                <a:schemeClr val="tx1">
                  <a:lumMod val="65000"/>
                </a:schemeClr>
              </a:solidFill>
            </a:rPr>
            <a:t>Robotics</a:t>
          </a:r>
        </a:p>
      </dgm:t>
    </dgm:pt>
    <dgm:pt modelId="{0447E1E2-86D7-458E-8804-601D4DF0F925}" type="parTrans" cxnId="{1F76CD04-49C8-4ED0-A31C-F0461ECA10C4}">
      <dgm:prSet/>
      <dgm:spPr>
        <a:ln>
          <a:solidFill>
            <a:schemeClr val="tx1"/>
          </a:solidFill>
        </a:ln>
      </dgm:spPr>
      <dgm:t>
        <a:bodyPr/>
        <a:lstStyle/>
        <a:p>
          <a:endParaRPr lang="en-US">
            <a:solidFill>
              <a:schemeClr val="tx1">
                <a:lumMod val="65000"/>
              </a:schemeClr>
            </a:solidFill>
          </a:endParaRPr>
        </a:p>
      </dgm:t>
    </dgm:pt>
    <dgm:pt modelId="{1BF6D660-A270-49F0-B41E-AD2AA2871457}" type="sibTrans" cxnId="{1F76CD04-49C8-4ED0-A31C-F0461ECA10C4}">
      <dgm:prSet/>
      <dgm:spPr/>
      <dgm:t>
        <a:bodyPr/>
        <a:lstStyle/>
        <a:p>
          <a:endParaRPr lang="en-US"/>
        </a:p>
      </dgm:t>
    </dgm:pt>
    <dgm:pt modelId="{706DAFF7-313A-4549-9183-87F89F7EE2D9}" type="asst">
      <dgm:prSet phldrT="[Text]" custT="1"/>
      <dgm:spPr>
        <a:ln>
          <a:solidFill>
            <a:schemeClr val="tx1"/>
          </a:solidFill>
        </a:ln>
      </dgm:spPr>
      <dgm:t>
        <a:bodyPr/>
        <a:lstStyle/>
        <a:p>
          <a:r>
            <a:rPr lang="en-US" sz="1000" b="1" dirty="0" smtClean="0"/>
            <a:t>NeoCortical Simulator (NCS)</a:t>
          </a:r>
          <a:endParaRPr lang="en-US" sz="1000" b="1" dirty="0"/>
        </a:p>
      </dgm:t>
    </dgm:pt>
    <dgm:pt modelId="{E6E4A213-106B-4C85-B2FB-477A2D7072C9}" type="parTrans" cxnId="{177F957B-8CEB-46EB-85FD-553834A672B0}">
      <dgm:prSet/>
      <dgm:spPr>
        <a:ln>
          <a:solidFill>
            <a:schemeClr val="tx1"/>
          </a:solidFill>
        </a:ln>
      </dgm:spPr>
      <dgm:t>
        <a:bodyPr/>
        <a:lstStyle/>
        <a:p>
          <a:endParaRPr lang="en-US"/>
        </a:p>
      </dgm:t>
    </dgm:pt>
    <dgm:pt modelId="{53382BD1-53FB-45A6-BCBE-6A905E08D1AB}" type="sibTrans" cxnId="{177F957B-8CEB-46EB-85FD-553834A672B0}">
      <dgm:prSet/>
      <dgm:spPr/>
      <dgm:t>
        <a:bodyPr/>
        <a:lstStyle/>
        <a:p>
          <a:endParaRPr lang="en-US"/>
        </a:p>
      </dgm:t>
    </dgm:pt>
    <dgm:pt modelId="{66236F2C-8944-4C1C-9144-C2DB6D34719D}" type="asst">
      <dgm:prSet phldrT="[Text]" custT="1"/>
      <dgm:spPr>
        <a:ln>
          <a:solidFill>
            <a:schemeClr val="tx1"/>
          </a:solidFill>
        </a:ln>
      </dgm:spPr>
      <dgm:t>
        <a:bodyPr/>
        <a:lstStyle/>
        <a:p>
          <a:r>
            <a:rPr lang="en-US" sz="1200" b="1" dirty="0" err="1" smtClean="0"/>
            <a:t>Brainslug</a:t>
          </a:r>
          <a:endParaRPr lang="en-US" sz="1200" b="1" dirty="0"/>
        </a:p>
      </dgm:t>
    </dgm:pt>
    <dgm:pt modelId="{5A8F5A9B-C264-49DD-BFE9-B57B65E1399E}" type="parTrans" cxnId="{84E2565D-2BA0-4B33-9486-7AEDA4103ADD}">
      <dgm:prSet/>
      <dgm:spPr>
        <a:ln>
          <a:solidFill>
            <a:schemeClr val="tx1"/>
          </a:solidFill>
        </a:ln>
      </dgm:spPr>
      <dgm:t>
        <a:bodyPr/>
        <a:lstStyle/>
        <a:p>
          <a:endParaRPr lang="en-US"/>
        </a:p>
      </dgm:t>
    </dgm:pt>
    <dgm:pt modelId="{027E6E2A-3232-44DC-B004-1C06E229F3BA}" type="sibTrans" cxnId="{84E2565D-2BA0-4B33-9486-7AEDA4103ADD}">
      <dgm:prSet/>
      <dgm:spPr/>
      <dgm:t>
        <a:bodyPr/>
        <a:lstStyle/>
        <a:p>
          <a:endParaRPr lang="en-US"/>
        </a:p>
      </dgm:t>
    </dgm:pt>
    <dgm:pt modelId="{80940E83-4242-4C85-8454-5D65E0290A77}" type="asst">
      <dgm:prSet phldrT="[Text]"/>
      <dgm:spPr>
        <a:ln>
          <a:solidFill>
            <a:schemeClr val="tx1"/>
          </a:solidFill>
        </a:ln>
      </dgm:spPr>
      <dgm:t>
        <a:bodyPr/>
        <a:lstStyle/>
        <a:p>
          <a:r>
            <a:rPr lang="en-US" dirty="0" smtClean="0">
              <a:solidFill>
                <a:schemeClr val="tx1">
                  <a:lumMod val="65000"/>
                </a:schemeClr>
              </a:solidFill>
            </a:rPr>
            <a:t>Navigation</a:t>
          </a:r>
        </a:p>
      </dgm:t>
    </dgm:pt>
    <dgm:pt modelId="{5E30855C-9FF9-41A7-A219-AD954957A8EE}" type="parTrans" cxnId="{E0733F25-7D4C-4B12-9B70-AE0D72FA27B8}">
      <dgm:prSet/>
      <dgm:spPr>
        <a:ln>
          <a:solidFill>
            <a:schemeClr val="tx1"/>
          </a:solidFill>
        </a:ln>
      </dgm:spPr>
      <dgm:t>
        <a:bodyPr/>
        <a:lstStyle/>
        <a:p>
          <a:endParaRPr lang="en-US">
            <a:solidFill>
              <a:schemeClr val="tx1">
                <a:lumMod val="65000"/>
              </a:schemeClr>
            </a:solidFill>
          </a:endParaRPr>
        </a:p>
      </dgm:t>
    </dgm:pt>
    <dgm:pt modelId="{DD504206-F29F-4A8D-823E-CF2D278CA675}" type="sibTrans" cxnId="{E0733F25-7D4C-4B12-9B70-AE0D72FA27B8}">
      <dgm:prSet/>
      <dgm:spPr/>
      <dgm:t>
        <a:bodyPr/>
        <a:lstStyle/>
        <a:p>
          <a:endParaRPr lang="en-US"/>
        </a:p>
      </dgm:t>
    </dgm:pt>
    <dgm:pt modelId="{3E7A05DE-87E1-41B7-BF57-56D767382F46}" type="asst">
      <dgm:prSet phldrT="[Text]"/>
      <dgm:spPr>
        <a:ln>
          <a:solidFill>
            <a:schemeClr val="tx1"/>
          </a:solidFill>
        </a:ln>
      </dgm:spPr>
      <dgm:t>
        <a:bodyPr/>
        <a:lstStyle/>
        <a:p>
          <a:r>
            <a:rPr lang="en-US" dirty="0" smtClean="0">
              <a:solidFill>
                <a:schemeClr val="tx1">
                  <a:lumMod val="65000"/>
                </a:schemeClr>
              </a:solidFill>
            </a:rPr>
            <a:t>Trust</a:t>
          </a:r>
        </a:p>
      </dgm:t>
    </dgm:pt>
    <dgm:pt modelId="{E7B69881-ACEC-4CAF-9DA0-0FA9D206DFC0}" type="parTrans" cxnId="{ACBC35D2-ADCF-4116-B286-964884F84427}">
      <dgm:prSet/>
      <dgm:spPr>
        <a:ln>
          <a:solidFill>
            <a:schemeClr val="tx1"/>
          </a:solidFill>
        </a:ln>
      </dgm:spPr>
      <dgm:t>
        <a:bodyPr/>
        <a:lstStyle/>
        <a:p>
          <a:endParaRPr lang="en-US">
            <a:solidFill>
              <a:schemeClr val="tx1">
                <a:lumMod val="65000"/>
              </a:schemeClr>
            </a:solidFill>
          </a:endParaRPr>
        </a:p>
      </dgm:t>
    </dgm:pt>
    <dgm:pt modelId="{22A8AC0D-B791-4F9E-A90D-0DB7F41BBFB4}" type="sibTrans" cxnId="{ACBC35D2-ADCF-4116-B286-964884F84427}">
      <dgm:prSet/>
      <dgm:spPr/>
      <dgm:t>
        <a:bodyPr/>
        <a:lstStyle/>
        <a:p>
          <a:endParaRPr lang="en-US"/>
        </a:p>
      </dgm:t>
    </dgm:pt>
    <dgm:pt modelId="{0E5BB137-738C-4257-882E-EF8236E4293B}" type="asst">
      <dgm:prSet phldrT="[Text]"/>
      <dgm:spPr>
        <a:ln>
          <a:solidFill>
            <a:schemeClr val="tx1"/>
          </a:solidFill>
        </a:ln>
      </dgm:spPr>
      <dgm:t>
        <a:bodyPr/>
        <a:lstStyle/>
        <a:p>
          <a:r>
            <a:rPr lang="en-US" dirty="0" smtClean="0">
              <a:solidFill>
                <a:schemeClr val="tx1">
                  <a:lumMod val="65000"/>
                </a:schemeClr>
              </a:solidFill>
            </a:rPr>
            <a:t>Virtual Environment</a:t>
          </a:r>
        </a:p>
      </dgm:t>
    </dgm:pt>
    <dgm:pt modelId="{A9ED1AA8-7B22-4CFA-9817-E6966D3DBCDF}" type="parTrans" cxnId="{E9FFC028-252A-465B-90B2-0FFB583DE033}">
      <dgm:prSet/>
      <dgm:spPr>
        <a:ln>
          <a:solidFill>
            <a:schemeClr val="tx1"/>
          </a:solidFill>
        </a:ln>
      </dgm:spPr>
      <dgm:t>
        <a:bodyPr/>
        <a:lstStyle/>
        <a:p>
          <a:endParaRPr lang="en-US">
            <a:solidFill>
              <a:schemeClr val="tx1">
                <a:lumMod val="65000"/>
              </a:schemeClr>
            </a:solidFill>
          </a:endParaRPr>
        </a:p>
      </dgm:t>
    </dgm:pt>
    <dgm:pt modelId="{C8A6944F-E0AE-4CE0-B3C7-2E4B989AEECC}" type="sibTrans" cxnId="{E9FFC028-252A-465B-90B2-0FFB583DE033}">
      <dgm:prSet/>
      <dgm:spPr/>
      <dgm:t>
        <a:bodyPr/>
        <a:lstStyle/>
        <a:p>
          <a:endParaRPr lang="en-US"/>
        </a:p>
      </dgm:t>
    </dgm:pt>
    <dgm:pt modelId="{D5237B0E-E862-4BD5-A63D-776F6D4E20B0}" type="asst">
      <dgm:prSet phldrT="[Text]"/>
      <dgm:spPr>
        <a:ln>
          <a:solidFill>
            <a:schemeClr val="tx1"/>
          </a:solidFill>
        </a:ln>
      </dgm:spPr>
      <dgm:t>
        <a:bodyPr/>
        <a:lstStyle/>
        <a:p>
          <a:r>
            <a:rPr lang="en-US" dirty="0" smtClean="0">
              <a:solidFill>
                <a:schemeClr val="tx1">
                  <a:lumMod val="65000"/>
                </a:schemeClr>
              </a:solidFill>
            </a:rPr>
            <a:t>Childbot</a:t>
          </a:r>
        </a:p>
      </dgm:t>
    </dgm:pt>
    <dgm:pt modelId="{64710CDB-E9FB-4EFA-B462-4C2191E4A9BB}" type="parTrans" cxnId="{DA9CF5EF-28B4-48C1-836E-50BCF42C05DF}">
      <dgm:prSet/>
      <dgm:spPr>
        <a:ln>
          <a:solidFill>
            <a:schemeClr val="tx1"/>
          </a:solidFill>
        </a:ln>
      </dgm:spPr>
      <dgm:t>
        <a:bodyPr/>
        <a:lstStyle/>
        <a:p>
          <a:endParaRPr lang="en-US">
            <a:solidFill>
              <a:schemeClr val="tx1">
                <a:lumMod val="65000"/>
              </a:schemeClr>
            </a:solidFill>
          </a:endParaRPr>
        </a:p>
      </dgm:t>
    </dgm:pt>
    <dgm:pt modelId="{E8B46AEF-0D24-46BA-A015-F9DCFC1C16EE}" type="sibTrans" cxnId="{DA9CF5EF-28B4-48C1-836E-50BCF42C05DF}">
      <dgm:prSet/>
      <dgm:spPr/>
      <dgm:t>
        <a:bodyPr/>
        <a:lstStyle/>
        <a:p>
          <a:endParaRPr lang="en-US"/>
        </a:p>
      </dgm:t>
    </dgm:pt>
    <dgm:pt modelId="{1A56F7A9-7E5C-4B7D-9E22-4CB741D8C0F0}">
      <dgm:prSet phldrT="[Text]" custT="1"/>
      <dgm:spPr>
        <a:ln>
          <a:solidFill>
            <a:schemeClr val="tx1"/>
          </a:solidFill>
        </a:ln>
      </dgm:spPr>
      <dgm:t>
        <a:bodyPr/>
        <a:lstStyle/>
        <a:p>
          <a:pPr>
            <a:lnSpc>
              <a:spcPct val="100000"/>
            </a:lnSpc>
          </a:pPr>
          <a:r>
            <a:rPr lang="en-US" sz="1200" dirty="0" smtClean="0">
              <a:solidFill>
                <a:schemeClr val="tx1">
                  <a:lumMod val="65000"/>
                </a:schemeClr>
              </a:solidFill>
            </a:rPr>
            <a:t>Literature</a:t>
          </a:r>
          <a:endParaRPr lang="en-US" sz="1200" dirty="0">
            <a:solidFill>
              <a:schemeClr val="tx1">
                <a:lumMod val="65000"/>
              </a:schemeClr>
            </a:solidFill>
          </a:endParaRPr>
        </a:p>
      </dgm:t>
    </dgm:pt>
    <dgm:pt modelId="{192EECA2-F0E3-4E33-8D1B-7585F800C3B1}" type="parTrans" cxnId="{C7EC7FE9-A409-4ED2-BBDC-C2B200C4F478}">
      <dgm:prSet/>
      <dgm:spPr>
        <a:ln>
          <a:solidFill>
            <a:schemeClr val="tx1"/>
          </a:solidFill>
        </a:ln>
      </dgm:spPr>
      <dgm:t>
        <a:bodyPr/>
        <a:lstStyle/>
        <a:p>
          <a:endParaRPr lang="en-US">
            <a:solidFill>
              <a:schemeClr val="tx1">
                <a:lumMod val="65000"/>
              </a:schemeClr>
            </a:solidFill>
          </a:endParaRPr>
        </a:p>
      </dgm:t>
    </dgm:pt>
    <dgm:pt modelId="{950F114C-B170-428E-BBD7-65164F36BBAB}" type="sibTrans" cxnId="{C7EC7FE9-A409-4ED2-BBDC-C2B200C4F478}">
      <dgm:prSet/>
      <dgm:spPr/>
      <dgm:t>
        <a:bodyPr/>
        <a:lstStyle/>
        <a:p>
          <a:endParaRPr lang="en-US"/>
        </a:p>
      </dgm:t>
    </dgm:pt>
    <dgm:pt modelId="{8107CC85-59C3-4CB2-AF30-40E6CE9C0E40}">
      <dgm:prSet phldrT="[Text]" custT="1"/>
      <dgm:spPr>
        <a:ln>
          <a:solidFill>
            <a:schemeClr val="tx1"/>
          </a:solidFill>
        </a:ln>
      </dgm:spPr>
      <dgm:t>
        <a:bodyPr/>
        <a:lstStyle/>
        <a:p>
          <a:pPr>
            <a:lnSpc>
              <a:spcPct val="100000"/>
            </a:lnSpc>
          </a:pPr>
          <a:r>
            <a:rPr lang="en-US" sz="1150" dirty="0" smtClean="0">
              <a:solidFill>
                <a:schemeClr val="tx1">
                  <a:lumMod val="65000"/>
                </a:schemeClr>
              </a:solidFill>
            </a:rPr>
            <a:t>Experiments</a:t>
          </a:r>
          <a:endParaRPr lang="en-US" sz="1150" dirty="0">
            <a:solidFill>
              <a:schemeClr val="tx1">
                <a:lumMod val="65000"/>
              </a:schemeClr>
            </a:solidFill>
          </a:endParaRPr>
        </a:p>
      </dgm:t>
    </dgm:pt>
    <dgm:pt modelId="{F0F2FD05-A687-4B28-BD41-62AB1C95F002}" type="parTrans" cxnId="{9FE3552D-D32A-4E4B-AADF-AD5B3DC0DF9D}">
      <dgm:prSet/>
      <dgm:spPr>
        <a:ln>
          <a:solidFill>
            <a:schemeClr val="tx1"/>
          </a:solidFill>
        </a:ln>
      </dgm:spPr>
      <dgm:t>
        <a:bodyPr/>
        <a:lstStyle/>
        <a:p>
          <a:endParaRPr lang="en-US">
            <a:solidFill>
              <a:schemeClr val="tx1">
                <a:lumMod val="65000"/>
              </a:schemeClr>
            </a:solidFill>
          </a:endParaRPr>
        </a:p>
      </dgm:t>
    </dgm:pt>
    <dgm:pt modelId="{F83D5B6D-794D-4559-B0DA-E9082DBA13BF}" type="sibTrans" cxnId="{9FE3552D-D32A-4E4B-AADF-AD5B3DC0DF9D}">
      <dgm:prSet/>
      <dgm:spPr/>
      <dgm:t>
        <a:bodyPr/>
        <a:lstStyle/>
        <a:p>
          <a:endParaRPr lang="en-US"/>
        </a:p>
      </dgm:t>
    </dgm:pt>
    <dgm:pt modelId="{39B26F6C-E081-4371-81CD-601ED26D8A38}" type="pres">
      <dgm:prSet presAssocID="{D9DB7E97-8642-4114-82C5-60FCF501CF18}" presName="hierChild1" presStyleCnt="0">
        <dgm:presLayoutVars>
          <dgm:orgChart val="1"/>
          <dgm:chPref val="1"/>
          <dgm:dir/>
          <dgm:animOne val="branch"/>
          <dgm:animLvl val="lvl"/>
          <dgm:resizeHandles/>
        </dgm:presLayoutVars>
      </dgm:prSet>
      <dgm:spPr/>
      <dgm:t>
        <a:bodyPr/>
        <a:lstStyle/>
        <a:p>
          <a:endParaRPr lang="en-US"/>
        </a:p>
      </dgm:t>
    </dgm:pt>
    <dgm:pt modelId="{A389E0FE-829B-4B04-BC1D-5746FE34E8E7}" type="pres">
      <dgm:prSet presAssocID="{B0E66303-A8E3-4C7C-9301-7E7D7162BEAF}" presName="hierRoot1" presStyleCnt="0">
        <dgm:presLayoutVars>
          <dgm:hierBranch val="init"/>
        </dgm:presLayoutVars>
      </dgm:prSet>
      <dgm:spPr/>
    </dgm:pt>
    <dgm:pt modelId="{255D9511-BA0C-4D7A-88CE-353F483762DD}" type="pres">
      <dgm:prSet presAssocID="{B0E66303-A8E3-4C7C-9301-7E7D7162BEAF}" presName="rootComposite1" presStyleCnt="0"/>
      <dgm:spPr/>
    </dgm:pt>
    <dgm:pt modelId="{8167DFC1-D597-4D6F-835E-D62F422B28B5}" type="pres">
      <dgm:prSet presAssocID="{B0E66303-A8E3-4C7C-9301-7E7D7162BEAF}" presName="rootText1" presStyleLbl="node0" presStyleIdx="0" presStyleCnt="3" custScaleX="188417" custScaleY="266001" custLinFactY="-95491" custLinFactNeighborX="30096" custLinFactNeighborY="-100000">
        <dgm:presLayoutVars>
          <dgm:chPref val="3"/>
        </dgm:presLayoutVars>
      </dgm:prSet>
      <dgm:spPr/>
      <dgm:t>
        <a:bodyPr/>
        <a:lstStyle/>
        <a:p>
          <a:endParaRPr lang="en-US"/>
        </a:p>
      </dgm:t>
    </dgm:pt>
    <dgm:pt modelId="{8AB26DF3-EE0B-4225-9C28-35767D61C446}" type="pres">
      <dgm:prSet presAssocID="{B0E66303-A8E3-4C7C-9301-7E7D7162BEAF}" presName="rootConnector1" presStyleLbl="node1" presStyleIdx="0" presStyleCnt="0"/>
      <dgm:spPr/>
      <dgm:t>
        <a:bodyPr/>
        <a:lstStyle/>
        <a:p>
          <a:endParaRPr lang="en-US"/>
        </a:p>
      </dgm:t>
    </dgm:pt>
    <dgm:pt modelId="{B8C66FE8-BDB1-40B1-AE80-822BE233B224}" type="pres">
      <dgm:prSet presAssocID="{B0E66303-A8E3-4C7C-9301-7E7D7162BEAF}" presName="hierChild2" presStyleCnt="0"/>
      <dgm:spPr/>
    </dgm:pt>
    <dgm:pt modelId="{7513BCB1-7F0A-4670-8697-3107B2E54624}" type="pres">
      <dgm:prSet presAssocID="{993734B9-CD5E-444E-AD52-7CFFD31F4696}" presName="Name37" presStyleLbl="parChTrans1D2" presStyleIdx="0" presStyleCnt="5"/>
      <dgm:spPr/>
      <dgm:t>
        <a:bodyPr/>
        <a:lstStyle/>
        <a:p>
          <a:endParaRPr lang="en-US"/>
        </a:p>
      </dgm:t>
    </dgm:pt>
    <dgm:pt modelId="{1DDE60C0-7FD0-4BE0-A101-B141B69C6ADE}" type="pres">
      <dgm:prSet presAssocID="{B51095ED-93B8-41D5-A6C7-299C8090C057}" presName="hierRoot2" presStyleCnt="0">
        <dgm:presLayoutVars>
          <dgm:hierBranch/>
        </dgm:presLayoutVars>
      </dgm:prSet>
      <dgm:spPr/>
    </dgm:pt>
    <dgm:pt modelId="{C5F18716-9F41-4CC9-8226-34953A9DBDB9}" type="pres">
      <dgm:prSet presAssocID="{B51095ED-93B8-41D5-A6C7-299C8090C057}" presName="rootComposite" presStyleCnt="0"/>
      <dgm:spPr/>
    </dgm:pt>
    <dgm:pt modelId="{B4C5E064-1333-4D87-A5B6-2291C3FD4C21}" type="pres">
      <dgm:prSet presAssocID="{B51095ED-93B8-41D5-A6C7-299C8090C057}" presName="rootText" presStyleLbl="node2" presStyleIdx="0" presStyleCnt="1" custLinFactY="-49406" custLinFactNeighborX="29953" custLinFactNeighborY="-100000">
        <dgm:presLayoutVars>
          <dgm:chPref val="3"/>
        </dgm:presLayoutVars>
      </dgm:prSet>
      <dgm:spPr/>
      <dgm:t>
        <a:bodyPr/>
        <a:lstStyle/>
        <a:p>
          <a:endParaRPr lang="en-US"/>
        </a:p>
      </dgm:t>
    </dgm:pt>
    <dgm:pt modelId="{2BCDDA93-9745-41A0-A8F1-4D41AE1A819F}" type="pres">
      <dgm:prSet presAssocID="{B51095ED-93B8-41D5-A6C7-299C8090C057}" presName="rootConnector" presStyleLbl="node2" presStyleIdx="0" presStyleCnt="1"/>
      <dgm:spPr/>
      <dgm:t>
        <a:bodyPr/>
        <a:lstStyle/>
        <a:p>
          <a:endParaRPr lang="en-US"/>
        </a:p>
      </dgm:t>
    </dgm:pt>
    <dgm:pt modelId="{E3E0E953-F432-4270-AA35-14A029B796E3}" type="pres">
      <dgm:prSet presAssocID="{B51095ED-93B8-41D5-A6C7-299C8090C057}" presName="hierChild4" presStyleCnt="0"/>
      <dgm:spPr/>
    </dgm:pt>
    <dgm:pt modelId="{38A7B466-D099-48D0-80D1-31BCA1FFBE7F}" type="pres">
      <dgm:prSet presAssocID="{192EECA2-F0E3-4E33-8D1B-7585F800C3B1}" presName="Name35" presStyleLbl="parChTrans1D3" presStyleIdx="0" presStyleCnt="6"/>
      <dgm:spPr/>
      <dgm:t>
        <a:bodyPr/>
        <a:lstStyle/>
        <a:p>
          <a:endParaRPr lang="en-US"/>
        </a:p>
      </dgm:t>
    </dgm:pt>
    <dgm:pt modelId="{825B2B53-4E99-4ABB-8D3C-031FE4497784}" type="pres">
      <dgm:prSet presAssocID="{1A56F7A9-7E5C-4B7D-9E22-4CB741D8C0F0}" presName="hierRoot2" presStyleCnt="0">
        <dgm:presLayoutVars>
          <dgm:hierBranch/>
        </dgm:presLayoutVars>
      </dgm:prSet>
      <dgm:spPr/>
    </dgm:pt>
    <dgm:pt modelId="{42E4AE85-7BBB-4FB2-8B5A-3065C80EA4AC}" type="pres">
      <dgm:prSet presAssocID="{1A56F7A9-7E5C-4B7D-9E22-4CB741D8C0F0}" presName="rootComposite" presStyleCnt="0"/>
      <dgm:spPr/>
    </dgm:pt>
    <dgm:pt modelId="{05D47A2D-922A-49B8-9640-5F3EF226D72F}" type="pres">
      <dgm:prSet presAssocID="{1A56F7A9-7E5C-4B7D-9E22-4CB741D8C0F0}" presName="rootText" presStyleLbl="node3" presStyleIdx="0" presStyleCnt="2" custLinFactY="-25636" custLinFactNeighborX="6049" custLinFactNeighborY="-100000">
        <dgm:presLayoutVars>
          <dgm:chPref val="3"/>
        </dgm:presLayoutVars>
      </dgm:prSet>
      <dgm:spPr/>
      <dgm:t>
        <a:bodyPr/>
        <a:lstStyle/>
        <a:p>
          <a:endParaRPr lang="en-US"/>
        </a:p>
      </dgm:t>
    </dgm:pt>
    <dgm:pt modelId="{A10E19BC-5DD9-4158-9CDD-533156489696}" type="pres">
      <dgm:prSet presAssocID="{1A56F7A9-7E5C-4B7D-9E22-4CB741D8C0F0}" presName="rootConnector" presStyleLbl="node3" presStyleIdx="0" presStyleCnt="2"/>
      <dgm:spPr/>
      <dgm:t>
        <a:bodyPr/>
        <a:lstStyle/>
        <a:p>
          <a:endParaRPr lang="en-US"/>
        </a:p>
      </dgm:t>
    </dgm:pt>
    <dgm:pt modelId="{DB8B81CE-32F8-44A0-9335-01D3FB2406D9}" type="pres">
      <dgm:prSet presAssocID="{1A56F7A9-7E5C-4B7D-9E22-4CB741D8C0F0}" presName="hierChild4" presStyleCnt="0"/>
      <dgm:spPr/>
    </dgm:pt>
    <dgm:pt modelId="{3E01CCEB-B038-47B5-9A93-0684B68EAB7D}" type="pres">
      <dgm:prSet presAssocID="{1A56F7A9-7E5C-4B7D-9E22-4CB741D8C0F0}" presName="hierChild5" presStyleCnt="0"/>
      <dgm:spPr/>
    </dgm:pt>
    <dgm:pt modelId="{8E1980E0-D735-463B-968F-6D171971B305}" type="pres">
      <dgm:prSet presAssocID="{F0F2FD05-A687-4B28-BD41-62AB1C95F002}" presName="Name35" presStyleLbl="parChTrans1D3" presStyleIdx="1" presStyleCnt="6"/>
      <dgm:spPr/>
      <dgm:t>
        <a:bodyPr/>
        <a:lstStyle/>
        <a:p>
          <a:endParaRPr lang="en-US"/>
        </a:p>
      </dgm:t>
    </dgm:pt>
    <dgm:pt modelId="{9BDDD7DF-4F6D-4C32-9F07-7F2B2E931270}" type="pres">
      <dgm:prSet presAssocID="{8107CC85-59C3-4CB2-AF30-40E6CE9C0E40}" presName="hierRoot2" presStyleCnt="0">
        <dgm:presLayoutVars>
          <dgm:hierBranch val="init"/>
        </dgm:presLayoutVars>
      </dgm:prSet>
      <dgm:spPr/>
    </dgm:pt>
    <dgm:pt modelId="{410DF945-A7CF-4619-9A67-95227904C642}" type="pres">
      <dgm:prSet presAssocID="{8107CC85-59C3-4CB2-AF30-40E6CE9C0E40}" presName="rootComposite" presStyleCnt="0"/>
      <dgm:spPr/>
    </dgm:pt>
    <dgm:pt modelId="{A9C45F25-A3D4-4EE5-B457-364132643DFB}" type="pres">
      <dgm:prSet presAssocID="{8107CC85-59C3-4CB2-AF30-40E6CE9C0E40}" presName="rootText" presStyleLbl="node3" presStyleIdx="1" presStyleCnt="2" custLinFactY="-25400" custLinFactNeighborX="50325" custLinFactNeighborY="-100000">
        <dgm:presLayoutVars>
          <dgm:chPref val="3"/>
        </dgm:presLayoutVars>
      </dgm:prSet>
      <dgm:spPr/>
      <dgm:t>
        <a:bodyPr/>
        <a:lstStyle/>
        <a:p>
          <a:endParaRPr lang="en-US"/>
        </a:p>
      </dgm:t>
    </dgm:pt>
    <dgm:pt modelId="{3BC7DBF5-BB09-4235-9C36-61BADDB26855}" type="pres">
      <dgm:prSet presAssocID="{8107CC85-59C3-4CB2-AF30-40E6CE9C0E40}" presName="rootConnector" presStyleLbl="node3" presStyleIdx="1" presStyleCnt="2"/>
      <dgm:spPr/>
      <dgm:t>
        <a:bodyPr/>
        <a:lstStyle/>
        <a:p>
          <a:endParaRPr lang="en-US"/>
        </a:p>
      </dgm:t>
    </dgm:pt>
    <dgm:pt modelId="{EEE603EF-1017-4CDE-A875-81BD7C74F932}" type="pres">
      <dgm:prSet presAssocID="{8107CC85-59C3-4CB2-AF30-40E6CE9C0E40}" presName="hierChild4" presStyleCnt="0"/>
      <dgm:spPr/>
    </dgm:pt>
    <dgm:pt modelId="{1B85537E-91A7-419F-BE4F-0318B98EFB50}" type="pres">
      <dgm:prSet presAssocID="{8107CC85-59C3-4CB2-AF30-40E6CE9C0E40}" presName="hierChild5" presStyleCnt="0"/>
      <dgm:spPr/>
    </dgm:pt>
    <dgm:pt modelId="{9BCB8320-0546-4748-9B8A-E3D541CF6865}" type="pres">
      <dgm:prSet presAssocID="{B51095ED-93B8-41D5-A6C7-299C8090C057}" presName="hierChild5" presStyleCnt="0"/>
      <dgm:spPr/>
    </dgm:pt>
    <dgm:pt modelId="{3548ADD3-EECE-4ABF-8580-7D7D170CF3D4}" type="pres">
      <dgm:prSet presAssocID="{B0E66303-A8E3-4C7C-9301-7E7D7162BEAF}" presName="hierChild3" presStyleCnt="0"/>
      <dgm:spPr/>
    </dgm:pt>
    <dgm:pt modelId="{6D308F21-68FF-4419-BA68-FA626471EEC5}" type="pres">
      <dgm:prSet presAssocID="{ABF29032-91CC-4530-9824-39977069224D}" presName="hierRoot1" presStyleCnt="0">
        <dgm:presLayoutVars>
          <dgm:hierBranch val="init"/>
        </dgm:presLayoutVars>
      </dgm:prSet>
      <dgm:spPr/>
    </dgm:pt>
    <dgm:pt modelId="{1F77412E-97D5-4E3E-8900-F9AF7825BC2E}" type="pres">
      <dgm:prSet presAssocID="{ABF29032-91CC-4530-9824-39977069224D}" presName="rootComposite1" presStyleCnt="0"/>
      <dgm:spPr/>
    </dgm:pt>
    <dgm:pt modelId="{0825748E-1580-4302-9C8F-4101AAA04821}" type="pres">
      <dgm:prSet presAssocID="{ABF29032-91CC-4530-9824-39977069224D}" presName="rootText1" presStyleLbl="node0" presStyleIdx="1" presStyleCnt="3" custScaleX="192221" custScaleY="271371" custLinFactY="-95938" custLinFactNeighborX="-28194" custLinFactNeighborY="-100000">
        <dgm:presLayoutVars>
          <dgm:chPref val="3"/>
        </dgm:presLayoutVars>
      </dgm:prSet>
      <dgm:spPr/>
      <dgm:t>
        <a:bodyPr/>
        <a:lstStyle/>
        <a:p>
          <a:endParaRPr lang="en-US"/>
        </a:p>
      </dgm:t>
    </dgm:pt>
    <dgm:pt modelId="{08C9F45E-14BA-4227-896B-B1FD34872B86}" type="pres">
      <dgm:prSet presAssocID="{ABF29032-91CC-4530-9824-39977069224D}" presName="rootConnector1" presStyleLbl="asst0" presStyleIdx="0" presStyleCnt="8"/>
      <dgm:spPr/>
      <dgm:t>
        <a:bodyPr/>
        <a:lstStyle/>
        <a:p>
          <a:endParaRPr lang="en-US"/>
        </a:p>
      </dgm:t>
    </dgm:pt>
    <dgm:pt modelId="{800F2FD7-F520-4ADB-9749-540090AA9374}" type="pres">
      <dgm:prSet presAssocID="{ABF29032-91CC-4530-9824-39977069224D}" presName="hierChild2" presStyleCnt="0"/>
      <dgm:spPr/>
    </dgm:pt>
    <dgm:pt modelId="{801A1CB8-374E-488B-BA2A-26CF295C9CE9}" type="pres">
      <dgm:prSet presAssocID="{ABF29032-91CC-4530-9824-39977069224D}" presName="hierChild3" presStyleCnt="0"/>
      <dgm:spPr/>
    </dgm:pt>
    <dgm:pt modelId="{8B315E32-354A-431D-BB2F-2F1B5F1F2F1A}" type="pres">
      <dgm:prSet presAssocID="{85842A91-5AF3-4DFD-8B31-C9AA3A016D47}" presName="Name111" presStyleLbl="parChTrans1D2" presStyleIdx="1" presStyleCnt="5"/>
      <dgm:spPr/>
      <dgm:t>
        <a:bodyPr/>
        <a:lstStyle/>
        <a:p>
          <a:endParaRPr lang="en-US"/>
        </a:p>
      </dgm:t>
    </dgm:pt>
    <dgm:pt modelId="{FB7861D8-4BDF-4717-966D-7253F9C3AEC2}" type="pres">
      <dgm:prSet presAssocID="{666465E0-660B-41CE-BCF9-176D21D35903}" presName="hierRoot3" presStyleCnt="0">
        <dgm:presLayoutVars>
          <dgm:hierBranch val="init"/>
        </dgm:presLayoutVars>
      </dgm:prSet>
      <dgm:spPr/>
    </dgm:pt>
    <dgm:pt modelId="{977D46BF-E40D-40B3-96D2-62A5E8911C4B}" type="pres">
      <dgm:prSet presAssocID="{666465E0-660B-41CE-BCF9-176D21D35903}" presName="rootComposite3" presStyleCnt="0"/>
      <dgm:spPr/>
    </dgm:pt>
    <dgm:pt modelId="{71E72159-C9F6-49BD-BB02-6F261C06EE3B}" type="pres">
      <dgm:prSet presAssocID="{666465E0-660B-41CE-BCF9-176D21D35903}" presName="rootText3" presStyleLbl="asst0" presStyleIdx="0" presStyleCnt="8" custLinFactY="-55463" custLinFactNeighborX="-43162" custLinFactNeighborY="-100000">
        <dgm:presLayoutVars>
          <dgm:chPref val="3"/>
        </dgm:presLayoutVars>
      </dgm:prSet>
      <dgm:spPr/>
      <dgm:t>
        <a:bodyPr/>
        <a:lstStyle/>
        <a:p>
          <a:endParaRPr lang="en-US"/>
        </a:p>
      </dgm:t>
    </dgm:pt>
    <dgm:pt modelId="{A2990345-9D7A-4682-AF53-F9ECE35D7759}" type="pres">
      <dgm:prSet presAssocID="{666465E0-660B-41CE-BCF9-176D21D35903}" presName="rootConnector3" presStyleLbl="asst0" presStyleIdx="0" presStyleCnt="8"/>
      <dgm:spPr/>
      <dgm:t>
        <a:bodyPr/>
        <a:lstStyle/>
        <a:p>
          <a:endParaRPr lang="en-US"/>
        </a:p>
      </dgm:t>
    </dgm:pt>
    <dgm:pt modelId="{0731B8BD-0542-4003-939B-8B4C04755508}" type="pres">
      <dgm:prSet presAssocID="{666465E0-660B-41CE-BCF9-176D21D35903}" presName="hierChild6" presStyleCnt="0"/>
      <dgm:spPr/>
    </dgm:pt>
    <dgm:pt modelId="{FE01CC2A-60F9-465A-81AF-8F908DEE4A6D}" type="pres">
      <dgm:prSet presAssocID="{666465E0-660B-41CE-BCF9-176D21D35903}" presName="hierChild7" presStyleCnt="0"/>
      <dgm:spPr/>
    </dgm:pt>
    <dgm:pt modelId="{6EECC448-73D3-4604-B065-129445662708}" type="pres">
      <dgm:prSet presAssocID="{5E30855C-9FF9-41A7-A219-AD954957A8EE}" presName="Name111" presStyleLbl="parChTrans1D3" presStyleIdx="2" presStyleCnt="6"/>
      <dgm:spPr/>
      <dgm:t>
        <a:bodyPr/>
        <a:lstStyle/>
        <a:p>
          <a:endParaRPr lang="en-US"/>
        </a:p>
      </dgm:t>
    </dgm:pt>
    <dgm:pt modelId="{CC705C14-9D36-4A84-A56E-F19EE2B9F0C2}" type="pres">
      <dgm:prSet presAssocID="{80940E83-4242-4C85-8454-5D65E0290A77}" presName="hierRoot3" presStyleCnt="0">
        <dgm:presLayoutVars>
          <dgm:hierBranch val="init"/>
        </dgm:presLayoutVars>
      </dgm:prSet>
      <dgm:spPr/>
    </dgm:pt>
    <dgm:pt modelId="{B2E9160B-BB71-463F-BC7D-0D192A130138}" type="pres">
      <dgm:prSet presAssocID="{80940E83-4242-4C85-8454-5D65E0290A77}" presName="rootComposite3" presStyleCnt="0"/>
      <dgm:spPr/>
    </dgm:pt>
    <dgm:pt modelId="{E0341059-8D09-4B8A-9349-2D24A019525B}" type="pres">
      <dgm:prSet presAssocID="{80940E83-4242-4C85-8454-5D65E0290A77}" presName="rootText3" presStyleLbl="asst0" presStyleIdx="1" presStyleCnt="8" custLinFactNeighborX="-53929" custLinFactNeighborY="54931">
        <dgm:presLayoutVars>
          <dgm:chPref val="3"/>
        </dgm:presLayoutVars>
      </dgm:prSet>
      <dgm:spPr/>
      <dgm:t>
        <a:bodyPr/>
        <a:lstStyle/>
        <a:p>
          <a:endParaRPr lang="en-US"/>
        </a:p>
      </dgm:t>
    </dgm:pt>
    <dgm:pt modelId="{09DE009D-DCAF-45C6-BF5B-8411C9337D3A}" type="pres">
      <dgm:prSet presAssocID="{80940E83-4242-4C85-8454-5D65E0290A77}" presName="rootConnector3" presStyleLbl="asst0" presStyleIdx="1" presStyleCnt="8"/>
      <dgm:spPr/>
      <dgm:t>
        <a:bodyPr/>
        <a:lstStyle/>
        <a:p>
          <a:endParaRPr lang="en-US"/>
        </a:p>
      </dgm:t>
    </dgm:pt>
    <dgm:pt modelId="{FE71C64F-F958-4921-951A-0F78CFE558F4}" type="pres">
      <dgm:prSet presAssocID="{80940E83-4242-4C85-8454-5D65E0290A77}" presName="hierChild6" presStyleCnt="0"/>
      <dgm:spPr/>
    </dgm:pt>
    <dgm:pt modelId="{3C42DBA2-4298-4F2B-BED8-182EF032A527}" type="pres">
      <dgm:prSet presAssocID="{80940E83-4242-4C85-8454-5D65E0290A77}" presName="hierChild7" presStyleCnt="0"/>
      <dgm:spPr/>
    </dgm:pt>
    <dgm:pt modelId="{6744B9B8-A1BC-4409-8621-F874CB1F351D}" type="pres">
      <dgm:prSet presAssocID="{E7B69881-ACEC-4CAF-9DA0-0FA9D206DFC0}" presName="Name111" presStyleLbl="parChTrans1D3" presStyleIdx="3" presStyleCnt="6"/>
      <dgm:spPr/>
      <dgm:t>
        <a:bodyPr/>
        <a:lstStyle/>
        <a:p>
          <a:endParaRPr lang="en-US"/>
        </a:p>
      </dgm:t>
    </dgm:pt>
    <dgm:pt modelId="{23C4F749-9693-482F-B1AF-945CB91486BF}" type="pres">
      <dgm:prSet presAssocID="{3E7A05DE-87E1-41B7-BF57-56D767382F46}" presName="hierRoot3" presStyleCnt="0">
        <dgm:presLayoutVars>
          <dgm:hierBranch val="init"/>
        </dgm:presLayoutVars>
      </dgm:prSet>
      <dgm:spPr/>
    </dgm:pt>
    <dgm:pt modelId="{F958F58B-B70B-4B0C-8F1B-F2234EC6D56D}" type="pres">
      <dgm:prSet presAssocID="{3E7A05DE-87E1-41B7-BF57-56D767382F46}" presName="rootComposite3" presStyleCnt="0"/>
      <dgm:spPr/>
    </dgm:pt>
    <dgm:pt modelId="{5D60E504-E5DC-451F-A5F8-D9B9DD835AC2}" type="pres">
      <dgm:prSet presAssocID="{3E7A05DE-87E1-41B7-BF57-56D767382F46}" presName="rootText3" presStyleLbl="asst0" presStyleIdx="2" presStyleCnt="8" custLinFactNeighborX="-30385" custLinFactNeighborY="54931">
        <dgm:presLayoutVars>
          <dgm:chPref val="3"/>
        </dgm:presLayoutVars>
      </dgm:prSet>
      <dgm:spPr/>
      <dgm:t>
        <a:bodyPr/>
        <a:lstStyle/>
        <a:p>
          <a:endParaRPr lang="en-US"/>
        </a:p>
      </dgm:t>
    </dgm:pt>
    <dgm:pt modelId="{C0B74AEF-497F-408A-B237-004BBD645131}" type="pres">
      <dgm:prSet presAssocID="{3E7A05DE-87E1-41B7-BF57-56D767382F46}" presName="rootConnector3" presStyleLbl="asst0" presStyleIdx="2" presStyleCnt="8"/>
      <dgm:spPr/>
      <dgm:t>
        <a:bodyPr/>
        <a:lstStyle/>
        <a:p>
          <a:endParaRPr lang="en-US"/>
        </a:p>
      </dgm:t>
    </dgm:pt>
    <dgm:pt modelId="{1634D0D1-EC5F-4FC7-95C5-2FE9258A88E4}" type="pres">
      <dgm:prSet presAssocID="{3E7A05DE-87E1-41B7-BF57-56D767382F46}" presName="hierChild6" presStyleCnt="0"/>
      <dgm:spPr/>
    </dgm:pt>
    <dgm:pt modelId="{86F9EC09-CAAA-4DA7-877D-A87508860733}" type="pres">
      <dgm:prSet presAssocID="{3E7A05DE-87E1-41B7-BF57-56D767382F46}" presName="hierChild7" presStyleCnt="0"/>
      <dgm:spPr/>
    </dgm:pt>
    <dgm:pt modelId="{79E00250-E770-4E29-B35A-9141530D271D}" type="pres">
      <dgm:prSet presAssocID="{0447E1E2-86D7-458E-8804-601D4DF0F925}" presName="Name111" presStyleLbl="parChTrans1D2" presStyleIdx="2" presStyleCnt="5"/>
      <dgm:spPr/>
      <dgm:t>
        <a:bodyPr/>
        <a:lstStyle/>
        <a:p>
          <a:endParaRPr lang="en-US"/>
        </a:p>
      </dgm:t>
    </dgm:pt>
    <dgm:pt modelId="{97796B34-9CBB-4B5A-BF11-486581E9447A}" type="pres">
      <dgm:prSet presAssocID="{8F6C993D-B982-45FE-8204-6A63C2BD226B}" presName="hierRoot3" presStyleCnt="0">
        <dgm:presLayoutVars>
          <dgm:hierBranch val="init"/>
        </dgm:presLayoutVars>
      </dgm:prSet>
      <dgm:spPr/>
    </dgm:pt>
    <dgm:pt modelId="{81BBBEC0-5AC8-4323-BA9C-C8834559CFC8}" type="pres">
      <dgm:prSet presAssocID="{8F6C993D-B982-45FE-8204-6A63C2BD226B}" presName="rootComposite3" presStyleCnt="0"/>
      <dgm:spPr/>
    </dgm:pt>
    <dgm:pt modelId="{C8A36C96-EC27-4082-9823-D5FA03C21ABD}" type="pres">
      <dgm:prSet presAssocID="{8F6C993D-B982-45FE-8204-6A63C2BD226B}" presName="rootText3" presStyleLbl="asst0" presStyleIdx="3" presStyleCnt="8" custLinFactY="-55463" custLinFactNeighborX="-16842" custLinFactNeighborY="-100000">
        <dgm:presLayoutVars>
          <dgm:chPref val="3"/>
        </dgm:presLayoutVars>
      </dgm:prSet>
      <dgm:spPr/>
      <dgm:t>
        <a:bodyPr/>
        <a:lstStyle/>
        <a:p>
          <a:endParaRPr lang="en-US"/>
        </a:p>
      </dgm:t>
    </dgm:pt>
    <dgm:pt modelId="{AAEB77A5-E71A-4CAD-9A8D-C23D9FF9DEF1}" type="pres">
      <dgm:prSet presAssocID="{8F6C993D-B982-45FE-8204-6A63C2BD226B}" presName="rootConnector3" presStyleLbl="asst0" presStyleIdx="3" presStyleCnt="8"/>
      <dgm:spPr/>
      <dgm:t>
        <a:bodyPr/>
        <a:lstStyle/>
        <a:p>
          <a:endParaRPr lang="en-US"/>
        </a:p>
      </dgm:t>
    </dgm:pt>
    <dgm:pt modelId="{2C0BD7FD-BFE3-4DAC-97DD-A82F12309F46}" type="pres">
      <dgm:prSet presAssocID="{8F6C993D-B982-45FE-8204-6A63C2BD226B}" presName="hierChild6" presStyleCnt="0"/>
      <dgm:spPr/>
    </dgm:pt>
    <dgm:pt modelId="{BE34FC71-3D91-4467-A1A8-66DFCBC7DCD2}" type="pres">
      <dgm:prSet presAssocID="{8F6C993D-B982-45FE-8204-6A63C2BD226B}" presName="hierChild7" presStyleCnt="0"/>
      <dgm:spPr/>
    </dgm:pt>
    <dgm:pt modelId="{545C25D2-24DB-41E0-B149-DE826F84EE1B}" type="pres">
      <dgm:prSet presAssocID="{A9ED1AA8-7B22-4CFA-9817-E6966D3DBCDF}" presName="Name111" presStyleLbl="parChTrans1D3" presStyleIdx="4" presStyleCnt="6"/>
      <dgm:spPr/>
      <dgm:t>
        <a:bodyPr/>
        <a:lstStyle/>
        <a:p>
          <a:endParaRPr lang="en-US"/>
        </a:p>
      </dgm:t>
    </dgm:pt>
    <dgm:pt modelId="{DFA19CD4-BF94-4437-866B-6F849992AC0F}" type="pres">
      <dgm:prSet presAssocID="{0E5BB137-738C-4257-882E-EF8236E4293B}" presName="hierRoot3" presStyleCnt="0">
        <dgm:presLayoutVars>
          <dgm:hierBranch val="init"/>
        </dgm:presLayoutVars>
      </dgm:prSet>
      <dgm:spPr/>
    </dgm:pt>
    <dgm:pt modelId="{CF018DDE-25ED-4EEA-9F25-399763D7E59F}" type="pres">
      <dgm:prSet presAssocID="{0E5BB137-738C-4257-882E-EF8236E4293B}" presName="rootComposite3" presStyleCnt="0"/>
      <dgm:spPr/>
    </dgm:pt>
    <dgm:pt modelId="{75924242-213A-4883-A676-81339AF245E6}" type="pres">
      <dgm:prSet presAssocID="{0E5BB137-738C-4257-882E-EF8236E4293B}" presName="rootText3" presStyleLbl="asst0" presStyleIdx="4" presStyleCnt="8" custLinFactNeighborX="-28827" custLinFactNeighborY="54965">
        <dgm:presLayoutVars>
          <dgm:chPref val="3"/>
        </dgm:presLayoutVars>
      </dgm:prSet>
      <dgm:spPr/>
      <dgm:t>
        <a:bodyPr/>
        <a:lstStyle/>
        <a:p>
          <a:endParaRPr lang="en-US"/>
        </a:p>
      </dgm:t>
    </dgm:pt>
    <dgm:pt modelId="{C59A9022-C77E-4433-84AA-0E3B08931CB5}" type="pres">
      <dgm:prSet presAssocID="{0E5BB137-738C-4257-882E-EF8236E4293B}" presName="rootConnector3" presStyleLbl="asst0" presStyleIdx="4" presStyleCnt="8"/>
      <dgm:spPr/>
      <dgm:t>
        <a:bodyPr/>
        <a:lstStyle/>
        <a:p>
          <a:endParaRPr lang="en-US"/>
        </a:p>
      </dgm:t>
    </dgm:pt>
    <dgm:pt modelId="{107C79FC-5181-48CC-BD88-A02DF497D9E1}" type="pres">
      <dgm:prSet presAssocID="{0E5BB137-738C-4257-882E-EF8236E4293B}" presName="hierChild6" presStyleCnt="0"/>
      <dgm:spPr/>
    </dgm:pt>
    <dgm:pt modelId="{E762595D-1888-424B-BA62-F52066BE96E2}" type="pres">
      <dgm:prSet presAssocID="{0E5BB137-738C-4257-882E-EF8236E4293B}" presName="hierChild7" presStyleCnt="0"/>
      <dgm:spPr/>
    </dgm:pt>
    <dgm:pt modelId="{9E6EFF98-1501-49A0-B1F3-9D88ED1CB7E8}" type="pres">
      <dgm:prSet presAssocID="{64710CDB-E9FB-4EFA-B462-4C2191E4A9BB}" presName="Name111" presStyleLbl="parChTrans1D3" presStyleIdx="5" presStyleCnt="6"/>
      <dgm:spPr/>
      <dgm:t>
        <a:bodyPr/>
        <a:lstStyle/>
        <a:p>
          <a:endParaRPr lang="en-US"/>
        </a:p>
      </dgm:t>
    </dgm:pt>
    <dgm:pt modelId="{C01F6A71-DFFA-44ED-98FE-7048F648A0B3}" type="pres">
      <dgm:prSet presAssocID="{D5237B0E-E862-4BD5-A63D-776F6D4E20B0}" presName="hierRoot3" presStyleCnt="0">
        <dgm:presLayoutVars>
          <dgm:hierBranch val="init"/>
        </dgm:presLayoutVars>
      </dgm:prSet>
      <dgm:spPr/>
    </dgm:pt>
    <dgm:pt modelId="{93B20D44-9475-497A-98DE-CD422B6FC887}" type="pres">
      <dgm:prSet presAssocID="{D5237B0E-E862-4BD5-A63D-776F6D4E20B0}" presName="rootComposite3" presStyleCnt="0"/>
      <dgm:spPr/>
    </dgm:pt>
    <dgm:pt modelId="{27515C6B-5551-4541-A4B1-7086548B979C}" type="pres">
      <dgm:prSet presAssocID="{D5237B0E-E862-4BD5-A63D-776F6D4E20B0}" presName="rootText3" presStyleLbl="asst0" presStyleIdx="5" presStyleCnt="8" custLinFactNeighborX="-4477" custLinFactNeighborY="54966">
        <dgm:presLayoutVars>
          <dgm:chPref val="3"/>
        </dgm:presLayoutVars>
      </dgm:prSet>
      <dgm:spPr/>
      <dgm:t>
        <a:bodyPr/>
        <a:lstStyle/>
        <a:p>
          <a:endParaRPr lang="en-US"/>
        </a:p>
      </dgm:t>
    </dgm:pt>
    <dgm:pt modelId="{565849F1-76D4-4C1E-B047-505BFABB3950}" type="pres">
      <dgm:prSet presAssocID="{D5237B0E-E862-4BD5-A63D-776F6D4E20B0}" presName="rootConnector3" presStyleLbl="asst0" presStyleIdx="5" presStyleCnt="8"/>
      <dgm:spPr/>
      <dgm:t>
        <a:bodyPr/>
        <a:lstStyle/>
        <a:p>
          <a:endParaRPr lang="en-US"/>
        </a:p>
      </dgm:t>
    </dgm:pt>
    <dgm:pt modelId="{AB7894D8-5B7D-4C48-9D6F-B21EE22682E9}" type="pres">
      <dgm:prSet presAssocID="{D5237B0E-E862-4BD5-A63D-776F6D4E20B0}" presName="hierChild6" presStyleCnt="0"/>
      <dgm:spPr/>
    </dgm:pt>
    <dgm:pt modelId="{C6FCE544-1112-4F7C-BE7C-05DD72597517}" type="pres">
      <dgm:prSet presAssocID="{D5237B0E-E862-4BD5-A63D-776F6D4E20B0}" presName="hierChild7" presStyleCnt="0"/>
      <dgm:spPr/>
    </dgm:pt>
    <dgm:pt modelId="{A36D5EE0-F2CE-43C6-B248-05915377190F}" type="pres">
      <dgm:prSet presAssocID="{055BA553-041D-4D35-9513-DA6E8C6FD9CE}" presName="hierRoot1" presStyleCnt="0">
        <dgm:presLayoutVars>
          <dgm:hierBranch/>
        </dgm:presLayoutVars>
      </dgm:prSet>
      <dgm:spPr/>
    </dgm:pt>
    <dgm:pt modelId="{F1719E11-A0C5-491B-822C-2800D0B95958}" type="pres">
      <dgm:prSet presAssocID="{055BA553-041D-4D35-9513-DA6E8C6FD9CE}" presName="rootComposite1" presStyleCnt="0"/>
      <dgm:spPr/>
    </dgm:pt>
    <dgm:pt modelId="{6E378697-5DA3-463B-82EE-13B21AFB0A35}" type="pres">
      <dgm:prSet presAssocID="{055BA553-041D-4D35-9513-DA6E8C6FD9CE}" presName="rootText1" presStyleLbl="node0" presStyleIdx="2" presStyleCnt="3" custScaleX="192221" custScaleY="271371" custLinFactY="-99893" custLinFactNeighborX="-27997" custLinFactNeighborY="-100000">
        <dgm:presLayoutVars>
          <dgm:chPref val="3"/>
        </dgm:presLayoutVars>
      </dgm:prSet>
      <dgm:spPr/>
      <dgm:t>
        <a:bodyPr/>
        <a:lstStyle/>
        <a:p>
          <a:endParaRPr lang="en-US"/>
        </a:p>
      </dgm:t>
    </dgm:pt>
    <dgm:pt modelId="{FFD0E502-BD2D-437F-B775-0D2A806EBCC0}" type="pres">
      <dgm:prSet presAssocID="{055BA553-041D-4D35-9513-DA6E8C6FD9CE}" presName="rootConnector1" presStyleLbl="asst0" presStyleIdx="5" presStyleCnt="8"/>
      <dgm:spPr/>
      <dgm:t>
        <a:bodyPr/>
        <a:lstStyle/>
        <a:p>
          <a:endParaRPr lang="en-US"/>
        </a:p>
      </dgm:t>
    </dgm:pt>
    <dgm:pt modelId="{8DE36B7F-2C4F-46A7-A5B7-DFB246033A89}" type="pres">
      <dgm:prSet presAssocID="{055BA553-041D-4D35-9513-DA6E8C6FD9CE}" presName="hierChild2" presStyleCnt="0"/>
      <dgm:spPr/>
    </dgm:pt>
    <dgm:pt modelId="{5A0EAA2A-D8D0-4D94-83BB-A22ACE71D433}" type="pres">
      <dgm:prSet presAssocID="{055BA553-041D-4D35-9513-DA6E8C6FD9CE}" presName="hierChild3" presStyleCnt="0"/>
      <dgm:spPr/>
    </dgm:pt>
    <dgm:pt modelId="{ACF38941-927D-46D1-B802-96ECCBEA41A2}" type="pres">
      <dgm:prSet presAssocID="{E6E4A213-106B-4C85-B2FB-477A2D7072C9}" presName="Name111" presStyleLbl="parChTrans1D2" presStyleIdx="3" presStyleCnt="5"/>
      <dgm:spPr/>
      <dgm:t>
        <a:bodyPr/>
        <a:lstStyle/>
        <a:p>
          <a:endParaRPr lang="en-US"/>
        </a:p>
      </dgm:t>
    </dgm:pt>
    <dgm:pt modelId="{7F7FAF73-16D6-480D-AEEF-091D3E843EAF}" type="pres">
      <dgm:prSet presAssocID="{706DAFF7-313A-4549-9183-87F89F7EE2D9}" presName="hierRoot3" presStyleCnt="0">
        <dgm:presLayoutVars>
          <dgm:hierBranch/>
        </dgm:presLayoutVars>
      </dgm:prSet>
      <dgm:spPr/>
    </dgm:pt>
    <dgm:pt modelId="{B239A79C-4D4B-41DD-9C1C-BC1649B093F0}" type="pres">
      <dgm:prSet presAssocID="{706DAFF7-313A-4549-9183-87F89F7EE2D9}" presName="rootComposite3" presStyleCnt="0"/>
      <dgm:spPr/>
    </dgm:pt>
    <dgm:pt modelId="{EF67A1CC-328E-494D-B51F-C3C18697BE99}" type="pres">
      <dgm:prSet presAssocID="{706DAFF7-313A-4549-9183-87F89F7EE2D9}" presName="rootText3" presStyleLbl="asst0" presStyleIdx="6" presStyleCnt="8" custLinFactNeighborX="-48263" custLinFactNeighborY="8690">
        <dgm:presLayoutVars>
          <dgm:chPref val="3"/>
        </dgm:presLayoutVars>
      </dgm:prSet>
      <dgm:spPr/>
      <dgm:t>
        <a:bodyPr/>
        <a:lstStyle/>
        <a:p>
          <a:endParaRPr lang="en-US"/>
        </a:p>
      </dgm:t>
    </dgm:pt>
    <dgm:pt modelId="{1F266248-8779-42B4-B8E9-5AB469117948}" type="pres">
      <dgm:prSet presAssocID="{706DAFF7-313A-4549-9183-87F89F7EE2D9}" presName="rootConnector3" presStyleLbl="asst0" presStyleIdx="6" presStyleCnt="8"/>
      <dgm:spPr/>
      <dgm:t>
        <a:bodyPr/>
        <a:lstStyle/>
        <a:p>
          <a:endParaRPr lang="en-US"/>
        </a:p>
      </dgm:t>
    </dgm:pt>
    <dgm:pt modelId="{29BED948-F761-4425-A8A6-31855A1BB60E}" type="pres">
      <dgm:prSet presAssocID="{706DAFF7-313A-4549-9183-87F89F7EE2D9}" presName="hierChild6" presStyleCnt="0"/>
      <dgm:spPr/>
    </dgm:pt>
    <dgm:pt modelId="{FD5BDD80-4491-419F-830E-FD7D4888F133}" type="pres">
      <dgm:prSet presAssocID="{706DAFF7-313A-4549-9183-87F89F7EE2D9}" presName="hierChild7" presStyleCnt="0"/>
      <dgm:spPr/>
    </dgm:pt>
    <dgm:pt modelId="{FF6CCC22-56E3-4755-BA25-166F2877F11E}" type="pres">
      <dgm:prSet presAssocID="{5A8F5A9B-C264-49DD-BFE9-B57B65E1399E}" presName="Name111" presStyleLbl="parChTrans1D2" presStyleIdx="4" presStyleCnt="5"/>
      <dgm:spPr/>
      <dgm:t>
        <a:bodyPr/>
        <a:lstStyle/>
        <a:p>
          <a:endParaRPr lang="en-US"/>
        </a:p>
      </dgm:t>
    </dgm:pt>
    <dgm:pt modelId="{E62639E6-009E-4D82-AD54-6DBC236AF381}" type="pres">
      <dgm:prSet presAssocID="{66236F2C-8944-4C1C-9144-C2DB6D34719D}" presName="hierRoot3" presStyleCnt="0">
        <dgm:presLayoutVars>
          <dgm:hierBranch/>
        </dgm:presLayoutVars>
      </dgm:prSet>
      <dgm:spPr/>
    </dgm:pt>
    <dgm:pt modelId="{063D35C2-A58C-4873-9ADD-C2F580283F8A}" type="pres">
      <dgm:prSet presAssocID="{66236F2C-8944-4C1C-9144-C2DB6D34719D}" presName="rootComposite3" presStyleCnt="0"/>
      <dgm:spPr/>
    </dgm:pt>
    <dgm:pt modelId="{D60986D4-ADC9-4AC3-A656-7B7B4DBB5093}" type="pres">
      <dgm:prSet presAssocID="{66236F2C-8944-4C1C-9144-C2DB6D34719D}" presName="rootText3" presStyleLbl="asst0" presStyleIdx="7" presStyleCnt="8" custLinFactNeighborX="-7545" custLinFactNeighborY="8690">
        <dgm:presLayoutVars>
          <dgm:chPref val="3"/>
        </dgm:presLayoutVars>
      </dgm:prSet>
      <dgm:spPr/>
      <dgm:t>
        <a:bodyPr/>
        <a:lstStyle/>
        <a:p>
          <a:endParaRPr lang="en-US"/>
        </a:p>
      </dgm:t>
    </dgm:pt>
    <dgm:pt modelId="{EF590474-0729-4510-9603-A7EB55DFD0FB}" type="pres">
      <dgm:prSet presAssocID="{66236F2C-8944-4C1C-9144-C2DB6D34719D}" presName="rootConnector3" presStyleLbl="asst0" presStyleIdx="7" presStyleCnt="8"/>
      <dgm:spPr/>
      <dgm:t>
        <a:bodyPr/>
        <a:lstStyle/>
        <a:p>
          <a:endParaRPr lang="en-US"/>
        </a:p>
      </dgm:t>
    </dgm:pt>
    <dgm:pt modelId="{F655E659-0D3C-4B76-8608-33A343F7F49E}" type="pres">
      <dgm:prSet presAssocID="{66236F2C-8944-4C1C-9144-C2DB6D34719D}" presName="hierChild6" presStyleCnt="0"/>
      <dgm:spPr/>
    </dgm:pt>
    <dgm:pt modelId="{4A6EA2B7-E7B0-4DED-9AC6-8A147551D624}" type="pres">
      <dgm:prSet presAssocID="{66236F2C-8944-4C1C-9144-C2DB6D34719D}" presName="hierChild7" presStyleCnt="0"/>
      <dgm:spPr/>
    </dgm:pt>
  </dgm:ptLst>
  <dgm:cxnLst>
    <dgm:cxn modelId="{29721DB6-461E-4058-9447-3B2805B0599B}" type="presOf" srcId="{E6E4A213-106B-4C85-B2FB-477A2D7072C9}" destId="{ACF38941-927D-46D1-B802-96ECCBEA41A2}" srcOrd="0" destOrd="0" presId="urn:microsoft.com/office/officeart/2005/8/layout/orgChart1"/>
    <dgm:cxn modelId="{A26AB419-2020-42FA-869F-670B5DE2E43F}" type="presOf" srcId="{1A56F7A9-7E5C-4B7D-9E22-4CB741D8C0F0}" destId="{05D47A2D-922A-49B8-9640-5F3EF226D72F}" srcOrd="0" destOrd="0" presId="urn:microsoft.com/office/officeart/2005/8/layout/orgChart1"/>
    <dgm:cxn modelId="{ACBC35D2-ADCF-4116-B286-964884F84427}" srcId="{666465E0-660B-41CE-BCF9-176D21D35903}" destId="{3E7A05DE-87E1-41B7-BF57-56D767382F46}" srcOrd="1" destOrd="0" parTransId="{E7B69881-ACEC-4CAF-9DA0-0FA9D206DFC0}" sibTransId="{22A8AC0D-B791-4F9E-A90D-0DB7F41BBFB4}"/>
    <dgm:cxn modelId="{347B6B99-6BAE-4701-A715-5EC2DA218E98}" srcId="{D9DB7E97-8642-4114-82C5-60FCF501CF18}" destId="{B0E66303-A8E3-4C7C-9301-7E7D7162BEAF}" srcOrd="0" destOrd="0" parTransId="{0812259A-6463-474D-905E-DABDA419916B}" sibTransId="{8E7B470C-5393-4E97-8DED-B24440F47859}"/>
    <dgm:cxn modelId="{4DF4CBAF-FFBB-4BDC-8D94-09F328B7407C}" type="presOf" srcId="{B51095ED-93B8-41D5-A6C7-299C8090C057}" destId="{B4C5E064-1333-4D87-A5B6-2291C3FD4C21}" srcOrd="0" destOrd="0" presId="urn:microsoft.com/office/officeart/2005/8/layout/orgChart1"/>
    <dgm:cxn modelId="{73DCFCD7-8495-4568-84D2-E1DE0284F658}" srcId="{D9DB7E97-8642-4114-82C5-60FCF501CF18}" destId="{ABF29032-91CC-4530-9824-39977069224D}" srcOrd="1" destOrd="0" parTransId="{D836F757-33FC-4F82-8B09-4B8836864445}" sibTransId="{56D7B5D5-1781-4440-B2E8-4DAA51D891F1}"/>
    <dgm:cxn modelId="{EB6AF1E1-DE1C-40BB-997D-807AA11FB5FB}" type="presOf" srcId="{1A56F7A9-7E5C-4B7D-9E22-4CB741D8C0F0}" destId="{A10E19BC-5DD9-4158-9CDD-533156489696}" srcOrd="1" destOrd="0" presId="urn:microsoft.com/office/officeart/2005/8/layout/orgChart1"/>
    <dgm:cxn modelId="{10E0D708-2A6A-4770-99EC-468BDCBD5A32}" type="presOf" srcId="{706DAFF7-313A-4549-9183-87F89F7EE2D9}" destId="{EF67A1CC-328E-494D-B51F-C3C18697BE99}" srcOrd="0" destOrd="0" presId="urn:microsoft.com/office/officeart/2005/8/layout/orgChart1"/>
    <dgm:cxn modelId="{86ADD8DB-5A87-4F31-B3B4-F064AD9E00B2}" type="presOf" srcId="{055BA553-041D-4D35-9513-DA6E8C6FD9CE}" destId="{FFD0E502-BD2D-437F-B775-0D2A806EBCC0}" srcOrd="1" destOrd="0" presId="urn:microsoft.com/office/officeart/2005/8/layout/orgChart1"/>
    <dgm:cxn modelId="{E0733F25-7D4C-4B12-9B70-AE0D72FA27B8}" srcId="{666465E0-660B-41CE-BCF9-176D21D35903}" destId="{80940E83-4242-4C85-8454-5D65E0290A77}" srcOrd="0" destOrd="0" parTransId="{5E30855C-9FF9-41A7-A219-AD954957A8EE}" sibTransId="{DD504206-F29F-4A8D-823E-CF2D278CA675}"/>
    <dgm:cxn modelId="{6945AE75-1796-4A4B-BA54-E6DC94E0DFCA}" type="presOf" srcId="{66236F2C-8944-4C1C-9144-C2DB6D34719D}" destId="{EF590474-0729-4510-9603-A7EB55DFD0FB}" srcOrd="1" destOrd="0" presId="urn:microsoft.com/office/officeart/2005/8/layout/orgChart1"/>
    <dgm:cxn modelId="{F6AAE837-265F-4CA2-82D4-F9AE34472982}" type="presOf" srcId="{3E7A05DE-87E1-41B7-BF57-56D767382F46}" destId="{5D60E504-E5DC-451F-A5F8-D9B9DD835AC2}" srcOrd="0" destOrd="0" presId="urn:microsoft.com/office/officeart/2005/8/layout/orgChart1"/>
    <dgm:cxn modelId="{1FCAEA67-0F1B-48AC-AE1A-8E3A85EFCEBE}" type="presOf" srcId="{3E7A05DE-87E1-41B7-BF57-56D767382F46}" destId="{C0B74AEF-497F-408A-B237-004BBD645131}" srcOrd="1" destOrd="0" presId="urn:microsoft.com/office/officeart/2005/8/layout/orgChart1"/>
    <dgm:cxn modelId="{74E52A10-D875-47B2-8BCA-0AF2821A4F2B}" type="presOf" srcId="{D5237B0E-E862-4BD5-A63D-776F6D4E20B0}" destId="{565849F1-76D4-4C1E-B047-505BFABB3950}" srcOrd="1" destOrd="0" presId="urn:microsoft.com/office/officeart/2005/8/layout/orgChart1"/>
    <dgm:cxn modelId="{C28F5CAB-9BC8-41A6-8D9C-703D76C68304}" type="presOf" srcId="{B51095ED-93B8-41D5-A6C7-299C8090C057}" destId="{2BCDDA93-9745-41A0-A8F1-4D41AE1A819F}" srcOrd="1" destOrd="0" presId="urn:microsoft.com/office/officeart/2005/8/layout/orgChart1"/>
    <dgm:cxn modelId="{F7A8056A-B99E-4803-8D3B-DD01DEE36467}" type="presOf" srcId="{8F6C993D-B982-45FE-8204-6A63C2BD226B}" destId="{AAEB77A5-E71A-4CAD-9A8D-C23D9FF9DEF1}" srcOrd="1" destOrd="0" presId="urn:microsoft.com/office/officeart/2005/8/layout/orgChart1"/>
    <dgm:cxn modelId="{177F957B-8CEB-46EB-85FD-553834A672B0}" srcId="{055BA553-041D-4D35-9513-DA6E8C6FD9CE}" destId="{706DAFF7-313A-4549-9183-87F89F7EE2D9}" srcOrd="0" destOrd="0" parTransId="{E6E4A213-106B-4C85-B2FB-477A2D7072C9}" sibTransId="{53382BD1-53FB-45A6-BCBE-6A905E08D1AB}"/>
    <dgm:cxn modelId="{1F76CD04-49C8-4ED0-A31C-F0461ECA10C4}" srcId="{ABF29032-91CC-4530-9824-39977069224D}" destId="{8F6C993D-B982-45FE-8204-6A63C2BD226B}" srcOrd="1" destOrd="0" parTransId="{0447E1E2-86D7-458E-8804-601D4DF0F925}" sibTransId="{1BF6D660-A270-49F0-B41E-AD2AA2871457}"/>
    <dgm:cxn modelId="{8AA22227-108E-430E-B4AF-7BEC4A562C41}" type="presOf" srcId="{64710CDB-E9FB-4EFA-B462-4C2191E4A9BB}" destId="{9E6EFF98-1501-49A0-B1F3-9D88ED1CB7E8}" srcOrd="0" destOrd="0" presId="urn:microsoft.com/office/officeart/2005/8/layout/orgChart1"/>
    <dgm:cxn modelId="{DA9CF5EF-28B4-48C1-836E-50BCF42C05DF}" srcId="{8F6C993D-B982-45FE-8204-6A63C2BD226B}" destId="{D5237B0E-E862-4BD5-A63D-776F6D4E20B0}" srcOrd="1" destOrd="0" parTransId="{64710CDB-E9FB-4EFA-B462-4C2191E4A9BB}" sibTransId="{E8B46AEF-0D24-46BA-A015-F9DCFC1C16EE}"/>
    <dgm:cxn modelId="{D7C0F228-8DED-4DDB-B221-69D8AAC85AFC}" type="presOf" srcId="{B0E66303-A8E3-4C7C-9301-7E7D7162BEAF}" destId="{8AB26DF3-EE0B-4225-9C28-35767D61C446}" srcOrd="1" destOrd="0" presId="urn:microsoft.com/office/officeart/2005/8/layout/orgChart1"/>
    <dgm:cxn modelId="{E9FFC028-252A-465B-90B2-0FFB583DE033}" srcId="{8F6C993D-B982-45FE-8204-6A63C2BD226B}" destId="{0E5BB137-738C-4257-882E-EF8236E4293B}" srcOrd="0" destOrd="0" parTransId="{A9ED1AA8-7B22-4CFA-9817-E6966D3DBCDF}" sibTransId="{C8A6944F-E0AE-4CE0-B3C7-2E4B989AEECC}"/>
    <dgm:cxn modelId="{827A6402-F2FE-4370-9D0B-C4FCC35131A0}" type="presOf" srcId="{0E5BB137-738C-4257-882E-EF8236E4293B}" destId="{C59A9022-C77E-4433-84AA-0E3B08931CB5}" srcOrd="1" destOrd="0" presId="urn:microsoft.com/office/officeart/2005/8/layout/orgChart1"/>
    <dgm:cxn modelId="{CC85F8FB-79E7-4498-AA5B-29DA3A813212}" type="presOf" srcId="{B0E66303-A8E3-4C7C-9301-7E7D7162BEAF}" destId="{8167DFC1-D597-4D6F-835E-D62F422B28B5}" srcOrd="0" destOrd="0" presId="urn:microsoft.com/office/officeart/2005/8/layout/orgChart1"/>
    <dgm:cxn modelId="{0A0ACA34-ABD8-4164-BF5B-F0301738D3A6}" type="presOf" srcId="{ABF29032-91CC-4530-9824-39977069224D}" destId="{08C9F45E-14BA-4227-896B-B1FD34872B86}" srcOrd="1" destOrd="0" presId="urn:microsoft.com/office/officeart/2005/8/layout/orgChart1"/>
    <dgm:cxn modelId="{277AC137-71E5-4B36-96B4-531BBC5530C0}" type="presOf" srcId="{5E30855C-9FF9-41A7-A219-AD954957A8EE}" destId="{6EECC448-73D3-4604-B065-129445662708}" srcOrd="0" destOrd="0" presId="urn:microsoft.com/office/officeart/2005/8/layout/orgChart1"/>
    <dgm:cxn modelId="{2F8170BE-B0E6-4CF9-A4F5-C75D0700EF47}" srcId="{ABF29032-91CC-4530-9824-39977069224D}" destId="{666465E0-660B-41CE-BCF9-176D21D35903}" srcOrd="0" destOrd="0" parTransId="{85842A91-5AF3-4DFD-8B31-C9AA3A016D47}" sibTransId="{9079E056-12B2-43BC-9292-F3BFC9FCFC46}"/>
    <dgm:cxn modelId="{9247CD34-A5E7-40FC-AE40-DF58212CC514}" srcId="{D9DB7E97-8642-4114-82C5-60FCF501CF18}" destId="{055BA553-041D-4D35-9513-DA6E8C6FD9CE}" srcOrd="2" destOrd="0" parTransId="{7C003669-BC7E-4932-A65A-75F249622D62}" sibTransId="{A18A389C-2BD4-4C41-9E0B-7F3B4FE2FC02}"/>
    <dgm:cxn modelId="{9FE3552D-D32A-4E4B-AADF-AD5B3DC0DF9D}" srcId="{B51095ED-93B8-41D5-A6C7-299C8090C057}" destId="{8107CC85-59C3-4CB2-AF30-40E6CE9C0E40}" srcOrd="1" destOrd="0" parTransId="{F0F2FD05-A687-4B28-BD41-62AB1C95F002}" sibTransId="{F83D5B6D-794D-4559-B0DA-E9082DBA13BF}"/>
    <dgm:cxn modelId="{45E3147A-A99E-4E56-9FB6-B70713EC10A1}" type="presOf" srcId="{0447E1E2-86D7-458E-8804-601D4DF0F925}" destId="{79E00250-E770-4E29-B35A-9141530D271D}" srcOrd="0" destOrd="0" presId="urn:microsoft.com/office/officeart/2005/8/layout/orgChart1"/>
    <dgm:cxn modelId="{DB4C4E6F-EA50-4FFF-9875-E10F9D960AD7}" type="presOf" srcId="{993734B9-CD5E-444E-AD52-7CFFD31F4696}" destId="{7513BCB1-7F0A-4670-8697-3107B2E54624}" srcOrd="0" destOrd="0" presId="urn:microsoft.com/office/officeart/2005/8/layout/orgChart1"/>
    <dgm:cxn modelId="{752C482E-A113-4602-B091-7FF86E8194B9}" srcId="{B0E66303-A8E3-4C7C-9301-7E7D7162BEAF}" destId="{B51095ED-93B8-41D5-A6C7-299C8090C057}" srcOrd="0" destOrd="0" parTransId="{993734B9-CD5E-444E-AD52-7CFFD31F4696}" sibTransId="{84A2B725-6E07-4F47-B309-A606D8338466}"/>
    <dgm:cxn modelId="{810650AE-47C7-4BD7-960C-1A9DC1B79BAF}" type="presOf" srcId="{192EECA2-F0E3-4E33-8D1B-7585F800C3B1}" destId="{38A7B466-D099-48D0-80D1-31BCA1FFBE7F}" srcOrd="0" destOrd="0" presId="urn:microsoft.com/office/officeart/2005/8/layout/orgChart1"/>
    <dgm:cxn modelId="{C5125A4D-BC43-488B-ABF3-FEB46DD5527A}" type="presOf" srcId="{8107CC85-59C3-4CB2-AF30-40E6CE9C0E40}" destId="{3BC7DBF5-BB09-4235-9C36-61BADDB26855}" srcOrd="1" destOrd="0" presId="urn:microsoft.com/office/officeart/2005/8/layout/orgChart1"/>
    <dgm:cxn modelId="{507329A7-97B3-478B-B7EA-3B886223FF0A}" type="presOf" srcId="{80940E83-4242-4C85-8454-5D65E0290A77}" destId="{09DE009D-DCAF-45C6-BF5B-8411C9337D3A}" srcOrd="1" destOrd="0" presId="urn:microsoft.com/office/officeart/2005/8/layout/orgChart1"/>
    <dgm:cxn modelId="{862C3EFC-073C-4962-9344-DFB1DA3D526A}" type="presOf" srcId="{706DAFF7-313A-4549-9183-87F89F7EE2D9}" destId="{1F266248-8779-42B4-B8E9-5AB469117948}" srcOrd="1" destOrd="0" presId="urn:microsoft.com/office/officeart/2005/8/layout/orgChart1"/>
    <dgm:cxn modelId="{5BBDF1FF-D290-41A0-A363-8552201F90BB}" type="presOf" srcId="{D5237B0E-E862-4BD5-A63D-776F6D4E20B0}" destId="{27515C6B-5551-4541-A4B1-7086548B979C}" srcOrd="0" destOrd="0" presId="urn:microsoft.com/office/officeart/2005/8/layout/orgChart1"/>
    <dgm:cxn modelId="{FC54B6F3-A26B-405B-8BA4-7A858681C73F}" type="presOf" srcId="{8F6C993D-B982-45FE-8204-6A63C2BD226B}" destId="{C8A36C96-EC27-4082-9823-D5FA03C21ABD}" srcOrd="0" destOrd="0" presId="urn:microsoft.com/office/officeart/2005/8/layout/orgChart1"/>
    <dgm:cxn modelId="{5D89EE32-4454-401F-9217-67784894886C}" type="presOf" srcId="{F0F2FD05-A687-4B28-BD41-62AB1C95F002}" destId="{8E1980E0-D735-463B-968F-6D171971B305}" srcOrd="0" destOrd="0" presId="urn:microsoft.com/office/officeart/2005/8/layout/orgChart1"/>
    <dgm:cxn modelId="{2EF59EB9-5B1B-4330-BB8B-ADFE0E983256}" type="presOf" srcId="{A9ED1AA8-7B22-4CFA-9817-E6966D3DBCDF}" destId="{545C25D2-24DB-41E0-B149-DE826F84EE1B}" srcOrd="0" destOrd="0" presId="urn:microsoft.com/office/officeart/2005/8/layout/orgChart1"/>
    <dgm:cxn modelId="{C7EC7FE9-A409-4ED2-BBDC-C2B200C4F478}" srcId="{B51095ED-93B8-41D5-A6C7-299C8090C057}" destId="{1A56F7A9-7E5C-4B7D-9E22-4CB741D8C0F0}" srcOrd="0" destOrd="0" parTransId="{192EECA2-F0E3-4E33-8D1B-7585F800C3B1}" sibTransId="{950F114C-B170-428E-BBD7-65164F36BBAB}"/>
    <dgm:cxn modelId="{ADC1F65A-04E2-4601-92FB-4CEBE8E0328F}" type="presOf" srcId="{8107CC85-59C3-4CB2-AF30-40E6CE9C0E40}" destId="{A9C45F25-A3D4-4EE5-B457-364132643DFB}" srcOrd="0" destOrd="0" presId="urn:microsoft.com/office/officeart/2005/8/layout/orgChart1"/>
    <dgm:cxn modelId="{F4B3639C-2FC4-4062-B6C3-AF0945ECFE5F}" type="presOf" srcId="{055BA553-041D-4D35-9513-DA6E8C6FD9CE}" destId="{6E378697-5DA3-463B-82EE-13B21AFB0A35}" srcOrd="0" destOrd="0" presId="urn:microsoft.com/office/officeart/2005/8/layout/orgChart1"/>
    <dgm:cxn modelId="{CAC56B09-78A6-4F9E-8289-DE9FD3FA36BD}" type="presOf" srcId="{ABF29032-91CC-4530-9824-39977069224D}" destId="{0825748E-1580-4302-9C8F-4101AAA04821}" srcOrd="0" destOrd="0" presId="urn:microsoft.com/office/officeart/2005/8/layout/orgChart1"/>
    <dgm:cxn modelId="{E20D7AA0-48F8-4C6C-B6B2-58B20D3816FA}" type="presOf" srcId="{85842A91-5AF3-4DFD-8B31-C9AA3A016D47}" destId="{8B315E32-354A-431D-BB2F-2F1B5F1F2F1A}" srcOrd="0" destOrd="0" presId="urn:microsoft.com/office/officeart/2005/8/layout/orgChart1"/>
    <dgm:cxn modelId="{3F8F1681-D324-47C8-873F-9C62C7BDD7F2}" type="presOf" srcId="{D9DB7E97-8642-4114-82C5-60FCF501CF18}" destId="{39B26F6C-E081-4371-81CD-601ED26D8A38}" srcOrd="0" destOrd="0" presId="urn:microsoft.com/office/officeart/2005/8/layout/orgChart1"/>
    <dgm:cxn modelId="{4EEA221E-4828-4DAD-85F5-29A83C389E07}" type="presOf" srcId="{0E5BB137-738C-4257-882E-EF8236E4293B}" destId="{75924242-213A-4883-A676-81339AF245E6}" srcOrd="0" destOrd="0" presId="urn:microsoft.com/office/officeart/2005/8/layout/orgChart1"/>
    <dgm:cxn modelId="{4707473D-3884-4DFA-8160-13F1E8C2D14C}" type="presOf" srcId="{5A8F5A9B-C264-49DD-BFE9-B57B65E1399E}" destId="{FF6CCC22-56E3-4755-BA25-166F2877F11E}" srcOrd="0" destOrd="0" presId="urn:microsoft.com/office/officeart/2005/8/layout/orgChart1"/>
    <dgm:cxn modelId="{D6CA72D2-EC57-4BE5-8F60-9A6454420CEF}" type="presOf" srcId="{80940E83-4242-4C85-8454-5D65E0290A77}" destId="{E0341059-8D09-4B8A-9349-2D24A019525B}" srcOrd="0" destOrd="0" presId="urn:microsoft.com/office/officeart/2005/8/layout/orgChart1"/>
    <dgm:cxn modelId="{24E68B92-3891-46A4-A7EA-7251A51EEC1B}" type="presOf" srcId="{666465E0-660B-41CE-BCF9-176D21D35903}" destId="{A2990345-9D7A-4682-AF53-F9ECE35D7759}" srcOrd="1" destOrd="0" presId="urn:microsoft.com/office/officeart/2005/8/layout/orgChart1"/>
    <dgm:cxn modelId="{CB3BA103-2CB7-42B4-97E2-2EF99846613B}" type="presOf" srcId="{66236F2C-8944-4C1C-9144-C2DB6D34719D}" destId="{D60986D4-ADC9-4AC3-A656-7B7B4DBB5093}" srcOrd="0" destOrd="0" presId="urn:microsoft.com/office/officeart/2005/8/layout/orgChart1"/>
    <dgm:cxn modelId="{8C473BF8-051A-42D7-A03B-EE867ED0F8FF}" type="presOf" srcId="{E7B69881-ACEC-4CAF-9DA0-0FA9D206DFC0}" destId="{6744B9B8-A1BC-4409-8621-F874CB1F351D}" srcOrd="0" destOrd="0" presId="urn:microsoft.com/office/officeart/2005/8/layout/orgChart1"/>
    <dgm:cxn modelId="{84E2565D-2BA0-4B33-9486-7AEDA4103ADD}" srcId="{055BA553-041D-4D35-9513-DA6E8C6FD9CE}" destId="{66236F2C-8944-4C1C-9144-C2DB6D34719D}" srcOrd="1" destOrd="0" parTransId="{5A8F5A9B-C264-49DD-BFE9-B57B65E1399E}" sibTransId="{027E6E2A-3232-44DC-B004-1C06E229F3BA}"/>
    <dgm:cxn modelId="{6BFBAAAE-0492-472C-BE7B-552703426358}" type="presOf" srcId="{666465E0-660B-41CE-BCF9-176D21D35903}" destId="{71E72159-C9F6-49BD-BB02-6F261C06EE3B}" srcOrd="0" destOrd="0" presId="urn:microsoft.com/office/officeart/2005/8/layout/orgChart1"/>
    <dgm:cxn modelId="{1F1DEE4A-E51E-43D9-9D5B-B8BFEC872793}" type="presParOf" srcId="{39B26F6C-E081-4371-81CD-601ED26D8A38}" destId="{A389E0FE-829B-4B04-BC1D-5746FE34E8E7}" srcOrd="0" destOrd="0" presId="urn:microsoft.com/office/officeart/2005/8/layout/orgChart1"/>
    <dgm:cxn modelId="{D8D52D87-0187-4593-A2F5-AE1BD01D79BB}" type="presParOf" srcId="{A389E0FE-829B-4B04-BC1D-5746FE34E8E7}" destId="{255D9511-BA0C-4D7A-88CE-353F483762DD}" srcOrd="0" destOrd="0" presId="urn:microsoft.com/office/officeart/2005/8/layout/orgChart1"/>
    <dgm:cxn modelId="{6320123F-E923-424D-B95F-9A7F51B9BA4F}" type="presParOf" srcId="{255D9511-BA0C-4D7A-88CE-353F483762DD}" destId="{8167DFC1-D597-4D6F-835E-D62F422B28B5}" srcOrd="0" destOrd="0" presId="urn:microsoft.com/office/officeart/2005/8/layout/orgChart1"/>
    <dgm:cxn modelId="{EEFBF5A0-8B6F-4E9D-8110-CC40867CF9AA}" type="presParOf" srcId="{255D9511-BA0C-4D7A-88CE-353F483762DD}" destId="{8AB26DF3-EE0B-4225-9C28-35767D61C446}" srcOrd="1" destOrd="0" presId="urn:microsoft.com/office/officeart/2005/8/layout/orgChart1"/>
    <dgm:cxn modelId="{DC3BB29C-4F27-4355-95D4-EAB2FFB1A09D}" type="presParOf" srcId="{A389E0FE-829B-4B04-BC1D-5746FE34E8E7}" destId="{B8C66FE8-BDB1-40B1-AE80-822BE233B224}" srcOrd="1" destOrd="0" presId="urn:microsoft.com/office/officeart/2005/8/layout/orgChart1"/>
    <dgm:cxn modelId="{75279A8E-65D4-4308-956E-49163AF21953}" type="presParOf" srcId="{B8C66FE8-BDB1-40B1-AE80-822BE233B224}" destId="{7513BCB1-7F0A-4670-8697-3107B2E54624}" srcOrd="0" destOrd="0" presId="urn:microsoft.com/office/officeart/2005/8/layout/orgChart1"/>
    <dgm:cxn modelId="{04DE0BD3-815A-4E21-BA0D-0A0FA6629A32}" type="presParOf" srcId="{B8C66FE8-BDB1-40B1-AE80-822BE233B224}" destId="{1DDE60C0-7FD0-4BE0-A101-B141B69C6ADE}" srcOrd="1" destOrd="0" presId="urn:microsoft.com/office/officeart/2005/8/layout/orgChart1"/>
    <dgm:cxn modelId="{6647ED9E-3367-4538-8EB2-C1398E250264}" type="presParOf" srcId="{1DDE60C0-7FD0-4BE0-A101-B141B69C6ADE}" destId="{C5F18716-9F41-4CC9-8226-34953A9DBDB9}" srcOrd="0" destOrd="0" presId="urn:microsoft.com/office/officeart/2005/8/layout/orgChart1"/>
    <dgm:cxn modelId="{0AB35527-07EC-4502-B499-0435E1C46009}" type="presParOf" srcId="{C5F18716-9F41-4CC9-8226-34953A9DBDB9}" destId="{B4C5E064-1333-4D87-A5B6-2291C3FD4C21}" srcOrd="0" destOrd="0" presId="urn:microsoft.com/office/officeart/2005/8/layout/orgChart1"/>
    <dgm:cxn modelId="{FE584E70-CDF4-4C42-B260-D8536308E2B3}" type="presParOf" srcId="{C5F18716-9F41-4CC9-8226-34953A9DBDB9}" destId="{2BCDDA93-9745-41A0-A8F1-4D41AE1A819F}" srcOrd="1" destOrd="0" presId="urn:microsoft.com/office/officeart/2005/8/layout/orgChart1"/>
    <dgm:cxn modelId="{18AFFA96-95D8-4BFE-8462-FDC6688F5978}" type="presParOf" srcId="{1DDE60C0-7FD0-4BE0-A101-B141B69C6ADE}" destId="{E3E0E953-F432-4270-AA35-14A029B796E3}" srcOrd="1" destOrd="0" presId="urn:microsoft.com/office/officeart/2005/8/layout/orgChart1"/>
    <dgm:cxn modelId="{AB2B26C8-1F21-4BF5-8BE8-037A5E4F4444}" type="presParOf" srcId="{E3E0E953-F432-4270-AA35-14A029B796E3}" destId="{38A7B466-D099-48D0-80D1-31BCA1FFBE7F}" srcOrd="0" destOrd="0" presId="urn:microsoft.com/office/officeart/2005/8/layout/orgChart1"/>
    <dgm:cxn modelId="{F4DFBAD1-DD30-40B6-A48D-D7BAEE99DFEB}" type="presParOf" srcId="{E3E0E953-F432-4270-AA35-14A029B796E3}" destId="{825B2B53-4E99-4ABB-8D3C-031FE4497784}" srcOrd="1" destOrd="0" presId="urn:microsoft.com/office/officeart/2005/8/layout/orgChart1"/>
    <dgm:cxn modelId="{A1546771-EEBB-49AC-8260-F021DDDE217A}" type="presParOf" srcId="{825B2B53-4E99-4ABB-8D3C-031FE4497784}" destId="{42E4AE85-7BBB-4FB2-8B5A-3065C80EA4AC}" srcOrd="0" destOrd="0" presId="urn:microsoft.com/office/officeart/2005/8/layout/orgChart1"/>
    <dgm:cxn modelId="{2C4652F2-AD04-4BB3-A22D-9D9CF78D8CD8}" type="presParOf" srcId="{42E4AE85-7BBB-4FB2-8B5A-3065C80EA4AC}" destId="{05D47A2D-922A-49B8-9640-5F3EF226D72F}" srcOrd="0" destOrd="0" presId="urn:microsoft.com/office/officeart/2005/8/layout/orgChart1"/>
    <dgm:cxn modelId="{F868E516-A36B-4D5F-83C1-75D3614E1211}" type="presParOf" srcId="{42E4AE85-7BBB-4FB2-8B5A-3065C80EA4AC}" destId="{A10E19BC-5DD9-4158-9CDD-533156489696}" srcOrd="1" destOrd="0" presId="urn:microsoft.com/office/officeart/2005/8/layout/orgChart1"/>
    <dgm:cxn modelId="{B743AA99-55BD-428A-93E5-FADAB0B37622}" type="presParOf" srcId="{825B2B53-4E99-4ABB-8D3C-031FE4497784}" destId="{DB8B81CE-32F8-44A0-9335-01D3FB2406D9}" srcOrd="1" destOrd="0" presId="urn:microsoft.com/office/officeart/2005/8/layout/orgChart1"/>
    <dgm:cxn modelId="{F59721CE-1CBF-4156-88F9-365D59D414EA}" type="presParOf" srcId="{825B2B53-4E99-4ABB-8D3C-031FE4497784}" destId="{3E01CCEB-B038-47B5-9A93-0684B68EAB7D}" srcOrd="2" destOrd="0" presId="urn:microsoft.com/office/officeart/2005/8/layout/orgChart1"/>
    <dgm:cxn modelId="{59B0B220-FF8A-4BFF-B520-D62FD3A4D747}" type="presParOf" srcId="{E3E0E953-F432-4270-AA35-14A029B796E3}" destId="{8E1980E0-D735-463B-968F-6D171971B305}" srcOrd="2" destOrd="0" presId="urn:microsoft.com/office/officeart/2005/8/layout/orgChart1"/>
    <dgm:cxn modelId="{D745F05E-AA35-469C-805D-4358873BEB73}" type="presParOf" srcId="{E3E0E953-F432-4270-AA35-14A029B796E3}" destId="{9BDDD7DF-4F6D-4C32-9F07-7F2B2E931270}" srcOrd="3" destOrd="0" presId="urn:microsoft.com/office/officeart/2005/8/layout/orgChart1"/>
    <dgm:cxn modelId="{92B85047-5808-4441-B2AF-56984FFD9B10}" type="presParOf" srcId="{9BDDD7DF-4F6D-4C32-9F07-7F2B2E931270}" destId="{410DF945-A7CF-4619-9A67-95227904C642}" srcOrd="0" destOrd="0" presId="urn:microsoft.com/office/officeart/2005/8/layout/orgChart1"/>
    <dgm:cxn modelId="{311CEE26-9C55-45AD-89B0-24C479A74566}" type="presParOf" srcId="{410DF945-A7CF-4619-9A67-95227904C642}" destId="{A9C45F25-A3D4-4EE5-B457-364132643DFB}" srcOrd="0" destOrd="0" presId="urn:microsoft.com/office/officeart/2005/8/layout/orgChart1"/>
    <dgm:cxn modelId="{702CF75D-8348-40BF-BCAC-DFCF6BE31366}" type="presParOf" srcId="{410DF945-A7CF-4619-9A67-95227904C642}" destId="{3BC7DBF5-BB09-4235-9C36-61BADDB26855}" srcOrd="1" destOrd="0" presId="urn:microsoft.com/office/officeart/2005/8/layout/orgChart1"/>
    <dgm:cxn modelId="{F9A22056-E1D0-4610-8B8B-56A626207E13}" type="presParOf" srcId="{9BDDD7DF-4F6D-4C32-9F07-7F2B2E931270}" destId="{EEE603EF-1017-4CDE-A875-81BD7C74F932}" srcOrd="1" destOrd="0" presId="urn:microsoft.com/office/officeart/2005/8/layout/orgChart1"/>
    <dgm:cxn modelId="{0946F19C-A82B-46FA-838C-FE71A3E4BAE5}" type="presParOf" srcId="{9BDDD7DF-4F6D-4C32-9F07-7F2B2E931270}" destId="{1B85537E-91A7-419F-BE4F-0318B98EFB50}" srcOrd="2" destOrd="0" presId="urn:microsoft.com/office/officeart/2005/8/layout/orgChart1"/>
    <dgm:cxn modelId="{6E8BA7DB-27B6-49E7-B148-2734FB4B4E2E}" type="presParOf" srcId="{1DDE60C0-7FD0-4BE0-A101-B141B69C6ADE}" destId="{9BCB8320-0546-4748-9B8A-E3D541CF6865}" srcOrd="2" destOrd="0" presId="urn:microsoft.com/office/officeart/2005/8/layout/orgChart1"/>
    <dgm:cxn modelId="{5302BDB3-8E56-4A5E-83C0-EE4226925D5D}" type="presParOf" srcId="{A389E0FE-829B-4B04-BC1D-5746FE34E8E7}" destId="{3548ADD3-EECE-4ABF-8580-7D7D170CF3D4}" srcOrd="2" destOrd="0" presId="urn:microsoft.com/office/officeart/2005/8/layout/orgChart1"/>
    <dgm:cxn modelId="{0167D543-4830-438B-AA6B-C4C1F3D541BA}" type="presParOf" srcId="{39B26F6C-E081-4371-81CD-601ED26D8A38}" destId="{6D308F21-68FF-4419-BA68-FA626471EEC5}" srcOrd="1" destOrd="0" presId="urn:microsoft.com/office/officeart/2005/8/layout/orgChart1"/>
    <dgm:cxn modelId="{F67C5F92-3759-4215-BBDE-694A3E68ED02}" type="presParOf" srcId="{6D308F21-68FF-4419-BA68-FA626471EEC5}" destId="{1F77412E-97D5-4E3E-8900-F9AF7825BC2E}" srcOrd="0" destOrd="0" presId="urn:microsoft.com/office/officeart/2005/8/layout/orgChart1"/>
    <dgm:cxn modelId="{2BBDEC4E-154E-4480-BFB3-B5E0496F375E}" type="presParOf" srcId="{1F77412E-97D5-4E3E-8900-F9AF7825BC2E}" destId="{0825748E-1580-4302-9C8F-4101AAA04821}" srcOrd="0" destOrd="0" presId="urn:microsoft.com/office/officeart/2005/8/layout/orgChart1"/>
    <dgm:cxn modelId="{8400C672-8477-4BB8-B103-1DE8049516F4}" type="presParOf" srcId="{1F77412E-97D5-4E3E-8900-F9AF7825BC2E}" destId="{08C9F45E-14BA-4227-896B-B1FD34872B86}" srcOrd="1" destOrd="0" presId="urn:microsoft.com/office/officeart/2005/8/layout/orgChart1"/>
    <dgm:cxn modelId="{88EC8340-4C84-4AB3-B207-5DD8876957F1}" type="presParOf" srcId="{6D308F21-68FF-4419-BA68-FA626471EEC5}" destId="{800F2FD7-F520-4ADB-9749-540090AA9374}" srcOrd="1" destOrd="0" presId="urn:microsoft.com/office/officeart/2005/8/layout/orgChart1"/>
    <dgm:cxn modelId="{3F9E57ED-CCED-4FFD-BE52-8B2FDB291FC6}" type="presParOf" srcId="{6D308F21-68FF-4419-BA68-FA626471EEC5}" destId="{801A1CB8-374E-488B-BA2A-26CF295C9CE9}" srcOrd="2" destOrd="0" presId="urn:microsoft.com/office/officeart/2005/8/layout/orgChart1"/>
    <dgm:cxn modelId="{CB18757A-28F8-46C1-8AAE-8951FAA3108C}" type="presParOf" srcId="{801A1CB8-374E-488B-BA2A-26CF295C9CE9}" destId="{8B315E32-354A-431D-BB2F-2F1B5F1F2F1A}" srcOrd="0" destOrd="0" presId="urn:microsoft.com/office/officeart/2005/8/layout/orgChart1"/>
    <dgm:cxn modelId="{AC75F5FC-7FC0-4BC1-AAD0-8637A10D41AA}" type="presParOf" srcId="{801A1CB8-374E-488B-BA2A-26CF295C9CE9}" destId="{FB7861D8-4BDF-4717-966D-7253F9C3AEC2}" srcOrd="1" destOrd="0" presId="urn:microsoft.com/office/officeart/2005/8/layout/orgChart1"/>
    <dgm:cxn modelId="{240C42D8-FB61-4A51-A1EE-113B8FFF9718}" type="presParOf" srcId="{FB7861D8-4BDF-4717-966D-7253F9C3AEC2}" destId="{977D46BF-E40D-40B3-96D2-62A5E8911C4B}" srcOrd="0" destOrd="0" presId="urn:microsoft.com/office/officeart/2005/8/layout/orgChart1"/>
    <dgm:cxn modelId="{40E26645-2BAC-42B2-84E8-60A269F9F81C}" type="presParOf" srcId="{977D46BF-E40D-40B3-96D2-62A5E8911C4B}" destId="{71E72159-C9F6-49BD-BB02-6F261C06EE3B}" srcOrd="0" destOrd="0" presId="urn:microsoft.com/office/officeart/2005/8/layout/orgChart1"/>
    <dgm:cxn modelId="{C9DDB45E-25BC-4514-ACEA-F03DEEDCD340}" type="presParOf" srcId="{977D46BF-E40D-40B3-96D2-62A5E8911C4B}" destId="{A2990345-9D7A-4682-AF53-F9ECE35D7759}" srcOrd="1" destOrd="0" presId="urn:microsoft.com/office/officeart/2005/8/layout/orgChart1"/>
    <dgm:cxn modelId="{93CB7ADC-D06B-45EC-A567-AFAF07A54A68}" type="presParOf" srcId="{FB7861D8-4BDF-4717-966D-7253F9C3AEC2}" destId="{0731B8BD-0542-4003-939B-8B4C04755508}" srcOrd="1" destOrd="0" presId="urn:microsoft.com/office/officeart/2005/8/layout/orgChart1"/>
    <dgm:cxn modelId="{B8C328E8-6A25-4EF4-B2AC-E285A94558BE}" type="presParOf" srcId="{FB7861D8-4BDF-4717-966D-7253F9C3AEC2}" destId="{FE01CC2A-60F9-465A-81AF-8F908DEE4A6D}" srcOrd="2" destOrd="0" presId="urn:microsoft.com/office/officeart/2005/8/layout/orgChart1"/>
    <dgm:cxn modelId="{AB57F900-D4D8-4CC8-9D88-90CFE90FE785}" type="presParOf" srcId="{FE01CC2A-60F9-465A-81AF-8F908DEE4A6D}" destId="{6EECC448-73D3-4604-B065-129445662708}" srcOrd="0" destOrd="0" presId="urn:microsoft.com/office/officeart/2005/8/layout/orgChart1"/>
    <dgm:cxn modelId="{4D158DBC-98F0-4441-9B7F-B41DD9CEB4DB}" type="presParOf" srcId="{FE01CC2A-60F9-465A-81AF-8F908DEE4A6D}" destId="{CC705C14-9D36-4A84-A56E-F19EE2B9F0C2}" srcOrd="1" destOrd="0" presId="urn:microsoft.com/office/officeart/2005/8/layout/orgChart1"/>
    <dgm:cxn modelId="{B9B372DA-7E57-4B25-95F6-6C6DDEE23A04}" type="presParOf" srcId="{CC705C14-9D36-4A84-A56E-F19EE2B9F0C2}" destId="{B2E9160B-BB71-463F-BC7D-0D192A130138}" srcOrd="0" destOrd="0" presId="urn:microsoft.com/office/officeart/2005/8/layout/orgChart1"/>
    <dgm:cxn modelId="{9C2EC5B3-0825-4FF9-BE97-5C374C9E8194}" type="presParOf" srcId="{B2E9160B-BB71-463F-BC7D-0D192A130138}" destId="{E0341059-8D09-4B8A-9349-2D24A019525B}" srcOrd="0" destOrd="0" presId="urn:microsoft.com/office/officeart/2005/8/layout/orgChart1"/>
    <dgm:cxn modelId="{3B70E9E7-8476-4A05-BAB0-1A489229FDDF}" type="presParOf" srcId="{B2E9160B-BB71-463F-BC7D-0D192A130138}" destId="{09DE009D-DCAF-45C6-BF5B-8411C9337D3A}" srcOrd="1" destOrd="0" presId="urn:microsoft.com/office/officeart/2005/8/layout/orgChart1"/>
    <dgm:cxn modelId="{610B7223-8310-452A-B190-3650BE6F047B}" type="presParOf" srcId="{CC705C14-9D36-4A84-A56E-F19EE2B9F0C2}" destId="{FE71C64F-F958-4921-951A-0F78CFE558F4}" srcOrd="1" destOrd="0" presId="urn:microsoft.com/office/officeart/2005/8/layout/orgChart1"/>
    <dgm:cxn modelId="{113F4E20-8FB8-4198-861E-176D9EA3DD29}" type="presParOf" srcId="{CC705C14-9D36-4A84-A56E-F19EE2B9F0C2}" destId="{3C42DBA2-4298-4F2B-BED8-182EF032A527}" srcOrd="2" destOrd="0" presId="urn:microsoft.com/office/officeart/2005/8/layout/orgChart1"/>
    <dgm:cxn modelId="{7D82318B-8FAB-4084-8AC9-A93BD9CA89BF}" type="presParOf" srcId="{FE01CC2A-60F9-465A-81AF-8F908DEE4A6D}" destId="{6744B9B8-A1BC-4409-8621-F874CB1F351D}" srcOrd="2" destOrd="0" presId="urn:microsoft.com/office/officeart/2005/8/layout/orgChart1"/>
    <dgm:cxn modelId="{1A66F2B6-9494-4D9F-AD40-4F31C5849947}" type="presParOf" srcId="{FE01CC2A-60F9-465A-81AF-8F908DEE4A6D}" destId="{23C4F749-9693-482F-B1AF-945CB91486BF}" srcOrd="3" destOrd="0" presId="urn:microsoft.com/office/officeart/2005/8/layout/orgChart1"/>
    <dgm:cxn modelId="{8A588720-05BB-468D-A243-06F318E74AE0}" type="presParOf" srcId="{23C4F749-9693-482F-B1AF-945CB91486BF}" destId="{F958F58B-B70B-4B0C-8F1B-F2234EC6D56D}" srcOrd="0" destOrd="0" presId="urn:microsoft.com/office/officeart/2005/8/layout/orgChart1"/>
    <dgm:cxn modelId="{B9205FB8-06FB-4F9F-BD51-2C55FBC324DA}" type="presParOf" srcId="{F958F58B-B70B-4B0C-8F1B-F2234EC6D56D}" destId="{5D60E504-E5DC-451F-A5F8-D9B9DD835AC2}" srcOrd="0" destOrd="0" presId="urn:microsoft.com/office/officeart/2005/8/layout/orgChart1"/>
    <dgm:cxn modelId="{A6799A9A-5F9A-4362-B57B-DA3AB150825C}" type="presParOf" srcId="{F958F58B-B70B-4B0C-8F1B-F2234EC6D56D}" destId="{C0B74AEF-497F-408A-B237-004BBD645131}" srcOrd="1" destOrd="0" presId="urn:microsoft.com/office/officeart/2005/8/layout/orgChart1"/>
    <dgm:cxn modelId="{470FF5CB-83CD-4B96-8C5F-EB937237BB2B}" type="presParOf" srcId="{23C4F749-9693-482F-B1AF-945CB91486BF}" destId="{1634D0D1-EC5F-4FC7-95C5-2FE9258A88E4}" srcOrd="1" destOrd="0" presId="urn:microsoft.com/office/officeart/2005/8/layout/orgChart1"/>
    <dgm:cxn modelId="{8C8FE4B5-F87C-43CA-AB57-27252C8B13C7}" type="presParOf" srcId="{23C4F749-9693-482F-B1AF-945CB91486BF}" destId="{86F9EC09-CAAA-4DA7-877D-A87508860733}" srcOrd="2" destOrd="0" presId="urn:microsoft.com/office/officeart/2005/8/layout/orgChart1"/>
    <dgm:cxn modelId="{7975A6FB-B36C-4B79-8BF3-069E196969A4}" type="presParOf" srcId="{801A1CB8-374E-488B-BA2A-26CF295C9CE9}" destId="{79E00250-E770-4E29-B35A-9141530D271D}" srcOrd="2" destOrd="0" presId="urn:microsoft.com/office/officeart/2005/8/layout/orgChart1"/>
    <dgm:cxn modelId="{1A9EEFE4-33AA-4F81-B58C-6D48B7883EBF}" type="presParOf" srcId="{801A1CB8-374E-488B-BA2A-26CF295C9CE9}" destId="{97796B34-9CBB-4B5A-BF11-486581E9447A}" srcOrd="3" destOrd="0" presId="urn:microsoft.com/office/officeart/2005/8/layout/orgChart1"/>
    <dgm:cxn modelId="{9495D21F-BAAC-4664-8A6E-37616C0E88F1}" type="presParOf" srcId="{97796B34-9CBB-4B5A-BF11-486581E9447A}" destId="{81BBBEC0-5AC8-4323-BA9C-C8834559CFC8}" srcOrd="0" destOrd="0" presId="urn:microsoft.com/office/officeart/2005/8/layout/orgChart1"/>
    <dgm:cxn modelId="{1666DEAE-6C9F-43B3-AEC1-CBB4F888D78C}" type="presParOf" srcId="{81BBBEC0-5AC8-4323-BA9C-C8834559CFC8}" destId="{C8A36C96-EC27-4082-9823-D5FA03C21ABD}" srcOrd="0" destOrd="0" presId="urn:microsoft.com/office/officeart/2005/8/layout/orgChart1"/>
    <dgm:cxn modelId="{8970E567-879A-4ABD-9A72-B6B6D3D9502F}" type="presParOf" srcId="{81BBBEC0-5AC8-4323-BA9C-C8834559CFC8}" destId="{AAEB77A5-E71A-4CAD-9A8D-C23D9FF9DEF1}" srcOrd="1" destOrd="0" presId="urn:microsoft.com/office/officeart/2005/8/layout/orgChart1"/>
    <dgm:cxn modelId="{C223F519-99BA-46E8-B49E-929B28E00F9E}" type="presParOf" srcId="{97796B34-9CBB-4B5A-BF11-486581E9447A}" destId="{2C0BD7FD-BFE3-4DAC-97DD-A82F12309F46}" srcOrd="1" destOrd="0" presId="urn:microsoft.com/office/officeart/2005/8/layout/orgChart1"/>
    <dgm:cxn modelId="{34535116-CF34-4816-B32C-F97221FDE4D9}" type="presParOf" srcId="{97796B34-9CBB-4B5A-BF11-486581E9447A}" destId="{BE34FC71-3D91-4467-A1A8-66DFCBC7DCD2}" srcOrd="2" destOrd="0" presId="urn:microsoft.com/office/officeart/2005/8/layout/orgChart1"/>
    <dgm:cxn modelId="{2F7E9D6B-B4C7-4B98-B9E9-6FDE8D2C9F6B}" type="presParOf" srcId="{BE34FC71-3D91-4467-A1A8-66DFCBC7DCD2}" destId="{545C25D2-24DB-41E0-B149-DE826F84EE1B}" srcOrd="0" destOrd="0" presId="urn:microsoft.com/office/officeart/2005/8/layout/orgChart1"/>
    <dgm:cxn modelId="{EE96B3F0-1C46-4DD6-9E75-9B13B76A5B63}" type="presParOf" srcId="{BE34FC71-3D91-4467-A1A8-66DFCBC7DCD2}" destId="{DFA19CD4-BF94-4437-866B-6F849992AC0F}" srcOrd="1" destOrd="0" presId="urn:microsoft.com/office/officeart/2005/8/layout/orgChart1"/>
    <dgm:cxn modelId="{9C40F8C2-2101-4789-9089-A2957926F538}" type="presParOf" srcId="{DFA19CD4-BF94-4437-866B-6F849992AC0F}" destId="{CF018DDE-25ED-4EEA-9F25-399763D7E59F}" srcOrd="0" destOrd="0" presId="urn:microsoft.com/office/officeart/2005/8/layout/orgChart1"/>
    <dgm:cxn modelId="{41BE7F51-E550-4CA5-A268-490A112FCBDB}" type="presParOf" srcId="{CF018DDE-25ED-4EEA-9F25-399763D7E59F}" destId="{75924242-213A-4883-A676-81339AF245E6}" srcOrd="0" destOrd="0" presId="urn:microsoft.com/office/officeart/2005/8/layout/orgChart1"/>
    <dgm:cxn modelId="{9FC66E49-9ABC-49BD-9015-0BB42758640B}" type="presParOf" srcId="{CF018DDE-25ED-4EEA-9F25-399763D7E59F}" destId="{C59A9022-C77E-4433-84AA-0E3B08931CB5}" srcOrd="1" destOrd="0" presId="urn:microsoft.com/office/officeart/2005/8/layout/orgChart1"/>
    <dgm:cxn modelId="{691522BE-78A2-4E38-8EAE-727CAB7B9F3E}" type="presParOf" srcId="{DFA19CD4-BF94-4437-866B-6F849992AC0F}" destId="{107C79FC-5181-48CC-BD88-A02DF497D9E1}" srcOrd="1" destOrd="0" presId="urn:microsoft.com/office/officeart/2005/8/layout/orgChart1"/>
    <dgm:cxn modelId="{D5F6026E-EEFA-4A97-BD9F-9A33FA2D1B7E}" type="presParOf" srcId="{DFA19CD4-BF94-4437-866B-6F849992AC0F}" destId="{E762595D-1888-424B-BA62-F52066BE96E2}" srcOrd="2" destOrd="0" presId="urn:microsoft.com/office/officeart/2005/8/layout/orgChart1"/>
    <dgm:cxn modelId="{ECF2BEA5-189A-4C65-9180-C5C917A65390}" type="presParOf" srcId="{BE34FC71-3D91-4467-A1A8-66DFCBC7DCD2}" destId="{9E6EFF98-1501-49A0-B1F3-9D88ED1CB7E8}" srcOrd="2" destOrd="0" presId="urn:microsoft.com/office/officeart/2005/8/layout/orgChart1"/>
    <dgm:cxn modelId="{99451EE2-3AD2-4036-A0C0-9A4131BB9474}" type="presParOf" srcId="{BE34FC71-3D91-4467-A1A8-66DFCBC7DCD2}" destId="{C01F6A71-DFFA-44ED-98FE-7048F648A0B3}" srcOrd="3" destOrd="0" presId="urn:microsoft.com/office/officeart/2005/8/layout/orgChart1"/>
    <dgm:cxn modelId="{5B37C567-A092-4339-8EF8-5C48EFEA13EF}" type="presParOf" srcId="{C01F6A71-DFFA-44ED-98FE-7048F648A0B3}" destId="{93B20D44-9475-497A-98DE-CD422B6FC887}" srcOrd="0" destOrd="0" presId="urn:microsoft.com/office/officeart/2005/8/layout/orgChart1"/>
    <dgm:cxn modelId="{D2B5D827-F911-4C6A-8E05-5299158A39FA}" type="presParOf" srcId="{93B20D44-9475-497A-98DE-CD422B6FC887}" destId="{27515C6B-5551-4541-A4B1-7086548B979C}" srcOrd="0" destOrd="0" presId="urn:microsoft.com/office/officeart/2005/8/layout/orgChart1"/>
    <dgm:cxn modelId="{4FFD104C-C961-4525-953E-752DF0A7076D}" type="presParOf" srcId="{93B20D44-9475-497A-98DE-CD422B6FC887}" destId="{565849F1-76D4-4C1E-B047-505BFABB3950}" srcOrd="1" destOrd="0" presId="urn:microsoft.com/office/officeart/2005/8/layout/orgChart1"/>
    <dgm:cxn modelId="{9B5CDF3B-0840-44CC-AC70-356636AD340A}" type="presParOf" srcId="{C01F6A71-DFFA-44ED-98FE-7048F648A0B3}" destId="{AB7894D8-5B7D-4C48-9D6F-B21EE22682E9}" srcOrd="1" destOrd="0" presId="urn:microsoft.com/office/officeart/2005/8/layout/orgChart1"/>
    <dgm:cxn modelId="{71D779C1-02A2-4694-9D93-341E3E2E8116}" type="presParOf" srcId="{C01F6A71-DFFA-44ED-98FE-7048F648A0B3}" destId="{C6FCE544-1112-4F7C-BE7C-05DD72597517}" srcOrd="2" destOrd="0" presId="urn:microsoft.com/office/officeart/2005/8/layout/orgChart1"/>
    <dgm:cxn modelId="{E28E8F2B-3F7A-4B80-A61C-AE342CFDFC48}" type="presParOf" srcId="{39B26F6C-E081-4371-81CD-601ED26D8A38}" destId="{A36D5EE0-F2CE-43C6-B248-05915377190F}" srcOrd="2" destOrd="0" presId="urn:microsoft.com/office/officeart/2005/8/layout/orgChart1"/>
    <dgm:cxn modelId="{F0F81816-38FE-41C7-85A9-840A38E31DCD}" type="presParOf" srcId="{A36D5EE0-F2CE-43C6-B248-05915377190F}" destId="{F1719E11-A0C5-491B-822C-2800D0B95958}" srcOrd="0" destOrd="0" presId="urn:microsoft.com/office/officeart/2005/8/layout/orgChart1"/>
    <dgm:cxn modelId="{792E09D2-7B25-4C1F-AED4-4F70E0EB1DC8}" type="presParOf" srcId="{F1719E11-A0C5-491B-822C-2800D0B95958}" destId="{6E378697-5DA3-463B-82EE-13B21AFB0A35}" srcOrd="0" destOrd="0" presId="urn:microsoft.com/office/officeart/2005/8/layout/orgChart1"/>
    <dgm:cxn modelId="{6110B721-EEF1-47E5-B18F-BF7C86C1B832}" type="presParOf" srcId="{F1719E11-A0C5-491B-822C-2800D0B95958}" destId="{FFD0E502-BD2D-437F-B775-0D2A806EBCC0}" srcOrd="1" destOrd="0" presId="urn:microsoft.com/office/officeart/2005/8/layout/orgChart1"/>
    <dgm:cxn modelId="{30EFB9B2-1B18-485D-A1DA-490C726A1B0C}" type="presParOf" srcId="{A36D5EE0-F2CE-43C6-B248-05915377190F}" destId="{8DE36B7F-2C4F-46A7-A5B7-DFB246033A89}" srcOrd="1" destOrd="0" presId="urn:microsoft.com/office/officeart/2005/8/layout/orgChart1"/>
    <dgm:cxn modelId="{6AD673C7-C0B0-416C-AFA2-6C0AB2A1C85B}" type="presParOf" srcId="{A36D5EE0-F2CE-43C6-B248-05915377190F}" destId="{5A0EAA2A-D8D0-4D94-83BB-A22ACE71D433}" srcOrd="2" destOrd="0" presId="urn:microsoft.com/office/officeart/2005/8/layout/orgChart1"/>
    <dgm:cxn modelId="{BFE0BCFB-EC85-486E-AF85-72AC116E5D61}" type="presParOf" srcId="{5A0EAA2A-D8D0-4D94-83BB-A22ACE71D433}" destId="{ACF38941-927D-46D1-B802-96ECCBEA41A2}" srcOrd="0" destOrd="0" presId="urn:microsoft.com/office/officeart/2005/8/layout/orgChart1"/>
    <dgm:cxn modelId="{DF6B17A3-53D1-4928-9348-3FAC353F2D7C}" type="presParOf" srcId="{5A0EAA2A-D8D0-4D94-83BB-A22ACE71D433}" destId="{7F7FAF73-16D6-480D-AEEF-091D3E843EAF}" srcOrd="1" destOrd="0" presId="urn:microsoft.com/office/officeart/2005/8/layout/orgChart1"/>
    <dgm:cxn modelId="{0DAC3D23-C0EB-4B0B-8710-7D475801791F}" type="presParOf" srcId="{7F7FAF73-16D6-480D-AEEF-091D3E843EAF}" destId="{B239A79C-4D4B-41DD-9C1C-BC1649B093F0}" srcOrd="0" destOrd="0" presId="urn:microsoft.com/office/officeart/2005/8/layout/orgChart1"/>
    <dgm:cxn modelId="{F188597A-F4FC-4E99-9795-5B0B924D9598}" type="presParOf" srcId="{B239A79C-4D4B-41DD-9C1C-BC1649B093F0}" destId="{EF67A1CC-328E-494D-B51F-C3C18697BE99}" srcOrd="0" destOrd="0" presId="urn:microsoft.com/office/officeart/2005/8/layout/orgChart1"/>
    <dgm:cxn modelId="{2B15EFC2-7700-4BA2-9C4B-8242C2CC80D7}" type="presParOf" srcId="{B239A79C-4D4B-41DD-9C1C-BC1649B093F0}" destId="{1F266248-8779-42B4-B8E9-5AB469117948}" srcOrd="1" destOrd="0" presId="urn:microsoft.com/office/officeart/2005/8/layout/orgChart1"/>
    <dgm:cxn modelId="{6491499A-238A-48B5-80F7-96832174792D}" type="presParOf" srcId="{7F7FAF73-16D6-480D-AEEF-091D3E843EAF}" destId="{29BED948-F761-4425-A8A6-31855A1BB60E}" srcOrd="1" destOrd="0" presId="urn:microsoft.com/office/officeart/2005/8/layout/orgChart1"/>
    <dgm:cxn modelId="{B59A5521-EEF0-4139-93C6-C5F149BD21B9}" type="presParOf" srcId="{7F7FAF73-16D6-480D-AEEF-091D3E843EAF}" destId="{FD5BDD80-4491-419F-830E-FD7D4888F133}" srcOrd="2" destOrd="0" presId="urn:microsoft.com/office/officeart/2005/8/layout/orgChart1"/>
    <dgm:cxn modelId="{A8C82F3B-3E11-439F-AFD1-D2CDF8E7D45D}" type="presParOf" srcId="{5A0EAA2A-D8D0-4D94-83BB-A22ACE71D433}" destId="{FF6CCC22-56E3-4755-BA25-166F2877F11E}" srcOrd="2" destOrd="0" presId="urn:microsoft.com/office/officeart/2005/8/layout/orgChart1"/>
    <dgm:cxn modelId="{3132857C-0DC0-4DB1-9D49-90C392886353}" type="presParOf" srcId="{5A0EAA2A-D8D0-4D94-83BB-A22ACE71D433}" destId="{E62639E6-009E-4D82-AD54-6DBC236AF381}" srcOrd="3" destOrd="0" presId="urn:microsoft.com/office/officeart/2005/8/layout/orgChart1"/>
    <dgm:cxn modelId="{2403BCFA-1DD2-4F2D-87E7-5C872771D0F3}" type="presParOf" srcId="{E62639E6-009E-4D82-AD54-6DBC236AF381}" destId="{063D35C2-A58C-4873-9ADD-C2F580283F8A}" srcOrd="0" destOrd="0" presId="urn:microsoft.com/office/officeart/2005/8/layout/orgChart1"/>
    <dgm:cxn modelId="{C50C30AC-AC1E-46BE-8405-475234188CAB}" type="presParOf" srcId="{063D35C2-A58C-4873-9ADD-C2F580283F8A}" destId="{D60986D4-ADC9-4AC3-A656-7B7B4DBB5093}" srcOrd="0" destOrd="0" presId="urn:microsoft.com/office/officeart/2005/8/layout/orgChart1"/>
    <dgm:cxn modelId="{7256ED9A-B320-4E6C-9EB6-22B27C44496C}" type="presParOf" srcId="{063D35C2-A58C-4873-9ADD-C2F580283F8A}" destId="{EF590474-0729-4510-9603-A7EB55DFD0FB}" srcOrd="1" destOrd="0" presId="urn:microsoft.com/office/officeart/2005/8/layout/orgChart1"/>
    <dgm:cxn modelId="{71834A23-3BFC-428B-9BDA-44FEA7D6E38F}" type="presParOf" srcId="{E62639E6-009E-4D82-AD54-6DBC236AF381}" destId="{F655E659-0D3C-4B76-8608-33A343F7F49E}" srcOrd="1" destOrd="0" presId="urn:microsoft.com/office/officeart/2005/8/layout/orgChart1"/>
    <dgm:cxn modelId="{6B7A4230-AC48-4B68-863E-0805CB55BAD0}" type="presParOf" srcId="{E62639E6-009E-4D82-AD54-6DBC236AF381}" destId="{4A6EA2B7-E7B0-4DED-9AC6-8A147551D624}" srcOrd="2" destOrd="0" presId="urn:microsoft.com/office/officeart/2005/8/layout/orgChart1"/>
  </dgm:cxnLst>
  <dgm:bg/>
  <dgm:whole>
    <a:ln>
      <a:solidFill>
        <a:schemeClr val="tx1"/>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9DB7E97-8642-4114-82C5-60FCF501CF18}" type="doc">
      <dgm:prSet loTypeId="urn:microsoft.com/office/officeart/2005/8/layout/orgChart1" loCatId="hierarchy" qsTypeId="urn:microsoft.com/office/officeart/2005/8/quickstyle/simple4" qsCatId="simple" csTypeId="urn:microsoft.com/office/officeart/2005/8/colors/accent1_1" csCatId="accent1" phldr="1"/>
      <dgm:spPr/>
      <dgm:t>
        <a:bodyPr/>
        <a:lstStyle/>
        <a:p>
          <a:endParaRPr lang="en-US"/>
        </a:p>
      </dgm:t>
    </dgm:pt>
    <dgm:pt modelId="{B0E66303-A8E3-4C7C-9301-7E7D7162BEAF}">
      <dgm:prSet phldrT="[Text]" custT="1"/>
      <dgm:spPr>
        <a:ln>
          <a:solidFill>
            <a:schemeClr val="tx1"/>
          </a:solidFill>
        </a:ln>
      </dgm:spPr>
      <dgm:t>
        <a:bodyPr/>
        <a:lstStyle/>
        <a:p>
          <a:pPr>
            <a:lnSpc>
              <a:spcPct val="100000"/>
            </a:lnSpc>
          </a:pPr>
          <a:r>
            <a:rPr lang="en-US" sz="2000" dirty="0" smtClean="0">
              <a:solidFill>
                <a:schemeClr val="tx1">
                  <a:lumMod val="65000"/>
                </a:schemeClr>
              </a:solidFill>
            </a:rPr>
            <a:t>Neuroscience</a:t>
          </a:r>
          <a:endParaRPr lang="en-US" sz="2000" dirty="0">
            <a:solidFill>
              <a:schemeClr val="tx1">
                <a:lumMod val="65000"/>
              </a:schemeClr>
            </a:solidFill>
          </a:endParaRPr>
        </a:p>
      </dgm:t>
    </dgm:pt>
    <dgm:pt modelId="{0812259A-6463-474D-905E-DABDA419916B}" type="parTrans" cxnId="{347B6B99-6BAE-4701-A715-5EC2DA218E98}">
      <dgm:prSet/>
      <dgm:spPr/>
      <dgm:t>
        <a:bodyPr/>
        <a:lstStyle/>
        <a:p>
          <a:endParaRPr lang="en-US"/>
        </a:p>
      </dgm:t>
    </dgm:pt>
    <dgm:pt modelId="{8E7B470C-5393-4E97-8DED-B24440F47859}" type="sibTrans" cxnId="{347B6B99-6BAE-4701-A715-5EC2DA218E98}">
      <dgm:prSet/>
      <dgm:spPr/>
      <dgm:t>
        <a:bodyPr/>
        <a:lstStyle/>
        <a:p>
          <a:endParaRPr lang="en-US"/>
        </a:p>
      </dgm:t>
    </dgm:pt>
    <dgm:pt modelId="{ABF29032-91CC-4530-9824-39977069224D}" type="asst">
      <dgm:prSet phldrT="[Text]" custT="1"/>
      <dgm:spPr>
        <a:ln>
          <a:solidFill>
            <a:schemeClr val="tx1"/>
          </a:solidFill>
        </a:ln>
      </dgm:spPr>
      <dgm:t>
        <a:bodyPr/>
        <a:lstStyle/>
        <a:p>
          <a:r>
            <a:rPr lang="en-US" sz="2000" b="1" dirty="0" smtClean="0">
              <a:solidFill>
                <a:schemeClr val="bg1"/>
              </a:solidFill>
            </a:rPr>
            <a:t>Computation</a:t>
          </a:r>
        </a:p>
      </dgm:t>
    </dgm:pt>
    <dgm:pt modelId="{D836F757-33FC-4F82-8B09-4B8836864445}" type="parTrans" cxnId="{73DCFCD7-8495-4568-84D2-E1DE0284F658}">
      <dgm:prSet/>
      <dgm:spPr/>
      <dgm:t>
        <a:bodyPr/>
        <a:lstStyle/>
        <a:p>
          <a:endParaRPr lang="en-US"/>
        </a:p>
      </dgm:t>
    </dgm:pt>
    <dgm:pt modelId="{56D7B5D5-1781-4440-B2E8-4DAA51D891F1}" type="sibTrans" cxnId="{73DCFCD7-8495-4568-84D2-E1DE0284F658}">
      <dgm:prSet/>
      <dgm:spPr/>
      <dgm:t>
        <a:bodyPr/>
        <a:lstStyle/>
        <a:p>
          <a:endParaRPr lang="en-US"/>
        </a:p>
      </dgm:t>
    </dgm:pt>
    <dgm:pt modelId="{055BA553-041D-4D35-9513-DA6E8C6FD9CE}" type="asst">
      <dgm:prSet phldrT="[Text]" custT="1"/>
      <dgm:spPr>
        <a:ln>
          <a:solidFill>
            <a:schemeClr val="tx1"/>
          </a:solidFill>
        </a:ln>
      </dgm:spPr>
      <dgm:t>
        <a:bodyPr/>
        <a:lstStyle/>
        <a:p>
          <a:r>
            <a:rPr lang="en-US" sz="2000" b="0" dirty="0" smtClean="0">
              <a:solidFill>
                <a:schemeClr val="tx1">
                  <a:lumMod val="65000"/>
                </a:schemeClr>
              </a:solidFill>
            </a:rPr>
            <a:t>Computer Science Infrastructure</a:t>
          </a:r>
          <a:endParaRPr lang="en-US" sz="2000" b="0" dirty="0">
            <a:solidFill>
              <a:schemeClr val="tx1">
                <a:lumMod val="65000"/>
              </a:schemeClr>
            </a:solidFill>
          </a:endParaRPr>
        </a:p>
      </dgm:t>
    </dgm:pt>
    <dgm:pt modelId="{7C003669-BC7E-4932-A65A-75F249622D62}" type="parTrans" cxnId="{9247CD34-A5E7-40FC-AE40-DF58212CC514}">
      <dgm:prSet/>
      <dgm:spPr/>
      <dgm:t>
        <a:bodyPr/>
        <a:lstStyle/>
        <a:p>
          <a:endParaRPr lang="en-US"/>
        </a:p>
      </dgm:t>
    </dgm:pt>
    <dgm:pt modelId="{A18A389C-2BD4-4C41-9E0B-7F3B4FE2FC02}" type="sibTrans" cxnId="{9247CD34-A5E7-40FC-AE40-DF58212CC514}">
      <dgm:prSet/>
      <dgm:spPr/>
      <dgm:t>
        <a:bodyPr/>
        <a:lstStyle/>
        <a:p>
          <a:endParaRPr lang="en-US"/>
        </a:p>
      </dgm:t>
    </dgm:pt>
    <dgm:pt modelId="{B51095ED-93B8-41D5-A6C7-299C8090C057}">
      <dgm:prSet phldrT="[Text]" custT="1"/>
      <dgm:spPr>
        <a:ln>
          <a:solidFill>
            <a:schemeClr val="tx1"/>
          </a:solidFill>
        </a:ln>
      </dgm:spPr>
      <dgm:t>
        <a:bodyPr/>
        <a:lstStyle/>
        <a:p>
          <a:pPr>
            <a:lnSpc>
              <a:spcPct val="100000"/>
            </a:lnSpc>
          </a:pPr>
          <a:r>
            <a:rPr lang="en-US" sz="1200" dirty="0" smtClean="0">
              <a:solidFill>
                <a:schemeClr val="tx1">
                  <a:lumMod val="65000"/>
                </a:schemeClr>
              </a:solidFill>
            </a:rPr>
            <a:t>Biological Data</a:t>
          </a:r>
          <a:endParaRPr lang="en-US" sz="1200" dirty="0">
            <a:solidFill>
              <a:schemeClr val="tx1">
                <a:lumMod val="65000"/>
              </a:schemeClr>
            </a:solidFill>
          </a:endParaRPr>
        </a:p>
      </dgm:t>
    </dgm:pt>
    <dgm:pt modelId="{993734B9-CD5E-444E-AD52-7CFFD31F4696}" type="parTrans" cxnId="{752C482E-A113-4602-B091-7FF86E8194B9}">
      <dgm:prSet/>
      <dgm:spPr>
        <a:ln>
          <a:solidFill>
            <a:schemeClr val="tx1"/>
          </a:solidFill>
        </a:ln>
      </dgm:spPr>
      <dgm:t>
        <a:bodyPr/>
        <a:lstStyle/>
        <a:p>
          <a:endParaRPr lang="en-US">
            <a:solidFill>
              <a:schemeClr val="tx1">
                <a:lumMod val="65000"/>
              </a:schemeClr>
            </a:solidFill>
          </a:endParaRPr>
        </a:p>
      </dgm:t>
    </dgm:pt>
    <dgm:pt modelId="{84A2B725-6E07-4F47-B309-A606D8338466}" type="sibTrans" cxnId="{752C482E-A113-4602-B091-7FF86E8194B9}">
      <dgm:prSet/>
      <dgm:spPr/>
      <dgm:t>
        <a:bodyPr/>
        <a:lstStyle/>
        <a:p>
          <a:endParaRPr lang="en-US"/>
        </a:p>
      </dgm:t>
    </dgm:pt>
    <dgm:pt modelId="{666465E0-660B-41CE-BCF9-176D21D35903}" type="asst">
      <dgm:prSet phldrT="[Text]" custT="1"/>
      <dgm:spPr>
        <a:ln>
          <a:solidFill>
            <a:schemeClr val="tx1"/>
          </a:solidFill>
        </a:ln>
      </dgm:spPr>
      <dgm:t>
        <a:bodyPr/>
        <a:lstStyle/>
        <a:p>
          <a:r>
            <a:rPr lang="en-US" sz="1200" dirty="0" smtClean="0">
              <a:solidFill>
                <a:schemeClr val="tx1">
                  <a:lumMod val="65000"/>
                </a:schemeClr>
              </a:solidFill>
            </a:rPr>
            <a:t>Neural Networks</a:t>
          </a:r>
        </a:p>
      </dgm:t>
    </dgm:pt>
    <dgm:pt modelId="{85842A91-5AF3-4DFD-8B31-C9AA3A016D47}" type="parTrans" cxnId="{2F8170BE-B0E6-4CF9-A4F5-C75D0700EF47}">
      <dgm:prSet/>
      <dgm:spPr>
        <a:ln>
          <a:solidFill>
            <a:schemeClr val="tx1"/>
          </a:solidFill>
        </a:ln>
      </dgm:spPr>
      <dgm:t>
        <a:bodyPr/>
        <a:lstStyle/>
        <a:p>
          <a:endParaRPr lang="en-US">
            <a:solidFill>
              <a:schemeClr val="tx1">
                <a:lumMod val="65000"/>
              </a:schemeClr>
            </a:solidFill>
          </a:endParaRPr>
        </a:p>
      </dgm:t>
    </dgm:pt>
    <dgm:pt modelId="{9079E056-12B2-43BC-9292-F3BFC9FCFC46}" type="sibTrans" cxnId="{2F8170BE-B0E6-4CF9-A4F5-C75D0700EF47}">
      <dgm:prSet/>
      <dgm:spPr/>
      <dgm:t>
        <a:bodyPr/>
        <a:lstStyle/>
        <a:p>
          <a:endParaRPr lang="en-US"/>
        </a:p>
      </dgm:t>
    </dgm:pt>
    <dgm:pt modelId="{8F6C993D-B982-45FE-8204-6A63C2BD226B}" type="asst">
      <dgm:prSet phldrT="[Text]" custT="1"/>
      <dgm:spPr>
        <a:ln>
          <a:solidFill>
            <a:schemeClr val="tx1"/>
          </a:solidFill>
        </a:ln>
      </dgm:spPr>
      <dgm:t>
        <a:bodyPr/>
        <a:lstStyle/>
        <a:p>
          <a:r>
            <a:rPr lang="en-US" sz="1200" b="1" dirty="0" smtClean="0">
              <a:solidFill>
                <a:schemeClr val="bg1"/>
              </a:solidFill>
            </a:rPr>
            <a:t>Robotics</a:t>
          </a:r>
        </a:p>
      </dgm:t>
    </dgm:pt>
    <dgm:pt modelId="{0447E1E2-86D7-458E-8804-601D4DF0F925}" type="parTrans" cxnId="{1F76CD04-49C8-4ED0-A31C-F0461ECA10C4}">
      <dgm:prSet/>
      <dgm:spPr>
        <a:ln>
          <a:solidFill>
            <a:schemeClr val="tx1"/>
          </a:solidFill>
        </a:ln>
      </dgm:spPr>
      <dgm:t>
        <a:bodyPr/>
        <a:lstStyle/>
        <a:p>
          <a:endParaRPr lang="en-US">
            <a:solidFill>
              <a:schemeClr val="tx1">
                <a:lumMod val="65000"/>
              </a:schemeClr>
            </a:solidFill>
          </a:endParaRPr>
        </a:p>
      </dgm:t>
    </dgm:pt>
    <dgm:pt modelId="{1BF6D660-A270-49F0-B41E-AD2AA2871457}" type="sibTrans" cxnId="{1F76CD04-49C8-4ED0-A31C-F0461ECA10C4}">
      <dgm:prSet/>
      <dgm:spPr/>
      <dgm:t>
        <a:bodyPr/>
        <a:lstStyle/>
        <a:p>
          <a:endParaRPr lang="en-US"/>
        </a:p>
      </dgm:t>
    </dgm:pt>
    <dgm:pt modelId="{706DAFF7-313A-4549-9183-87F89F7EE2D9}" type="asst">
      <dgm:prSet phldrT="[Text]" custT="1"/>
      <dgm:spPr>
        <a:ln>
          <a:solidFill>
            <a:schemeClr val="tx1"/>
          </a:solidFill>
        </a:ln>
      </dgm:spPr>
      <dgm:t>
        <a:bodyPr/>
        <a:lstStyle/>
        <a:p>
          <a:r>
            <a:rPr lang="en-US" sz="1000" b="0" dirty="0" smtClean="0">
              <a:solidFill>
                <a:schemeClr val="tx1">
                  <a:lumMod val="65000"/>
                </a:schemeClr>
              </a:solidFill>
            </a:rPr>
            <a:t>NeoCortical Simulator (NCS)</a:t>
          </a:r>
          <a:endParaRPr lang="en-US" sz="1000" b="0" dirty="0">
            <a:solidFill>
              <a:schemeClr val="tx1">
                <a:lumMod val="65000"/>
              </a:schemeClr>
            </a:solidFill>
          </a:endParaRPr>
        </a:p>
      </dgm:t>
    </dgm:pt>
    <dgm:pt modelId="{E6E4A213-106B-4C85-B2FB-477A2D7072C9}" type="parTrans" cxnId="{177F957B-8CEB-46EB-85FD-553834A672B0}">
      <dgm:prSet/>
      <dgm:spPr>
        <a:ln>
          <a:solidFill>
            <a:schemeClr val="tx1"/>
          </a:solidFill>
        </a:ln>
      </dgm:spPr>
      <dgm:t>
        <a:bodyPr/>
        <a:lstStyle/>
        <a:p>
          <a:endParaRPr lang="en-US"/>
        </a:p>
      </dgm:t>
    </dgm:pt>
    <dgm:pt modelId="{53382BD1-53FB-45A6-BCBE-6A905E08D1AB}" type="sibTrans" cxnId="{177F957B-8CEB-46EB-85FD-553834A672B0}">
      <dgm:prSet/>
      <dgm:spPr/>
      <dgm:t>
        <a:bodyPr/>
        <a:lstStyle/>
        <a:p>
          <a:endParaRPr lang="en-US"/>
        </a:p>
      </dgm:t>
    </dgm:pt>
    <dgm:pt modelId="{66236F2C-8944-4C1C-9144-C2DB6D34719D}" type="asst">
      <dgm:prSet phldrT="[Text]" custT="1"/>
      <dgm:spPr>
        <a:ln>
          <a:solidFill>
            <a:schemeClr val="tx1"/>
          </a:solidFill>
        </a:ln>
      </dgm:spPr>
      <dgm:t>
        <a:bodyPr/>
        <a:lstStyle/>
        <a:p>
          <a:r>
            <a:rPr lang="en-US" sz="1200" b="0" dirty="0" err="1" smtClean="0">
              <a:solidFill>
                <a:schemeClr val="tx1">
                  <a:lumMod val="65000"/>
                </a:schemeClr>
              </a:solidFill>
            </a:rPr>
            <a:t>Brainslug</a:t>
          </a:r>
          <a:endParaRPr lang="en-US" sz="1200" b="0" dirty="0">
            <a:solidFill>
              <a:schemeClr val="tx1">
                <a:lumMod val="65000"/>
              </a:schemeClr>
            </a:solidFill>
          </a:endParaRPr>
        </a:p>
      </dgm:t>
    </dgm:pt>
    <dgm:pt modelId="{5A8F5A9B-C264-49DD-BFE9-B57B65E1399E}" type="parTrans" cxnId="{84E2565D-2BA0-4B33-9486-7AEDA4103ADD}">
      <dgm:prSet/>
      <dgm:spPr>
        <a:ln>
          <a:solidFill>
            <a:schemeClr val="tx1"/>
          </a:solidFill>
        </a:ln>
      </dgm:spPr>
      <dgm:t>
        <a:bodyPr/>
        <a:lstStyle/>
        <a:p>
          <a:endParaRPr lang="en-US"/>
        </a:p>
      </dgm:t>
    </dgm:pt>
    <dgm:pt modelId="{027E6E2A-3232-44DC-B004-1C06E229F3BA}" type="sibTrans" cxnId="{84E2565D-2BA0-4B33-9486-7AEDA4103ADD}">
      <dgm:prSet/>
      <dgm:spPr/>
      <dgm:t>
        <a:bodyPr/>
        <a:lstStyle/>
        <a:p>
          <a:endParaRPr lang="en-US"/>
        </a:p>
      </dgm:t>
    </dgm:pt>
    <dgm:pt modelId="{80940E83-4242-4C85-8454-5D65E0290A77}" type="asst">
      <dgm:prSet phldrT="[Text]"/>
      <dgm:spPr>
        <a:ln>
          <a:solidFill>
            <a:schemeClr val="tx1"/>
          </a:solidFill>
        </a:ln>
      </dgm:spPr>
      <dgm:t>
        <a:bodyPr/>
        <a:lstStyle/>
        <a:p>
          <a:r>
            <a:rPr lang="en-US" dirty="0" smtClean="0">
              <a:solidFill>
                <a:schemeClr val="tx1">
                  <a:lumMod val="65000"/>
                </a:schemeClr>
              </a:solidFill>
            </a:rPr>
            <a:t>Navigation</a:t>
          </a:r>
        </a:p>
      </dgm:t>
    </dgm:pt>
    <dgm:pt modelId="{5E30855C-9FF9-41A7-A219-AD954957A8EE}" type="parTrans" cxnId="{E0733F25-7D4C-4B12-9B70-AE0D72FA27B8}">
      <dgm:prSet/>
      <dgm:spPr>
        <a:ln>
          <a:solidFill>
            <a:schemeClr val="tx1"/>
          </a:solidFill>
        </a:ln>
      </dgm:spPr>
      <dgm:t>
        <a:bodyPr/>
        <a:lstStyle/>
        <a:p>
          <a:endParaRPr lang="en-US">
            <a:solidFill>
              <a:schemeClr val="tx1">
                <a:lumMod val="65000"/>
              </a:schemeClr>
            </a:solidFill>
          </a:endParaRPr>
        </a:p>
      </dgm:t>
    </dgm:pt>
    <dgm:pt modelId="{DD504206-F29F-4A8D-823E-CF2D278CA675}" type="sibTrans" cxnId="{E0733F25-7D4C-4B12-9B70-AE0D72FA27B8}">
      <dgm:prSet/>
      <dgm:spPr/>
      <dgm:t>
        <a:bodyPr/>
        <a:lstStyle/>
        <a:p>
          <a:endParaRPr lang="en-US"/>
        </a:p>
      </dgm:t>
    </dgm:pt>
    <dgm:pt modelId="{3E7A05DE-87E1-41B7-BF57-56D767382F46}" type="asst">
      <dgm:prSet phldrT="[Text]"/>
      <dgm:spPr>
        <a:ln>
          <a:solidFill>
            <a:schemeClr val="tx1"/>
          </a:solidFill>
        </a:ln>
      </dgm:spPr>
      <dgm:t>
        <a:bodyPr/>
        <a:lstStyle/>
        <a:p>
          <a:r>
            <a:rPr lang="en-US" dirty="0" smtClean="0">
              <a:solidFill>
                <a:schemeClr val="tx1">
                  <a:lumMod val="65000"/>
                </a:schemeClr>
              </a:solidFill>
            </a:rPr>
            <a:t>Trust</a:t>
          </a:r>
        </a:p>
      </dgm:t>
    </dgm:pt>
    <dgm:pt modelId="{E7B69881-ACEC-4CAF-9DA0-0FA9D206DFC0}" type="parTrans" cxnId="{ACBC35D2-ADCF-4116-B286-964884F84427}">
      <dgm:prSet/>
      <dgm:spPr>
        <a:ln>
          <a:solidFill>
            <a:schemeClr val="tx1"/>
          </a:solidFill>
        </a:ln>
      </dgm:spPr>
      <dgm:t>
        <a:bodyPr/>
        <a:lstStyle/>
        <a:p>
          <a:endParaRPr lang="en-US">
            <a:solidFill>
              <a:schemeClr val="tx1">
                <a:lumMod val="65000"/>
              </a:schemeClr>
            </a:solidFill>
          </a:endParaRPr>
        </a:p>
      </dgm:t>
    </dgm:pt>
    <dgm:pt modelId="{22A8AC0D-B791-4F9E-A90D-0DB7F41BBFB4}" type="sibTrans" cxnId="{ACBC35D2-ADCF-4116-B286-964884F84427}">
      <dgm:prSet/>
      <dgm:spPr/>
      <dgm:t>
        <a:bodyPr/>
        <a:lstStyle/>
        <a:p>
          <a:endParaRPr lang="en-US"/>
        </a:p>
      </dgm:t>
    </dgm:pt>
    <dgm:pt modelId="{0E5BB137-738C-4257-882E-EF8236E4293B}" type="asst">
      <dgm:prSet phldrT="[Text]"/>
      <dgm:spPr>
        <a:ln>
          <a:solidFill>
            <a:schemeClr val="tx1"/>
          </a:solidFill>
        </a:ln>
      </dgm:spPr>
      <dgm:t>
        <a:bodyPr/>
        <a:lstStyle/>
        <a:p>
          <a:r>
            <a:rPr lang="en-US" b="1" dirty="0" smtClean="0">
              <a:solidFill>
                <a:schemeClr val="bg1"/>
              </a:solidFill>
            </a:rPr>
            <a:t>Virtual Environment</a:t>
          </a:r>
        </a:p>
      </dgm:t>
    </dgm:pt>
    <dgm:pt modelId="{A9ED1AA8-7B22-4CFA-9817-E6966D3DBCDF}" type="parTrans" cxnId="{E9FFC028-252A-465B-90B2-0FFB583DE033}">
      <dgm:prSet/>
      <dgm:spPr>
        <a:ln>
          <a:solidFill>
            <a:schemeClr val="tx1"/>
          </a:solidFill>
        </a:ln>
      </dgm:spPr>
      <dgm:t>
        <a:bodyPr/>
        <a:lstStyle/>
        <a:p>
          <a:endParaRPr lang="en-US">
            <a:solidFill>
              <a:schemeClr val="tx1">
                <a:lumMod val="65000"/>
              </a:schemeClr>
            </a:solidFill>
          </a:endParaRPr>
        </a:p>
      </dgm:t>
    </dgm:pt>
    <dgm:pt modelId="{C8A6944F-E0AE-4CE0-B3C7-2E4B989AEECC}" type="sibTrans" cxnId="{E9FFC028-252A-465B-90B2-0FFB583DE033}">
      <dgm:prSet/>
      <dgm:spPr/>
      <dgm:t>
        <a:bodyPr/>
        <a:lstStyle/>
        <a:p>
          <a:endParaRPr lang="en-US"/>
        </a:p>
      </dgm:t>
    </dgm:pt>
    <dgm:pt modelId="{D5237B0E-E862-4BD5-A63D-776F6D4E20B0}" type="asst">
      <dgm:prSet phldrT="[Text]"/>
      <dgm:spPr>
        <a:ln>
          <a:solidFill>
            <a:schemeClr val="tx1"/>
          </a:solidFill>
        </a:ln>
      </dgm:spPr>
      <dgm:t>
        <a:bodyPr/>
        <a:lstStyle/>
        <a:p>
          <a:r>
            <a:rPr lang="en-US" b="1" dirty="0" smtClean="0">
              <a:solidFill>
                <a:schemeClr val="bg1"/>
              </a:solidFill>
            </a:rPr>
            <a:t>Childbot</a:t>
          </a:r>
        </a:p>
      </dgm:t>
    </dgm:pt>
    <dgm:pt modelId="{64710CDB-E9FB-4EFA-B462-4C2191E4A9BB}" type="parTrans" cxnId="{DA9CF5EF-28B4-48C1-836E-50BCF42C05DF}">
      <dgm:prSet/>
      <dgm:spPr>
        <a:ln>
          <a:solidFill>
            <a:schemeClr val="tx1"/>
          </a:solidFill>
        </a:ln>
      </dgm:spPr>
      <dgm:t>
        <a:bodyPr/>
        <a:lstStyle/>
        <a:p>
          <a:endParaRPr lang="en-US">
            <a:solidFill>
              <a:schemeClr val="tx1">
                <a:lumMod val="65000"/>
              </a:schemeClr>
            </a:solidFill>
          </a:endParaRPr>
        </a:p>
      </dgm:t>
    </dgm:pt>
    <dgm:pt modelId="{E8B46AEF-0D24-46BA-A015-F9DCFC1C16EE}" type="sibTrans" cxnId="{DA9CF5EF-28B4-48C1-836E-50BCF42C05DF}">
      <dgm:prSet/>
      <dgm:spPr/>
      <dgm:t>
        <a:bodyPr/>
        <a:lstStyle/>
        <a:p>
          <a:endParaRPr lang="en-US"/>
        </a:p>
      </dgm:t>
    </dgm:pt>
    <dgm:pt modelId="{1A56F7A9-7E5C-4B7D-9E22-4CB741D8C0F0}">
      <dgm:prSet phldrT="[Text]" custT="1"/>
      <dgm:spPr>
        <a:ln>
          <a:solidFill>
            <a:schemeClr val="tx1"/>
          </a:solidFill>
        </a:ln>
      </dgm:spPr>
      <dgm:t>
        <a:bodyPr/>
        <a:lstStyle/>
        <a:p>
          <a:pPr>
            <a:lnSpc>
              <a:spcPct val="100000"/>
            </a:lnSpc>
          </a:pPr>
          <a:r>
            <a:rPr lang="en-US" sz="1200" dirty="0" smtClean="0">
              <a:solidFill>
                <a:schemeClr val="tx1">
                  <a:lumMod val="65000"/>
                </a:schemeClr>
              </a:solidFill>
            </a:rPr>
            <a:t>Literature</a:t>
          </a:r>
          <a:endParaRPr lang="en-US" sz="1200" dirty="0">
            <a:solidFill>
              <a:schemeClr val="tx1">
                <a:lumMod val="65000"/>
              </a:schemeClr>
            </a:solidFill>
          </a:endParaRPr>
        </a:p>
      </dgm:t>
    </dgm:pt>
    <dgm:pt modelId="{192EECA2-F0E3-4E33-8D1B-7585F800C3B1}" type="parTrans" cxnId="{C7EC7FE9-A409-4ED2-BBDC-C2B200C4F478}">
      <dgm:prSet/>
      <dgm:spPr>
        <a:ln>
          <a:solidFill>
            <a:schemeClr val="tx1"/>
          </a:solidFill>
        </a:ln>
      </dgm:spPr>
      <dgm:t>
        <a:bodyPr/>
        <a:lstStyle/>
        <a:p>
          <a:endParaRPr lang="en-US">
            <a:solidFill>
              <a:schemeClr val="tx1">
                <a:lumMod val="65000"/>
              </a:schemeClr>
            </a:solidFill>
          </a:endParaRPr>
        </a:p>
      </dgm:t>
    </dgm:pt>
    <dgm:pt modelId="{950F114C-B170-428E-BBD7-65164F36BBAB}" type="sibTrans" cxnId="{C7EC7FE9-A409-4ED2-BBDC-C2B200C4F478}">
      <dgm:prSet/>
      <dgm:spPr/>
      <dgm:t>
        <a:bodyPr/>
        <a:lstStyle/>
        <a:p>
          <a:endParaRPr lang="en-US"/>
        </a:p>
      </dgm:t>
    </dgm:pt>
    <dgm:pt modelId="{8107CC85-59C3-4CB2-AF30-40E6CE9C0E40}">
      <dgm:prSet phldrT="[Text]" custT="1"/>
      <dgm:spPr>
        <a:ln>
          <a:solidFill>
            <a:schemeClr val="tx1"/>
          </a:solidFill>
        </a:ln>
      </dgm:spPr>
      <dgm:t>
        <a:bodyPr/>
        <a:lstStyle/>
        <a:p>
          <a:pPr>
            <a:lnSpc>
              <a:spcPct val="100000"/>
            </a:lnSpc>
          </a:pPr>
          <a:r>
            <a:rPr lang="en-US" sz="1150" dirty="0" smtClean="0">
              <a:solidFill>
                <a:schemeClr val="tx1">
                  <a:lumMod val="65000"/>
                </a:schemeClr>
              </a:solidFill>
            </a:rPr>
            <a:t>Experiments</a:t>
          </a:r>
          <a:endParaRPr lang="en-US" sz="1150" dirty="0">
            <a:solidFill>
              <a:schemeClr val="tx1">
                <a:lumMod val="65000"/>
              </a:schemeClr>
            </a:solidFill>
          </a:endParaRPr>
        </a:p>
      </dgm:t>
    </dgm:pt>
    <dgm:pt modelId="{F0F2FD05-A687-4B28-BD41-62AB1C95F002}" type="parTrans" cxnId="{9FE3552D-D32A-4E4B-AADF-AD5B3DC0DF9D}">
      <dgm:prSet/>
      <dgm:spPr>
        <a:ln>
          <a:solidFill>
            <a:schemeClr val="tx1"/>
          </a:solidFill>
        </a:ln>
      </dgm:spPr>
      <dgm:t>
        <a:bodyPr/>
        <a:lstStyle/>
        <a:p>
          <a:endParaRPr lang="en-US">
            <a:solidFill>
              <a:schemeClr val="tx1">
                <a:lumMod val="65000"/>
              </a:schemeClr>
            </a:solidFill>
          </a:endParaRPr>
        </a:p>
      </dgm:t>
    </dgm:pt>
    <dgm:pt modelId="{F83D5B6D-794D-4559-B0DA-E9082DBA13BF}" type="sibTrans" cxnId="{9FE3552D-D32A-4E4B-AADF-AD5B3DC0DF9D}">
      <dgm:prSet/>
      <dgm:spPr/>
      <dgm:t>
        <a:bodyPr/>
        <a:lstStyle/>
        <a:p>
          <a:endParaRPr lang="en-US"/>
        </a:p>
      </dgm:t>
    </dgm:pt>
    <dgm:pt modelId="{39B26F6C-E081-4371-81CD-601ED26D8A38}" type="pres">
      <dgm:prSet presAssocID="{D9DB7E97-8642-4114-82C5-60FCF501CF18}" presName="hierChild1" presStyleCnt="0">
        <dgm:presLayoutVars>
          <dgm:orgChart val="1"/>
          <dgm:chPref val="1"/>
          <dgm:dir/>
          <dgm:animOne val="branch"/>
          <dgm:animLvl val="lvl"/>
          <dgm:resizeHandles/>
        </dgm:presLayoutVars>
      </dgm:prSet>
      <dgm:spPr/>
      <dgm:t>
        <a:bodyPr/>
        <a:lstStyle/>
        <a:p>
          <a:endParaRPr lang="en-US"/>
        </a:p>
      </dgm:t>
    </dgm:pt>
    <dgm:pt modelId="{A389E0FE-829B-4B04-BC1D-5746FE34E8E7}" type="pres">
      <dgm:prSet presAssocID="{B0E66303-A8E3-4C7C-9301-7E7D7162BEAF}" presName="hierRoot1" presStyleCnt="0">
        <dgm:presLayoutVars>
          <dgm:hierBranch val="init"/>
        </dgm:presLayoutVars>
      </dgm:prSet>
      <dgm:spPr/>
    </dgm:pt>
    <dgm:pt modelId="{255D9511-BA0C-4D7A-88CE-353F483762DD}" type="pres">
      <dgm:prSet presAssocID="{B0E66303-A8E3-4C7C-9301-7E7D7162BEAF}" presName="rootComposite1" presStyleCnt="0"/>
      <dgm:spPr/>
    </dgm:pt>
    <dgm:pt modelId="{8167DFC1-D597-4D6F-835E-D62F422B28B5}" type="pres">
      <dgm:prSet presAssocID="{B0E66303-A8E3-4C7C-9301-7E7D7162BEAF}" presName="rootText1" presStyleLbl="node0" presStyleIdx="0" presStyleCnt="3" custScaleX="188417" custScaleY="266001" custLinFactY="-95491" custLinFactNeighborX="30096" custLinFactNeighborY="-100000">
        <dgm:presLayoutVars>
          <dgm:chPref val="3"/>
        </dgm:presLayoutVars>
      </dgm:prSet>
      <dgm:spPr/>
      <dgm:t>
        <a:bodyPr/>
        <a:lstStyle/>
        <a:p>
          <a:endParaRPr lang="en-US"/>
        </a:p>
      </dgm:t>
    </dgm:pt>
    <dgm:pt modelId="{8AB26DF3-EE0B-4225-9C28-35767D61C446}" type="pres">
      <dgm:prSet presAssocID="{B0E66303-A8E3-4C7C-9301-7E7D7162BEAF}" presName="rootConnector1" presStyleLbl="node1" presStyleIdx="0" presStyleCnt="0"/>
      <dgm:spPr/>
      <dgm:t>
        <a:bodyPr/>
        <a:lstStyle/>
        <a:p>
          <a:endParaRPr lang="en-US"/>
        </a:p>
      </dgm:t>
    </dgm:pt>
    <dgm:pt modelId="{B8C66FE8-BDB1-40B1-AE80-822BE233B224}" type="pres">
      <dgm:prSet presAssocID="{B0E66303-A8E3-4C7C-9301-7E7D7162BEAF}" presName="hierChild2" presStyleCnt="0"/>
      <dgm:spPr/>
    </dgm:pt>
    <dgm:pt modelId="{7513BCB1-7F0A-4670-8697-3107B2E54624}" type="pres">
      <dgm:prSet presAssocID="{993734B9-CD5E-444E-AD52-7CFFD31F4696}" presName="Name37" presStyleLbl="parChTrans1D2" presStyleIdx="0" presStyleCnt="5"/>
      <dgm:spPr/>
      <dgm:t>
        <a:bodyPr/>
        <a:lstStyle/>
        <a:p>
          <a:endParaRPr lang="en-US"/>
        </a:p>
      </dgm:t>
    </dgm:pt>
    <dgm:pt modelId="{1DDE60C0-7FD0-4BE0-A101-B141B69C6ADE}" type="pres">
      <dgm:prSet presAssocID="{B51095ED-93B8-41D5-A6C7-299C8090C057}" presName="hierRoot2" presStyleCnt="0">
        <dgm:presLayoutVars>
          <dgm:hierBranch/>
        </dgm:presLayoutVars>
      </dgm:prSet>
      <dgm:spPr/>
    </dgm:pt>
    <dgm:pt modelId="{C5F18716-9F41-4CC9-8226-34953A9DBDB9}" type="pres">
      <dgm:prSet presAssocID="{B51095ED-93B8-41D5-A6C7-299C8090C057}" presName="rootComposite" presStyleCnt="0"/>
      <dgm:spPr/>
    </dgm:pt>
    <dgm:pt modelId="{B4C5E064-1333-4D87-A5B6-2291C3FD4C21}" type="pres">
      <dgm:prSet presAssocID="{B51095ED-93B8-41D5-A6C7-299C8090C057}" presName="rootText" presStyleLbl="node2" presStyleIdx="0" presStyleCnt="1" custLinFactY="-49406" custLinFactNeighborX="29953" custLinFactNeighborY="-100000">
        <dgm:presLayoutVars>
          <dgm:chPref val="3"/>
        </dgm:presLayoutVars>
      </dgm:prSet>
      <dgm:spPr/>
      <dgm:t>
        <a:bodyPr/>
        <a:lstStyle/>
        <a:p>
          <a:endParaRPr lang="en-US"/>
        </a:p>
      </dgm:t>
    </dgm:pt>
    <dgm:pt modelId="{2BCDDA93-9745-41A0-A8F1-4D41AE1A819F}" type="pres">
      <dgm:prSet presAssocID="{B51095ED-93B8-41D5-A6C7-299C8090C057}" presName="rootConnector" presStyleLbl="node2" presStyleIdx="0" presStyleCnt="1"/>
      <dgm:spPr/>
      <dgm:t>
        <a:bodyPr/>
        <a:lstStyle/>
        <a:p>
          <a:endParaRPr lang="en-US"/>
        </a:p>
      </dgm:t>
    </dgm:pt>
    <dgm:pt modelId="{E3E0E953-F432-4270-AA35-14A029B796E3}" type="pres">
      <dgm:prSet presAssocID="{B51095ED-93B8-41D5-A6C7-299C8090C057}" presName="hierChild4" presStyleCnt="0"/>
      <dgm:spPr/>
    </dgm:pt>
    <dgm:pt modelId="{38A7B466-D099-48D0-80D1-31BCA1FFBE7F}" type="pres">
      <dgm:prSet presAssocID="{192EECA2-F0E3-4E33-8D1B-7585F800C3B1}" presName="Name35" presStyleLbl="parChTrans1D3" presStyleIdx="0" presStyleCnt="6"/>
      <dgm:spPr/>
      <dgm:t>
        <a:bodyPr/>
        <a:lstStyle/>
        <a:p>
          <a:endParaRPr lang="en-US"/>
        </a:p>
      </dgm:t>
    </dgm:pt>
    <dgm:pt modelId="{825B2B53-4E99-4ABB-8D3C-031FE4497784}" type="pres">
      <dgm:prSet presAssocID="{1A56F7A9-7E5C-4B7D-9E22-4CB741D8C0F0}" presName="hierRoot2" presStyleCnt="0">
        <dgm:presLayoutVars>
          <dgm:hierBranch/>
        </dgm:presLayoutVars>
      </dgm:prSet>
      <dgm:spPr/>
    </dgm:pt>
    <dgm:pt modelId="{42E4AE85-7BBB-4FB2-8B5A-3065C80EA4AC}" type="pres">
      <dgm:prSet presAssocID="{1A56F7A9-7E5C-4B7D-9E22-4CB741D8C0F0}" presName="rootComposite" presStyleCnt="0"/>
      <dgm:spPr/>
    </dgm:pt>
    <dgm:pt modelId="{05D47A2D-922A-49B8-9640-5F3EF226D72F}" type="pres">
      <dgm:prSet presAssocID="{1A56F7A9-7E5C-4B7D-9E22-4CB741D8C0F0}" presName="rootText" presStyleLbl="node3" presStyleIdx="0" presStyleCnt="2" custLinFactY="-25636" custLinFactNeighborX="6049" custLinFactNeighborY="-100000">
        <dgm:presLayoutVars>
          <dgm:chPref val="3"/>
        </dgm:presLayoutVars>
      </dgm:prSet>
      <dgm:spPr/>
      <dgm:t>
        <a:bodyPr/>
        <a:lstStyle/>
        <a:p>
          <a:endParaRPr lang="en-US"/>
        </a:p>
      </dgm:t>
    </dgm:pt>
    <dgm:pt modelId="{A10E19BC-5DD9-4158-9CDD-533156489696}" type="pres">
      <dgm:prSet presAssocID="{1A56F7A9-7E5C-4B7D-9E22-4CB741D8C0F0}" presName="rootConnector" presStyleLbl="node3" presStyleIdx="0" presStyleCnt="2"/>
      <dgm:spPr/>
      <dgm:t>
        <a:bodyPr/>
        <a:lstStyle/>
        <a:p>
          <a:endParaRPr lang="en-US"/>
        </a:p>
      </dgm:t>
    </dgm:pt>
    <dgm:pt modelId="{DB8B81CE-32F8-44A0-9335-01D3FB2406D9}" type="pres">
      <dgm:prSet presAssocID="{1A56F7A9-7E5C-4B7D-9E22-4CB741D8C0F0}" presName="hierChild4" presStyleCnt="0"/>
      <dgm:spPr/>
    </dgm:pt>
    <dgm:pt modelId="{3E01CCEB-B038-47B5-9A93-0684B68EAB7D}" type="pres">
      <dgm:prSet presAssocID="{1A56F7A9-7E5C-4B7D-9E22-4CB741D8C0F0}" presName="hierChild5" presStyleCnt="0"/>
      <dgm:spPr/>
    </dgm:pt>
    <dgm:pt modelId="{8E1980E0-D735-463B-968F-6D171971B305}" type="pres">
      <dgm:prSet presAssocID="{F0F2FD05-A687-4B28-BD41-62AB1C95F002}" presName="Name35" presStyleLbl="parChTrans1D3" presStyleIdx="1" presStyleCnt="6"/>
      <dgm:spPr/>
      <dgm:t>
        <a:bodyPr/>
        <a:lstStyle/>
        <a:p>
          <a:endParaRPr lang="en-US"/>
        </a:p>
      </dgm:t>
    </dgm:pt>
    <dgm:pt modelId="{9BDDD7DF-4F6D-4C32-9F07-7F2B2E931270}" type="pres">
      <dgm:prSet presAssocID="{8107CC85-59C3-4CB2-AF30-40E6CE9C0E40}" presName="hierRoot2" presStyleCnt="0">
        <dgm:presLayoutVars>
          <dgm:hierBranch val="init"/>
        </dgm:presLayoutVars>
      </dgm:prSet>
      <dgm:spPr/>
    </dgm:pt>
    <dgm:pt modelId="{410DF945-A7CF-4619-9A67-95227904C642}" type="pres">
      <dgm:prSet presAssocID="{8107CC85-59C3-4CB2-AF30-40E6CE9C0E40}" presName="rootComposite" presStyleCnt="0"/>
      <dgm:spPr/>
    </dgm:pt>
    <dgm:pt modelId="{A9C45F25-A3D4-4EE5-B457-364132643DFB}" type="pres">
      <dgm:prSet presAssocID="{8107CC85-59C3-4CB2-AF30-40E6CE9C0E40}" presName="rootText" presStyleLbl="node3" presStyleIdx="1" presStyleCnt="2" custLinFactY="-25400" custLinFactNeighborX="50325" custLinFactNeighborY="-100000">
        <dgm:presLayoutVars>
          <dgm:chPref val="3"/>
        </dgm:presLayoutVars>
      </dgm:prSet>
      <dgm:spPr/>
      <dgm:t>
        <a:bodyPr/>
        <a:lstStyle/>
        <a:p>
          <a:endParaRPr lang="en-US"/>
        </a:p>
      </dgm:t>
    </dgm:pt>
    <dgm:pt modelId="{3BC7DBF5-BB09-4235-9C36-61BADDB26855}" type="pres">
      <dgm:prSet presAssocID="{8107CC85-59C3-4CB2-AF30-40E6CE9C0E40}" presName="rootConnector" presStyleLbl="node3" presStyleIdx="1" presStyleCnt="2"/>
      <dgm:spPr/>
      <dgm:t>
        <a:bodyPr/>
        <a:lstStyle/>
        <a:p>
          <a:endParaRPr lang="en-US"/>
        </a:p>
      </dgm:t>
    </dgm:pt>
    <dgm:pt modelId="{EEE603EF-1017-4CDE-A875-81BD7C74F932}" type="pres">
      <dgm:prSet presAssocID="{8107CC85-59C3-4CB2-AF30-40E6CE9C0E40}" presName="hierChild4" presStyleCnt="0"/>
      <dgm:spPr/>
    </dgm:pt>
    <dgm:pt modelId="{1B85537E-91A7-419F-BE4F-0318B98EFB50}" type="pres">
      <dgm:prSet presAssocID="{8107CC85-59C3-4CB2-AF30-40E6CE9C0E40}" presName="hierChild5" presStyleCnt="0"/>
      <dgm:spPr/>
    </dgm:pt>
    <dgm:pt modelId="{9BCB8320-0546-4748-9B8A-E3D541CF6865}" type="pres">
      <dgm:prSet presAssocID="{B51095ED-93B8-41D5-A6C7-299C8090C057}" presName="hierChild5" presStyleCnt="0"/>
      <dgm:spPr/>
    </dgm:pt>
    <dgm:pt modelId="{3548ADD3-EECE-4ABF-8580-7D7D170CF3D4}" type="pres">
      <dgm:prSet presAssocID="{B0E66303-A8E3-4C7C-9301-7E7D7162BEAF}" presName="hierChild3" presStyleCnt="0"/>
      <dgm:spPr/>
    </dgm:pt>
    <dgm:pt modelId="{6D308F21-68FF-4419-BA68-FA626471EEC5}" type="pres">
      <dgm:prSet presAssocID="{ABF29032-91CC-4530-9824-39977069224D}" presName="hierRoot1" presStyleCnt="0">
        <dgm:presLayoutVars>
          <dgm:hierBranch val="init"/>
        </dgm:presLayoutVars>
      </dgm:prSet>
      <dgm:spPr/>
    </dgm:pt>
    <dgm:pt modelId="{1F77412E-97D5-4E3E-8900-F9AF7825BC2E}" type="pres">
      <dgm:prSet presAssocID="{ABF29032-91CC-4530-9824-39977069224D}" presName="rootComposite1" presStyleCnt="0"/>
      <dgm:spPr/>
    </dgm:pt>
    <dgm:pt modelId="{0825748E-1580-4302-9C8F-4101AAA04821}" type="pres">
      <dgm:prSet presAssocID="{ABF29032-91CC-4530-9824-39977069224D}" presName="rootText1" presStyleLbl="node0" presStyleIdx="1" presStyleCnt="3" custScaleX="192221" custScaleY="271371" custLinFactY="-95938" custLinFactNeighborX="-28194" custLinFactNeighborY="-100000">
        <dgm:presLayoutVars>
          <dgm:chPref val="3"/>
        </dgm:presLayoutVars>
      </dgm:prSet>
      <dgm:spPr/>
      <dgm:t>
        <a:bodyPr/>
        <a:lstStyle/>
        <a:p>
          <a:endParaRPr lang="en-US"/>
        </a:p>
      </dgm:t>
    </dgm:pt>
    <dgm:pt modelId="{08C9F45E-14BA-4227-896B-B1FD34872B86}" type="pres">
      <dgm:prSet presAssocID="{ABF29032-91CC-4530-9824-39977069224D}" presName="rootConnector1" presStyleLbl="asst0" presStyleIdx="0" presStyleCnt="8"/>
      <dgm:spPr/>
      <dgm:t>
        <a:bodyPr/>
        <a:lstStyle/>
        <a:p>
          <a:endParaRPr lang="en-US"/>
        </a:p>
      </dgm:t>
    </dgm:pt>
    <dgm:pt modelId="{800F2FD7-F520-4ADB-9749-540090AA9374}" type="pres">
      <dgm:prSet presAssocID="{ABF29032-91CC-4530-9824-39977069224D}" presName="hierChild2" presStyleCnt="0"/>
      <dgm:spPr/>
    </dgm:pt>
    <dgm:pt modelId="{801A1CB8-374E-488B-BA2A-26CF295C9CE9}" type="pres">
      <dgm:prSet presAssocID="{ABF29032-91CC-4530-9824-39977069224D}" presName="hierChild3" presStyleCnt="0"/>
      <dgm:spPr/>
    </dgm:pt>
    <dgm:pt modelId="{8B315E32-354A-431D-BB2F-2F1B5F1F2F1A}" type="pres">
      <dgm:prSet presAssocID="{85842A91-5AF3-4DFD-8B31-C9AA3A016D47}" presName="Name111" presStyleLbl="parChTrans1D2" presStyleIdx="1" presStyleCnt="5"/>
      <dgm:spPr/>
      <dgm:t>
        <a:bodyPr/>
        <a:lstStyle/>
        <a:p>
          <a:endParaRPr lang="en-US"/>
        </a:p>
      </dgm:t>
    </dgm:pt>
    <dgm:pt modelId="{FB7861D8-4BDF-4717-966D-7253F9C3AEC2}" type="pres">
      <dgm:prSet presAssocID="{666465E0-660B-41CE-BCF9-176D21D35903}" presName="hierRoot3" presStyleCnt="0">
        <dgm:presLayoutVars>
          <dgm:hierBranch val="init"/>
        </dgm:presLayoutVars>
      </dgm:prSet>
      <dgm:spPr/>
    </dgm:pt>
    <dgm:pt modelId="{977D46BF-E40D-40B3-96D2-62A5E8911C4B}" type="pres">
      <dgm:prSet presAssocID="{666465E0-660B-41CE-BCF9-176D21D35903}" presName="rootComposite3" presStyleCnt="0"/>
      <dgm:spPr/>
    </dgm:pt>
    <dgm:pt modelId="{71E72159-C9F6-49BD-BB02-6F261C06EE3B}" type="pres">
      <dgm:prSet presAssocID="{666465E0-660B-41CE-BCF9-176D21D35903}" presName="rootText3" presStyleLbl="asst0" presStyleIdx="0" presStyleCnt="8" custLinFactY="-55463" custLinFactNeighborX="-43162" custLinFactNeighborY="-100000">
        <dgm:presLayoutVars>
          <dgm:chPref val="3"/>
        </dgm:presLayoutVars>
      </dgm:prSet>
      <dgm:spPr/>
      <dgm:t>
        <a:bodyPr/>
        <a:lstStyle/>
        <a:p>
          <a:endParaRPr lang="en-US"/>
        </a:p>
      </dgm:t>
    </dgm:pt>
    <dgm:pt modelId="{A2990345-9D7A-4682-AF53-F9ECE35D7759}" type="pres">
      <dgm:prSet presAssocID="{666465E0-660B-41CE-BCF9-176D21D35903}" presName="rootConnector3" presStyleLbl="asst0" presStyleIdx="0" presStyleCnt="8"/>
      <dgm:spPr/>
      <dgm:t>
        <a:bodyPr/>
        <a:lstStyle/>
        <a:p>
          <a:endParaRPr lang="en-US"/>
        </a:p>
      </dgm:t>
    </dgm:pt>
    <dgm:pt modelId="{0731B8BD-0542-4003-939B-8B4C04755508}" type="pres">
      <dgm:prSet presAssocID="{666465E0-660B-41CE-BCF9-176D21D35903}" presName="hierChild6" presStyleCnt="0"/>
      <dgm:spPr/>
    </dgm:pt>
    <dgm:pt modelId="{FE01CC2A-60F9-465A-81AF-8F908DEE4A6D}" type="pres">
      <dgm:prSet presAssocID="{666465E0-660B-41CE-BCF9-176D21D35903}" presName="hierChild7" presStyleCnt="0"/>
      <dgm:spPr/>
    </dgm:pt>
    <dgm:pt modelId="{6EECC448-73D3-4604-B065-129445662708}" type="pres">
      <dgm:prSet presAssocID="{5E30855C-9FF9-41A7-A219-AD954957A8EE}" presName="Name111" presStyleLbl="parChTrans1D3" presStyleIdx="2" presStyleCnt="6"/>
      <dgm:spPr/>
      <dgm:t>
        <a:bodyPr/>
        <a:lstStyle/>
        <a:p>
          <a:endParaRPr lang="en-US"/>
        </a:p>
      </dgm:t>
    </dgm:pt>
    <dgm:pt modelId="{CC705C14-9D36-4A84-A56E-F19EE2B9F0C2}" type="pres">
      <dgm:prSet presAssocID="{80940E83-4242-4C85-8454-5D65E0290A77}" presName="hierRoot3" presStyleCnt="0">
        <dgm:presLayoutVars>
          <dgm:hierBranch val="init"/>
        </dgm:presLayoutVars>
      </dgm:prSet>
      <dgm:spPr/>
    </dgm:pt>
    <dgm:pt modelId="{B2E9160B-BB71-463F-BC7D-0D192A130138}" type="pres">
      <dgm:prSet presAssocID="{80940E83-4242-4C85-8454-5D65E0290A77}" presName="rootComposite3" presStyleCnt="0"/>
      <dgm:spPr/>
    </dgm:pt>
    <dgm:pt modelId="{E0341059-8D09-4B8A-9349-2D24A019525B}" type="pres">
      <dgm:prSet presAssocID="{80940E83-4242-4C85-8454-5D65E0290A77}" presName="rootText3" presStyleLbl="asst0" presStyleIdx="1" presStyleCnt="8" custLinFactNeighborX="-53929" custLinFactNeighborY="54931">
        <dgm:presLayoutVars>
          <dgm:chPref val="3"/>
        </dgm:presLayoutVars>
      </dgm:prSet>
      <dgm:spPr/>
      <dgm:t>
        <a:bodyPr/>
        <a:lstStyle/>
        <a:p>
          <a:endParaRPr lang="en-US"/>
        </a:p>
      </dgm:t>
    </dgm:pt>
    <dgm:pt modelId="{09DE009D-DCAF-45C6-BF5B-8411C9337D3A}" type="pres">
      <dgm:prSet presAssocID="{80940E83-4242-4C85-8454-5D65E0290A77}" presName="rootConnector3" presStyleLbl="asst0" presStyleIdx="1" presStyleCnt="8"/>
      <dgm:spPr/>
      <dgm:t>
        <a:bodyPr/>
        <a:lstStyle/>
        <a:p>
          <a:endParaRPr lang="en-US"/>
        </a:p>
      </dgm:t>
    </dgm:pt>
    <dgm:pt modelId="{FE71C64F-F958-4921-951A-0F78CFE558F4}" type="pres">
      <dgm:prSet presAssocID="{80940E83-4242-4C85-8454-5D65E0290A77}" presName="hierChild6" presStyleCnt="0"/>
      <dgm:spPr/>
    </dgm:pt>
    <dgm:pt modelId="{3C42DBA2-4298-4F2B-BED8-182EF032A527}" type="pres">
      <dgm:prSet presAssocID="{80940E83-4242-4C85-8454-5D65E0290A77}" presName="hierChild7" presStyleCnt="0"/>
      <dgm:spPr/>
    </dgm:pt>
    <dgm:pt modelId="{6744B9B8-A1BC-4409-8621-F874CB1F351D}" type="pres">
      <dgm:prSet presAssocID="{E7B69881-ACEC-4CAF-9DA0-0FA9D206DFC0}" presName="Name111" presStyleLbl="parChTrans1D3" presStyleIdx="3" presStyleCnt="6"/>
      <dgm:spPr/>
      <dgm:t>
        <a:bodyPr/>
        <a:lstStyle/>
        <a:p>
          <a:endParaRPr lang="en-US"/>
        </a:p>
      </dgm:t>
    </dgm:pt>
    <dgm:pt modelId="{23C4F749-9693-482F-B1AF-945CB91486BF}" type="pres">
      <dgm:prSet presAssocID="{3E7A05DE-87E1-41B7-BF57-56D767382F46}" presName="hierRoot3" presStyleCnt="0">
        <dgm:presLayoutVars>
          <dgm:hierBranch val="init"/>
        </dgm:presLayoutVars>
      </dgm:prSet>
      <dgm:spPr/>
    </dgm:pt>
    <dgm:pt modelId="{F958F58B-B70B-4B0C-8F1B-F2234EC6D56D}" type="pres">
      <dgm:prSet presAssocID="{3E7A05DE-87E1-41B7-BF57-56D767382F46}" presName="rootComposite3" presStyleCnt="0"/>
      <dgm:spPr/>
    </dgm:pt>
    <dgm:pt modelId="{5D60E504-E5DC-451F-A5F8-D9B9DD835AC2}" type="pres">
      <dgm:prSet presAssocID="{3E7A05DE-87E1-41B7-BF57-56D767382F46}" presName="rootText3" presStyleLbl="asst0" presStyleIdx="2" presStyleCnt="8" custLinFactNeighborX="-30385" custLinFactNeighborY="54931">
        <dgm:presLayoutVars>
          <dgm:chPref val="3"/>
        </dgm:presLayoutVars>
      </dgm:prSet>
      <dgm:spPr/>
      <dgm:t>
        <a:bodyPr/>
        <a:lstStyle/>
        <a:p>
          <a:endParaRPr lang="en-US"/>
        </a:p>
      </dgm:t>
    </dgm:pt>
    <dgm:pt modelId="{C0B74AEF-497F-408A-B237-004BBD645131}" type="pres">
      <dgm:prSet presAssocID="{3E7A05DE-87E1-41B7-BF57-56D767382F46}" presName="rootConnector3" presStyleLbl="asst0" presStyleIdx="2" presStyleCnt="8"/>
      <dgm:spPr/>
      <dgm:t>
        <a:bodyPr/>
        <a:lstStyle/>
        <a:p>
          <a:endParaRPr lang="en-US"/>
        </a:p>
      </dgm:t>
    </dgm:pt>
    <dgm:pt modelId="{1634D0D1-EC5F-4FC7-95C5-2FE9258A88E4}" type="pres">
      <dgm:prSet presAssocID="{3E7A05DE-87E1-41B7-BF57-56D767382F46}" presName="hierChild6" presStyleCnt="0"/>
      <dgm:spPr/>
    </dgm:pt>
    <dgm:pt modelId="{86F9EC09-CAAA-4DA7-877D-A87508860733}" type="pres">
      <dgm:prSet presAssocID="{3E7A05DE-87E1-41B7-BF57-56D767382F46}" presName="hierChild7" presStyleCnt="0"/>
      <dgm:spPr/>
    </dgm:pt>
    <dgm:pt modelId="{79E00250-E770-4E29-B35A-9141530D271D}" type="pres">
      <dgm:prSet presAssocID="{0447E1E2-86D7-458E-8804-601D4DF0F925}" presName="Name111" presStyleLbl="parChTrans1D2" presStyleIdx="2" presStyleCnt="5"/>
      <dgm:spPr/>
      <dgm:t>
        <a:bodyPr/>
        <a:lstStyle/>
        <a:p>
          <a:endParaRPr lang="en-US"/>
        </a:p>
      </dgm:t>
    </dgm:pt>
    <dgm:pt modelId="{97796B34-9CBB-4B5A-BF11-486581E9447A}" type="pres">
      <dgm:prSet presAssocID="{8F6C993D-B982-45FE-8204-6A63C2BD226B}" presName="hierRoot3" presStyleCnt="0">
        <dgm:presLayoutVars>
          <dgm:hierBranch val="init"/>
        </dgm:presLayoutVars>
      </dgm:prSet>
      <dgm:spPr/>
    </dgm:pt>
    <dgm:pt modelId="{81BBBEC0-5AC8-4323-BA9C-C8834559CFC8}" type="pres">
      <dgm:prSet presAssocID="{8F6C993D-B982-45FE-8204-6A63C2BD226B}" presName="rootComposite3" presStyleCnt="0"/>
      <dgm:spPr/>
    </dgm:pt>
    <dgm:pt modelId="{C8A36C96-EC27-4082-9823-D5FA03C21ABD}" type="pres">
      <dgm:prSet presAssocID="{8F6C993D-B982-45FE-8204-6A63C2BD226B}" presName="rootText3" presStyleLbl="asst0" presStyleIdx="3" presStyleCnt="8" custLinFactY="-55463" custLinFactNeighborX="-16842" custLinFactNeighborY="-100000">
        <dgm:presLayoutVars>
          <dgm:chPref val="3"/>
        </dgm:presLayoutVars>
      </dgm:prSet>
      <dgm:spPr/>
      <dgm:t>
        <a:bodyPr/>
        <a:lstStyle/>
        <a:p>
          <a:endParaRPr lang="en-US"/>
        </a:p>
      </dgm:t>
    </dgm:pt>
    <dgm:pt modelId="{AAEB77A5-E71A-4CAD-9A8D-C23D9FF9DEF1}" type="pres">
      <dgm:prSet presAssocID="{8F6C993D-B982-45FE-8204-6A63C2BD226B}" presName="rootConnector3" presStyleLbl="asst0" presStyleIdx="3" presStyleCnt="8"/>
      <dgm:spPr/>
      <dgm:t>
        <a:bodyPr/>
        <a:lstStyle/>
        <a:p>
          <a:endParaRPr lang="en-US"/>
        </a:p>
      </dgm:t>
    </dgm:pt>
    <dgm:pt modelId="{2C0BD7FD-BFE3-4DAC-97DD-A82F12309F46}" type="pres">
      <dgm:prSet presAssocID="{8F6C993D-B982-45FE-8204-6A63C2BD226B}" presName="hierChild6" presStyleCnt="0"/>
      <dgm:spPr/>
    </dgm:pt>
    <dgm:pt modelId="{BE34FC71-3D91-4467-A1A8-66DFCBC7DCD2}" type="pres">
      <dgm:prSet presAssocID="{8F6C993D-B982-45FE-8204-6A63C2BD226B}" presName="hierChild7" presStyleCnt="0"/>
      <dgm:spPr/>
    </dgm:pt>
    <dgm:pt modelId="{545C25D2-24DB-41E0-B149-DE826F84EE1B}" type="pres">
      <dgm:prSet presAssocID="{A9ED1AA8-7B22-4CFA-9817-E6966D3DBCDF}" presName="Name111" presStyleLbl="parChTrans1D3" presStyleIdx="4" presStyleCnt="6"/>
      <dgm:spPr/>
      <dgm:t>
        <a:bodyPr/>
        <a:lstStyle/>
        <a:p>
          <a:endParaRPr lang="en-US"/>
        </a:p>
      </dgm:t>
    </dgm:pt>
    <dgm:pt modelId="{DFA19CD4-BF94-4437-866B-6F849992AC0F}" type="pres">
      <dgm:prSet presAssocID="{0E5BB137-738C-4257-882E-EF8236E4293B}" presName="hierRoot3" presStyleCnt="0">
        <dgm:presLayoutVars>
          <dgm:hierBranch val="init"/>
        </dgm:presLayoutVars>
      </dgm:prSet>
      <dgm:spPr/>
    </dgm:pt>
    <dgm:pt modelId="{CF018DDE-25ED-4EEA-9F25-399763D7E59F}" type="pres">
      <dgm:prSet presAssocID="{0E5BB137-738C-4257-882E-EF8236E4293B}" presName="rootComposite3" presStyleCnt="0"/>
      <dgm:spPr/>
    </dgm:pt>
    <dgm:pt modelId="{75924242-213A-4883-A676-81339AF245E6}" type="pres">
      <dgm:prSet presAssocID="{0E5BB137-738C-4257-882E-EF8236E4293B}" presName="rootText3" presStyleLbl="asst0" presStyleIdx="4" presStyleCnt="8" custLinFactNeighborX="-28827" custLinFactNeighborY="54965">
        <dgm:presLayoutVars>
          <dgm:chPref val="3"/>
        </dgm:presLayoutVars>
      </dgm:prSet>
      <dgm:spPr/>
      <dgm:t>
        <a:bodyPr/>
        <a:lstStyle/>
        <a:p>
          <a:endParaRPr lang="en-US"/>
        </a:p>
      </dgm:t>
    </dgm:pt>
    <dgm:pt modelId="{C59A9022-C77E-4433-84AA-0E3B08931CB5}" type="pres">
      <dgm:prSet presAssocID="{0E5BB137-738C-4257-882E-EF8236E4293B}" presName="rootConnector3" presStyleLbl="asst0" presStyleIdx="4" presStyleCnt="8"/>
      <dgm:spPr/>
      <dgm:t>
        <a:bodyPr/>
        <a:lstStyle/>
        <a:p>
          <a:endParaRPr lang="en-US"/>
        </a:p>
      </dgm:t>
    </dgm:pt>
    <dgm:pt modelId="{107C79FC-5181-48CC-BD88-A02DF497D9E1}" type="pres">
      <dgm:prSet presAssocID="{0E5BB137-738C-4257-882E-EF8236E4293B}" presName="hierChild6" presStyleCnt="0"/>
      <dgm:spPr/>
    </dgm:pt>
    <dgm:pt modelId="{E762595D-1888-424B-BA62-F52066BE96E2}" type="pres">
      <dgm:prSet presAssocID="{0E5BB137-738C-4257-882E-EF8236E4293B}" presName="hierChild7" presStyleCnt="0"/>
      <dgm:spPr/>
    </dgm:pt>
    <dgm:pt modelId="{9E6EFF98-1501-49A0-B1F3-9D88ED1CB7E8}" type="pres">
      <dgm:prSet presAssocID="{64710CDB-E9FB-4EFA-B462-4C2191E4A9BB}" presName="Name111" presStyleLbl="parChTrans1D3" presStyleIdx="5" presStyleCnt="6"/>
      <dgm:spPr/>
      <dgm:t>
        <a:bodyPr/>
        <a:lstStyle/>
        <a:p>
          <a:endParaRPr lang="en-US"/>
        </a:p>
      </dgm:t>
    </dgm:pt>
    <dgm:pt modelId="{C01F6A71-DFFA-44ED-98FE-7048F648A0B3}" type="pres">
      <dgm:prSet presAssocID="{D5237B0E-E862-4BD5-A63D-776F6D4E20B0}" presName="hierRoot3" presStyleCnt="0">
        <dgm:presLayoutVars>
          <dgm:hierBranch val="init"/>
        </dgm:presLayoutVars>
      </dgm:prSet>
      <dgm:spPr/>
    </dgm:pt>
    <dgm:pt modelId="{93B20D44-9475-497A-98DE-CD422B6FC887}" type="pres">
      <dgm:prSet presAssocID="{D5237B0E-E862-4BD5-A63D-776F6D4E20B0}" presName="rootComposite3" presStyleCnt="0"/>
      <dgm:spPr/>
    </dgm:pt>
    <dgm:pt modelId="{27515C6B-5551-4541-A4B1-7086548B979C}" type="pres">
      <dgm:prSet presAssocID="{D5237B0E-E862-4BD5-A63D-776F6D4E20B0}" presName="rootText3" presStyleLbl="asst0" presStyleIdx="5" presStyleCnt="8" custLinFactNeighborX="-4477" custLinFactNeighborY="54966">
        <dgm:presLayoutVars>
          <dgm:chPref val="3"/>
        </dgm:presLayoutVars>
      </dgm:prSet>
      <dgm:spPr/>
      <dgm:t>
        <a:bodyPr/>
        <a:lstStyle/>
        <a:p>
          <a:endParaRPr lang="en-US"/>
        </a:p>
      </dgm:t>
    </dgm:pt>
    <dgm:pt modelId="{565849F1-76D4-4C1E-B047-505BFABB3950}" type="pres">
      <dgm:prSet presAssocID="{D5237B0E-E862-4BD5-A63D-776F6D4E20B0}" presName="rootConnector3" presStyleLbl="asst0" presStyleIdx="5" presStyleCnt="8"/>
      <dgm:spPr/>
      <dgm:t>
        <a:bodyPr/>
        <a:lstStyle/>
        <a:p>
          <a:endParaRPr lang="en-US"/>
        </a:p>
      </dgm:t>
    </dgm:pt>
    <dgm:pt modelId="{AB7894D8-5B7D-4C48-9D6F-B21EE22682E9}" type="pres">
      <dgm:prSet presAssocID="{D5237B0E-E862-4BD5-A63D-776F6D4E20B0}" presName="hierChild6" presStyleCnt="0"/>
      <dgm:spPr/>
    </dgm:pt>
    <dgm:pt modelId="{C6FCE544-1112-4F7C-BE7C-05DD72597517}" type="pres">
      <dgm:prSet presAssocID="{D5237B0E-E862-4BD5-A63D-776F6D4E20B0}" presName="hierChild7" presStyleCnt="0"/>
      <dgm:spPr/>
    </dgm:pt>
    <dgm:pt modelId="{A36D5EE0-F2CE-43C6-B248-05915377190F}" type="pres">
      <dgm:prSet presAssocID="{055BA553-041D-4D35-9513-DA6E8C6FD9CE}" presName="hierRoot1" presStyleCnt="0">
        <dgm:presLayoutVars>
          <dgm:hierBranch/>
        </dgm:presLayoutVars>
      </dgm:prSet>
      <dgm:spPr/>
    </dgm:pt>
    <dgm:pt modelId="{F1719E11-A0C5-491B-822C-2800D0B95958}" type="pres">
      <dgm:prSet presAssocID="{055BA553-041D-4D35-9513-DA6E8C6FD9CE}" presName="rootComposite1" presStyleCnt="0"/>
      <dgm:spPr/>
    </dgm:pt>
    <dgm:pt modelId="{6E378697-5DA3-463B-82EE-13B21AFB0A35}" type="pres">
      <dgm:prSet presAssocID="{055BA553-041D-4D35-9513-DA6E8C6FD9CE}" presName="rootText1" presStyleLbl="node0" presStyleIdx="2" presStyleCnt="3" custScaleX="192221" custScaleY="271371" custLinFactY="-99893" custLinFactNeighborX="-27997" custLinFactNeighborY="-100000">
        <dgm:presLayoutVars>
          <dgm:chPref val="3"/>
        </dgm:presLayoutVars>
      </dgm:prSet>
      <dgm:spPr/>
      <dgm:t>
        <a:bodyPr/>
        <a:lstStyle/>
        <a:p>
          <a:endParaRPr lang="en-US"/>
        </a:p>
      </dgm:t>
    </dgm:pt>
    <dgm:pt modelId="{FFD0E502-BD2D-437F-B775-0D2A806EBCC0}" type="pres">
      <dgm:prSet presAssocID="{055BA553-041D-4D35-9513-DA6E8C6FD9CE}" presName="rootConnector1" presStyleLbl="asst0" presStyleIdx="5" presStyleCnt="8"/>
      <dgm:spPr/>
      <dgm:t>
        <a:bodyPr/>
        <a:lstStyle/>
        <a:p>
          <a:endParaRPr lang="en-US"/>
        </a:p>
      </dgm:t>
    </dgm:pt>
    <dgm:pt modelId="{8DE36B7F-2C4F-46A7-A5B7-DFB246033A89}" type="pres">
      <dgm:prSet presAssocID="{055BA553-041D-4D35-9513-DA6E8C6FD9CE}" presName="hierChild2" presStyleCnt="0"/>
      <dgm:spPr/>
    </dgm:pt>
    <dgm:pt modelId="{5A0EAA2A-D8D0-4D94-83BB-A22ACE71D433}" type="pres">
      <dgm:prSet presAssocID="{055BA553-041D-4D35-9513-DA6E8C6FD9CE}" presName="hierChild3" presStyleCnt="0"/>
      <dgm:spPr/>
    </dgm:pt>
    <dgm:pt modelId="{ACF38941-927D-46D1-B802-96ECCBEA41A2}" type="pres">
      <dgm:prSet presAssocID="{E6E4A213-106B-4C85-B2FB-477A2D7072C9}" presName="Name111" presStyleLbl="parChTrans1D2" presStyleIdx="3" presStyleCnt="5"/>
      <dgm:spPr/>
      <dgm:t>
        <a:bodyPr/>
        <a:lstStyle/>
        <a:p>
          <a:endParaRPr lang="en-US"/>
        </a:p>
      </dgm:t>
    </dgm:pt>
    <dgm:pt modelId="{7F7FAF73-16D6-480D-AEEF-091D3E843EAF}" type="pres">
      <dgm:prSet presAssocID="{706DAFF7-313A-4549-9183-87F89F7EE2D9}" presName="hierRoot3" presStyleCnt="0">
        <dgm:presLayoutVars>
          <dgm:hierBranch/>
        </dgm:presLayoutVars>
      </dgm:prSet>
      <dgm:spPr/>
    </dgm:pt>
    <dgm:pt modelId="{B239A79C-4D4B-41DD-9C1C-BC1649B093F0}" type="pres">
      <dgm:prSet presAssocID="{706DAFF7-313A-4549-9183-87F89F7EE2D9}" presName="rootComposite3" presStyleCnt="0"/>
      <dgm:spPr/>
    </dgm:pt>
    <dgm:pt modelId="{EF67A1CC-328E-494D-B51F-C3C18697BE99}" type="pres">
      <dgm:prSet presAssocID="{706DAFF7-313A-4549-9183-87F89F7EE2D9}" presName="rootText3" presStyleLbl="asst0" presStyleIdx="6" presStyleCnt="8" custLinFactNeighborX="-48263" custLinFactNeighborY="8690">
        <dgm:presLayoutVars>
          <dgm:chPref val="3"/>
        </dgm:presLayoutVars>
      </dgm:prSet>
      <dgm:spPr/>
      <dgm:t>
        <a:bodyPr/>
        <a:lstStyle/>
        <a:p>
          <a:endParaRPr lang="en-US"/>
        </a:p>
      </dgm:t>
    </dgm:pt>
    <dgm:pt modelId="{1F266248-8779-42B4-B8E9-5AB469117948}" type="pres">
      <dgm:prSet presAssocID="{706DAFF7-313A-4549-9183-87F89F7EE2D9}" presName="rootConnector3" presStyleLbl="asst0" presStyleIdx="6" presStyleCnt="8"/>
      <dgm:spPr/>
      <dgm:t>
        <a:bodyPr/>
        <a:lstStyle/>
        <a:p>
          <a:endParaRPr lang="en-US"/>
        </a:p>
      </dgm:t>
    </dgm:pt>
    <dgm:pt modelId="{29BED948-F761-4425-A8A6-31855A1BB60E}" type="pres">
      <dgm:prSet presAssocID="{706DAFF7-313A-4549-9183-87F89F7EE2D9}" presName="hierChild6" presStyleCnt="0"/>
      <dgm:spPr/>
    </dgm:pt>
    <dgm:pt modelId="{FD5BDD80-4491-419F-830E-FD7D4888F133}" type="pres">
      <dgm:prSet presAssocID="{706DAFF7-313A-4549-9183-87F89F7EE2D9}" presName="hierChild7" presStyleCnt="0"/>
      <dgm:spPr/>
    </dgm:pt>
    <dgm:pt modelId="{FF6CCC22-56E3-4755-BA25-166F2877F11E}" type="pres">
      <dgm:prSet presAssocID="{5A8F5A9B-C264-49DD-BFE9-B57B65E1399E}" presName="Name111" presStyleLbl="parChTrans1D2" presStyleIdx="4" presStyleCnt="5"/>
      <dgm:spPr/>
      <dgm:t>
        <a:bodyPr/>
        <a:lstStyle/>
        <a:p>
          <a:endParaRPr lang="en-US"/>
        </a:p>
      </dgm:t>
    </dgm:pt>
    <dgm:pt modelId="{E62639E6-009E-4D82-AD54-6DBC236AF381}" type="pres">
      <dgm:prSet presAssocID="{66236F2C-8944-4C1C-9144-C2DB6D34719D}" presName="hierRoot3" presStyleCnt="0">
        <dgm:presLayoutVars>
          <dgm:hierBranch/>
        </dgm:presLayoutVars>
      </dgm:prSet>
      <dgm:spPr/>
    </dgm:pt>
    <dgm:pt modelId="{063D35C2-A58C-4873-9ADD-C2F580283F8A}" type="pres">
      <dgm:prSet presAssocID="{66236F2C-8944-4C1C-9144-C2DB6D34719D}" presName="rootComposite3" presStyleCnt="0"/>
      <dgm:spPr/>
    </dgm:pt>
    <dgm:pt modelId="{D60986D4-ADC9-4AC3-A656-7B7B4DBB5093}" type="pres">
      <dgm:prSet presAssocID="{66236F2C-8944-4C1C-9144-C2DB6D34719D}" presName="rootText3" presStyleLbl="asst0" presStyleIdx="7" presStyleCnt="8" custLinFactNeighborX="-7545" custLinFactNeighborY="8690">
        <dgm:presLayoutVars>
          <dgm:chPref val="3"/>
        </dgm:presLayoutVars>
      </dgm:prSet>
      <dgm:spPr/>
      <dgm:t>
        <a:bodyPr/>
        <a:lstStyle/>
        <a:p>
          <a:endParaRPr lang="en-US"/>
        </a:p>
      </dgm:t>
    </dgm:pt>
    <dgm:pt modelId="{EF590474-0729-4510-9603-A7EB55DFD0FB}" type="pres">
      <dgm:prSet presAssocID="{66236F2C-8944-4C1C-9144-C2DB6D34719D}" presName="rootConnector3" presStyleLbl="asst0" presStyleIdx="7" presStyleCnt="8"/>
      <dgm:spPr/>
      <dgm:t>
        <a:bodyPr/>
        <a:lstStyle/>
        <a:p>
          <a:endParaRPr lang="en-US"/>
        </a:p>
      </dgm:t>
    </dgm:pt>
    <dgm:pt modelId="{F655E659-0D3C-4B76-8608-33A343F7F49E}" type="pres">
      <dgm:prSet presAssocID="{66236F2C-8944-4C1C-9144-C2DB6D34719D}" presName="hierChild6" presStyleCnt="0"/>
      <dgm:spPr/>
    </dgm:pt>
    <dgm:pt modelId="{4A6EA2B7-E7B0-4DED-9AC6-8A147551D624}" type="pres">
      <dgm:prSet presAssocID="{66236F2C-8944-4C1C-9144-C2DB6D34719D}" presName="hierChild7" presStyleCnt="0"/>
      <dgm:spPr/>
    </dgm:pt>
  </dgm:ptLst>
  <dgm:cxnLst>
    <dgm:cxn modelId="{81029F16-C8C6-4BAC-B862-E9D094073AB6}" type="presOf" srcId="{993734B9-CD5E-444E-AD52-7CFFD31F4696}" destId="{7513BCB1-7F0A-4670-8697-3107B2E54624}" srcOrd="0" destOrd="0" presId="urn:microsoft.com/office/officeart/2005/8/layout/orgChart1"/>
    <dgm:cxn modelId="{74F41683-0541-420D-88FB-9AE68D9F49C5}" type="presOf" srcId="{8107CC85-59C3-4CB2-AF30-40E6CE9C0E40}" destId="{A9C45F25-A3D4-4EE5-B457-364132643DFB}" srcOrd="0" destOrd="0" presId="urn:microsoft.com/office/officeart/2005/8/layout/orgChart1"/>
    <dgm:cxn modelId="{1A5A4D32-D5A8-42B1-AD03-B912F83F57E0}" type="presOf" srcId="{ABF29032-91CC-4530-9824-39977069224D}" destId="{08C9F45E-14BA-4227-896B-B1FD34872B86}" srcOrd="1" destOrd="0" presId="urn:microsoft.com/office/officeart/2005/8/layout/orgChart1"/>
    <dgm:cxn modelId="{ACBC35D2-ADCF-4116-B286-964884F84427}" srcId="{666465E0-660B-41CE-BCF9-176D21D35903}" destId="{3E7A05DE-87E1-41B7-BF57-56D767382F46}" srcOrd="1" destOrd="0" parTransId="{E7B69881-ACEC-4CAF-9DA0-0FA9D206DFC0}" sibTransId="{22A8AC0D-B791-4F9E-A90D-0DB7F41BBFB4}"/>
    <dgm:cxn modelId="{9AFF0BA2-405E-4AD0-A236-250690728A35}" type="presOf" srcId="{8F6C993D-B982-45FE-8204-6A63C2BD226B}" destId="{AAEB77A5-E71A-4CAD-9A8D-C23D9FF9DEF1}" srcOrd="1" destOrd="0" presId="urn:microsoft.com/office/officeart/2005/8/layout/orgChart1"/>
    <dgm:cxn modelId="{E70FF712-7137-4158-A090-31C44A0EB0FC}" type="presOf" srcId="{666465E0-660B-41CE-BCF9-176D21D35903}" destId="{71E72159-C9F6-49BD-BB02-6F261C06EE3B}" srcOrd="0" destOrd="0" presId="urn:microsoft.com/office/officeart/2005/8/layout/orgChart1"/>
    <dgm:cxn modelId="{083CD551-E899-469C-938B-4247530441F2}" type="presOf" srcId="{706DAFF7-313A-4549-9183-87F89F7EE2D9}" destId="{1F266248-8779-42B4-B8E9-5AB469117948}" srcOrd="1" destOrd="0" presId="urn:microsoft.com/office/officeart/2005/8/layout/orgChart1"/>
    <dgm:cxn modelId="{347B6B99-6BAE-4701-A715-5EC2DA218E98}" srcId="{D9DB7E97-8642-4114-82C5-60FCF501CF18}" destId="{B0E66303-A8E3-4C7C-9301-7E7D7162BEAF}" srcOrd="0" destOrd="0" parTransId="{0812259A-6463-474D-905E-DABDA419916B}" sibTransId="{8E7B470C-5393-4E97-8DED-B24440F47859}"/>
    <dgm:cxn modelId="{402E36A1-D2F6-4A73-88EF-8970AD6B2D56}" type="presOf" srcId="{F0F2FD05-A687-4B28-BD41-62AB1C95F002}" destId="{8E1980E0-D735-463B-968F-6D171971B305}" srcOrd="0" destOrd="0" presId="urn:microsoft.com/office/officeart/2005/8/layout/orgChart1"/>
    <dgm:cxn modelId="{6B2D9DB7-5955-4026-80CC-04A0F3EB09BF}" type="presOf" srcId="{D9DB7E97-8642-4114-82C5-60FCF501CF18}" destId="{39B26F6C-E081-4371-81CD-601ED26D8A38}" srcOrd="0" destOrd="0" presId="urn:microsoft.com/office/officeart/2005/8/layout/orgChart1"/>
    <dgm:cxn modelId="{73DCFCD7-8495-4568-84D2-E1DE0284F658}" srcId="{D9DB7E97-8642-4114-82C5-60FCF501CF18}" destId="{ABF29032-91CC-4530-9824-39977069224D}" srcOrd="1" destOrd="0" parTransId="{D836F757-33FC-4F82-8B09-4B8836864445}" sibTransId="{56D7B5D5-1781-4440-B2E8-4DAA51D891F1}"/>
    <dgm:cxn modelId="{70DF3990-A37F-4872-B8B4-94ABDE5BCC3F}" type="presOf" srcId="{66236F2C-8944-4C1C-9144-C2DB6D34719D}" destId="{D60986D4-ADC9-4AC3-A656-7B7B4DBB5093}" srcOrd="0" destOrd="0" presId="urn:microsoft.com/office/officeart/2005/8/layout/orgChart1"/>
    <dgm:cxn modelId="{0381BE92-F877-43B0-93A0-C347372DE50E}" type="presOf" srcId="{B0E66303-A8E3-4C7C-9301-7E7D7162BEAF}" destId="{8AB26DF3-EE0B-4225-9C28-35767D61C446}" srcOrd="1" destOrd="0" presId="urn:microsoft.com/office/officeart/2005/8/layout/orgChart1"/>
    <dgm:cxn modelId="{18B9B9A9-8048-4E91-AF04-9C00C6319C1F}" type="presOf" srcId="{ABF29032-91CC-4530-9824-39977069224D}" destId="{0825748E-1580-4302-9C8F-4101AAA04821}" srcOrd="0" destOrd="0" presId="urn:microsoft.com/office/officeart/2005/8/layout/orgChart1"/>
    <dgm:cxn modelId="{E0733F25-7D4C-4B12-9B70-AE0D72FA27B8}" srcId="{666465E0-660B-41CE-BCF9-176D21D35903}" destId="{80940E83-4242-4C85-8454-5D65E0290A77}" srcOrd="0" destOrd="0" parTransId="{5E30855C-9FF9-41A7-A219-AD954957A8EE}" sibTransId="{DD504206-F29F-4A8D-823E-CF2D278CA675}"/>
    <dgm:cxn modelId="{6DB745AA-F09B-443B-AF00-7C0BE4045D88}" type="presOf" srcId="{0447E1E2-86D7-458E-8804-601D4DF0F925}" destId="{79E00250-E770-4E29-B35A-9141530D271D}" srcOrd="0" destOrd="0" presId="urn:microsoft.com/office/officeart/2005/8/layout/orgChart1"/>
    <dgm:cxn modelId="{E5DAC825-8B91-40A8-92C7-BA36E04727EA}" type="presOf" srcId="{B51095ED-93B8-41D5-A6C7-299C8090C057}" destId="{B4C5E064-1333-4D87-A5B6-2291C3FD4C21}" srcOrd="0" destOrd="0" presId="urn:microsoft.com/office/officeart/2005/8/layout/orgChart1"/>
    <dgm:cxn modelId="{691CED66-2B4E-465F-B37F-44E6E23B9D4A}" type="presOf" srcId="{192EECA2-F0E3-4E33-8D1B-7585F800C3B1}" destId="{38A7B466-D099-48D0-80D1-31BCA1FFBE7F}" srcOrd="0" destOrd="0" presId="urn:microsoft.com/office/officeart/2005/8/layout/orgChart1"/>
    <dgm:cxn modelId="{3999E65A-79DA-4258-8BF5-5C22A947BD2B}" type="presOf" srcId="{0E5BB137-738C-4257-882E-EF8236E4293B}" destId="{C59A9022-C77E-4433-84AA-0E3B08931CB5}" srcOrd="1" destOrd="0" presId="urn:microsoft.com/office/officeart/2005/8/layout/orgChart1"/>
    <dgm:cxn modelId="{177F957B-8CEB-46EB-85FD-553834A672B0}" srcId="{055BA553-041D-4D35-9513-DA6E8C6FD9CE}" destId="{706DAFF7-313A-4549-9183-87F89F7EE2D9}" srcOrd="0" destOrd="0" parTransId="{E6E4A213-106B-4C85-B2FB-477A2D7072C9}" sibTransId="{53382BD1-53FB-45A6-BCBE-6A905E08D1AB}"/>
    <dgm:cxn modelId="{1F76CD04-49C8-4ED0-A31C-F0461ECA10C4}" srcId="{ABF29032-91CC-4530-9824-39977069224D}" destId="{8F6C993D-B982-45FE-8204-6A63C2BD226B}" srcOrd="1" destOrd="0" parTransId="{0447E1E2-86D7-458E-8804-601D4DF0F925}" sibTransId="{1BF6D660-A270-49F0-B41E-AD2AA2871457}"/>
    <dgm:cxn modelId="{3D7EDEC5-9F05-4DFC-86D3-ABA97DA16BE0}" type="presOf" srcId="{5E30855C-9FF9-41A7-A219-AD954957A8EE}" destId="{6EECC448-73D3-4604-B065-129445662708}" srcOrd="0" destOrd="0" presId="urn:microsoft.com/office/officeart/2005/8/layout/orgChart1"/>
    <dgm:cxn modelId="{DA9CF5EF-28B4-48C1-836E-50BCF42C05DF}" srcId="{8F6C993D-B982-45FE-8204-6A63C2BD226B}" destId="{D5237B0E-E862-4BD5-A63D-776F6D4E20B0}" srcOrd="1" destOrd="0" parTransId="{64710CDB-E9FB-4EFA-B462-4C2191E4A9BB}" sibTransId="{E8B46AEF-0D24-46BA-A015-F9DCFC1C16EE}"/>
    <dgm:cxn modelId="{E9FFC028-252A-465B-90B2-0FFB583DE033}" srcId="{8F6C993D-B982-45FE-8204-6A63C2BD226B}" destId="{0E5BB137-738C-4257-882E-EF8236E4293B}" srcOrd="0" destOrd="0" parTransId="{A9ED1AA8-7B22-4CFA-9817-E6966D3DBCDF}" sibTransId="{C8A6944F-E0AE-4CE0-B3C7-2E4B989AEECC}"/>
    <dgm:cxn modelId="{3984BC3B-98BE-4A04-BE3C-03BEF3946CBE}" type="presOf" srcId="{B0E66303-A8E3-4C7C-9301-7E7D7162BEAF}" destId="{8167DFC1-D597-4D6F-835E-D62F422B28B5}" srcOrd="0" destOrd="0" presId="urn:microsoft.com/office/officeart/2005/8/layout/orgChart1"/>
    <dgm:cxn modelId="{D4CA7FB9-D40A-47F2-A953-C02C53408CC7}" type="presOf" srcId="{5A8F5A9B-C264-49DD-BFE9-B57B65E1399E}" destId="{FF6CCC22-56E3-4755-BA25-166F2877F11E}" srcOrd="0" destOrd="0" presId="urn:microsoft.com/office/officeart/2005/8/layout/orgChart1"/>
    <dgm:cxn modelId="{2ACBCFF3-72CE-419A-8DDC-12A597C81E45}" type="presOf" srcId="{85842A91-5AF3-4DFD-8B31-C9AA3A016D47}" destId="{8B315E32-354A-431D-BB2F-2F1B5F1F2F1A}" srcOrd="0" destOrd="0" presId="urn:microsoft.com/office/officeart/2005/8/layout/orgChart1"/>
    <dgm:cxn modelId="{EC838EB1-4847-4A37-A4E9-7A3A0AF4ACA4}" type="presOf" srcId="{80940E83-4242-4C85-8454-5D65E0290A77}" destId="{E0341059-8D09-4B8A-9349-2D24A019525B}" srcOrd="0" destOrd="0" presId="urn:microsoft.com/office/officeart/2005/8/layout/orgChart1"/>
    <dgm:cxn modelId="{D7EE3D6A-AD93-4418-82D3-D6B788335219}" type="presOf" srcId="{666465E0-660B-41CE-BCF9-176D21D35903}" destId="{A2990345-9D7A-4682-AF53-F9ECE35D7759}" srcOrd="1" destOrd="0" presId="urn:microsoft.com/office/officeart/2005/8/layout/orgChart1"/>
    <dgm:cxn modelId="{2F8170BE-B0E6-4CF9-A4F5-C75D0700EF47}" srcId="{ABF29032-91CC-4530-9824-39977069224D}" destId="{666465E0-660B-41CE-BCF9-176D21D35903}" srcOrd="0" destOrd="0" parTransId="{85842A91-5AF3-4DFD-8B31-C9AA3A016D47}" sibTransId="{9079E056-12B2-43BC-9292-F3BFC9FCFC46}"/>
    <dgm:cxn modelId="{9247CD34-A5E7-40FC-AE40-DF58212CC514}" srcId="{D9DB7E97-8642-4114-82C5-60FCF501CF18}" destId="{055BA553-041D-4D35-9513-DA6E8C6FD9CE}" srcOrd="2" destOrd="0" parTransId="{7C003669-BC7E-4932-A65A-75F249622D62}" sibTransId="{A18A389C-2BD4-4C41-9E0B-7F3B4FE2FC02}"/>
    <dgm:cxn modelId="{9FE3552D-D32A-4E4B-AADF-AD5B3DC0DF9D}" srcId="{B51095ED-93B8-41D5-A6C7-299C8090C057}" destId="{8107CC85-59C3-4CB2-AF30-40E6CE9C0E40}" srcOrd="1" destOrd="0" parTransId="{F0F2FD05-A687-4B28-BD41-62AB1C95F002}" sibTransId="{F83D5B6D-794D-4559-B0DA-E9082DBA13BF}"/>
    <dgm:cxn modelId="{F60B75E5-0248-4751-8997-A2271DC1F87B}" type="presOf" srcId="{B51095ED-93B8-41D5-A6C7-299C8090C057}" destId="{2BCDDA93-9745-41A0-A8F1-4D41AE1A819F}" srcOrd="1" destOrd="0" presId="urn:microsoft.com/office/officeart/2005/8/layout/orgChart1"/>
    <dgm:cxn modelId="{752C482E-A113-4602-B091-7FF86E8194B9}" srcId="{B0E66303-A8E3-4C7C-9301-7E7D7162BEAF}" destId="{B51095ED-93B8-41D5-A6C7-299C8090C057}" srcOrd="0" destOrd="0" parTransId="{993734B9-CD5E-444E-AD52-7CFFD31F4696}" sibTransId="{84A2B725-6E07-4F47-B309-A606D8338466}"/>
    <dgm:cxn modelId="{0E265700-2DF6-4E9F-B059-3673F6649782}" type="presOf" srcId="{706DAFF7-313A-4549-9183-87F89F7EE2D9}" destId="{EF67A1CC-328E-494D-B51F-C3C18697BE99}" srcOrd="0" destOrd="0" presId="urn:microsoft.com/office/officeart/2005/8/layout/orgChart1"/>
    <dgm:cxn modelId="{9AA5364E-F3CB-4F74-ADF6-509D843F0527}" type="presOf" srcId="{80940E83-4242-4C85-8454-5D65E0290A77}" destId="{09DE009D-DCAF-45C6-BF5B-8411C9337D3A}" srcOrd="1" destOrd="0" presId="urn:microsoft.com/office/officeart/2005/8/layout/orgChart1"/>
    <dgm:cxn modelId="{7CABF474-FCE7-4445-8F4B-074281BA4B97}" type="presOf" srcId="{1A56F7A9-7E5C-4B7D-9E22-4CB741D8C0F0}" destId="{05D47A2D-922A-49B8-9640-5F3EF226D72F}" srcOrd="0" destOrd="0" presId="urn:microsoft.com/office/officeart/2005/8/layout/orgChart1"/>
    <dgm:cxn modelId="{486081A3-388E-4064-A093-FCA3AC6F8668}" type="presOf" srcId="{3E7A05DE-87E1-41B7-BF57-56D767382F46}" destId="{5D60E504-E5DC-451F-A5F8-D9B9DD835AC2}" srcOrd="0" destOrd="0" presId="urn:microsoft.com/office/officeart/2005/8/layout/orgChart1"/>
    <dgm:cxn modelId="{B899D253-5F13-4DE5-9FBD-262119526345}" type="presOf" srcId="{8107CC85-59C3-4CB2-AF30-40E6CE9C0E40}" destId="{3BC7DBF5-BB09-4235-9C36-61BADDB26855}" srcOrd="1" destOrd="0" presId="urn:microsoft.com/office/officeart/2005/8/layout/orgChart1"/>
    <dgm:cxn modelId="{C7EC7FE9-A409-4ED2-BBDC-C2B200C4F478}" srcId="{B51095ED-93B8-41D5-A6C7-299C8090C057}" destId="{1A56F7A9-7E5C-4B7D-9E22-4CB741D8C0F0}" srcOrd="0" destOrd="0" parTransId="{192EECA2-F0E3-4E33-8D1B-7585F800C3B1}" sibTransId="{950F114C-B170-428E-BBD7-65164F36BBAB}"/>
    <dgm:cxn modelId="{D8AF75C0-F98E-4043-9E95-A69F7538B475}" type="presOf" srcId="{D5237B0E-E862-4BD5-A63D-776F6D4E20B0}" destId="{565849F1-76D4-4C1E-B047-505BFABB3950}" srcOrd="1" destOrd="0" presId="urn:microsoft.com/office/officeart/2005/8/layout/orgChart1"/>
    <dgm:cxn modelId="{E2440B7F-13F7-4992-ACD3-7F3F5AE15BB4}" type="presOf" srcId="{66236F2C-8944-4C1C-9144-C2DB6D34719D}" destId="{EF590474-0729-4510-9603-A7EB55DFD0FB}" srcOrd="1" destOrd="0" presId="urn:microsoft.com/office/officeart/2005/8/layout/orgChart1"/>
    <dgm:cxn modelId="{88FED357-7C6E-48C4-A7F5-9A5DAA697094}" type="presOf" srcId="{E7B69881-ACEC-4CAF-9DA0-0FA9D206DFC0}" destId="{6744B9B8-A1BC-4409-8621-F874CB1F351D}" srcOrd="0" destOrd="0" presId="urn:microsoft.com/office/officeart/2005/8/layout/orgChart1"/>
    <dgm:cxn modelId="{4CA57C0E-B086-4416-88CE-EF442226FFC7}" type="presOf" srcId="{1A56F7A9-7E5C-4B7D-9E22-4CB741D8C0F0}" destId="{A10E19BC-5DD9-4158-9CDD-533156489696}" srcOrd="1" destOrd="0" presId="urn:microsoft.com/office/officeart/2005/8/layout/orgChart1"/>
    <dgm:cxn modelId="{18907E37-9FFB-44E3-8480-C1298636A1EE}" type="presOf" srcId="{64710CDB-E9FB-4EFA-B462-4C2191E4A9BB}" destId="{9E6EFF98-1501-49A0-B1F3-9D88ED1CB7E8}" srcOrd="0" destOrd="0" presId="urn:microsoft.com/office/officeart/2005/8/layout/orgChart1"/>
    <dgm:cxn modelId="{24DD38AD-653A-4A81-9067-EE81D2EAD4BB}" type="presOf" srcId="{8F6C993D-B982-45FE-8204-6A63C2BD226B}" destId="{C8A36C96-EC27-4082-9823-D5FA03C21ABD}" srcOrd="0" destOrd="0" presId="urn:microsoft.com/office/officeart/2005/8/layout/orgChart1"/>
    <dgm:cxn modelId="{B5507532-079D-49DD-97D2-5A7C3CF77614}" type="presOf" srcId="{A9ED1AA8-7B22-4CFA-9817-E6966D3DBCDF}" destId="{545C25D2-24DB-41E0-B149-DE826F84EE1B}" srcOrd="0" destOrd="0" presId="urn:microsoft.com/office/officeart/2005/8/layout/orgChart1"/>
    <dgm:cxn modelId="{16E81B73-FBC7-4186-BA11-BD656A7A471D}" type="presOf" srcId="{E6E4A213-106B-4C85-B2FB-477A2D7072C9}" destId="{ACF38941-927D-46D1-B802-96ECCBEA41A2}" srcOrd="0" destOrd="0" presId="urn:microsoft.com/office/officeart/2005/8/layout/orgChart1"/>
    <dgm:cxn modelId="{AF8CF536-3464-4E78-BCD4-7D564D241F7D}" type="presOf" srcId="{D5237B0E-E862-4BD5-A63D-776F6D4E20B0}" destId="{27515C6B-5551-4541-A4B1-7086548B979C}" srcOrd="0" destOrd="0" presId="urn:microsoft.com/office/officeart/2005/8/layout/orgChart1"/>
    <dgm:cxn modelId="{83DAA408-62B9-46A8-933C-3B30B6DBA87D}" type="presOf" srcId="{055BA553-041D-4D35-9513-DA6E8C6FD9CE}" destId="{FFD0E502-BD2D-437F-B775-0D2A806EBCC0}" srcOrd="1" destOrd="0" presId="urn:microsoft.com/office/officeart/2005/8/layout/orgChart1"/>
    <dgm:cxn modelId="{C7E94030-188A-43F3-82AC-E9B75DC25B35}" type="presOf" srcId="{0E5BB137-738C-4257-882E-EF8236E4293B}" destId="{75924242-213A-4883-A676-81339AF245E6}" srcOrd="0" destOrd="0" presId="urn:microsoft.com/office/officeart/2005/8/layout/orgChart1"/>
    <dgm:cxn modelId="{FBE26BF9-F460-4DA5-877D-2CA68ACEDC49}" type="presOf" srcId="{055BA553-041D-4D35-9513-DA6E8C6FD9CE}" destId="{6E378697-5DA3-463B-82EE-13B21AFB0A35}" srcOrd="0" destOrd="0" presId="urn:microsoft.com/office/officeart/2005/8/layout/orgChart1"/>
    <dgm:cxn modelId="{84E2565D-2BA0-4B33-9486-7AEDA4103ADD}" srcId="{055BA553-041D-4D35-9513-DA6E8C6FD9CE}" destId="{66236F2C-8944-4C1C-9144-C2DB6D34719D}" srcOrd="1" destOrd="0" parTransId="{5A8F5A9B-C264-49DD-BFE9-B57B65E1399E}" sibTransId="{027E6E2A-3232-44DC-B004-1C06E229F3BA}"/>
    <dgm:cxn modelId="{AE7BCF20-2443-490D-A855-F1BFAB9D5251}" type="presOf" srcId="{3E7A05DE-87E1-41B7-BF57-56D767382F46}" destId="{C0B74AEF-497F-408A-B237-004BBD645131}" srcOrd="1" destOrd="0" presId="urn:microsoft.com/office/officeart/2005/8/layout/orgChart1"/>
    <dgm:cxn modelId="{24EAAE02-FE94-4340-BD2F-4921092F4DD2}" type="presParOf" srcId="{39B26F6C-E081-4371-81CD-601ED26D8A38}" destId="{A389E0FE-829B-4B04-BC1D-5746FE34E8E7}" srcOrd="0" destOrd="0" presId="urn:microsoft.com/office/officeart/2005/8/layout/orgChart1"/>
    <dgm:cxn modelId="{E3F2BFF4-30C7-4794-B17E-26A91323C72B}" type="presParOf" srcId="{A389E0FE-829B-4B04-BC1D-5746FE34E8E7}" destId="{255D9511-BA0C-4D7A-88CE-353F483762DD}" srcOrd="0" destOrd="0" presId="urn:microsoft.com/office/officeart/2005/8/layout/orgChart1"/>
    <dgm:cxn modelId="{319975A9-CEBD-45B1-8AF6-16895B139248}" type="presParOf" srcId="{255D9511-BA0C-4D7A-88CE-353F483762DD}" destId="{8167DFC1-D597-4D6F-835E-D62F422B28B5}" srcOrd="0" destOrd="0" presId="urn:microsoft.com/office/officeart/2005/8/layout/orgChart1"/>
    <dgm:cxn modelId="{0FED3CA5-04CE-45C5-A1AB-C98951249043}" type="presParOf" srcId="{255D9511-BA0C-4D7A-88CE-353F483762DD}" destId="{8AB26DF3-EE0B-4225-9C28-35767D61C446}" srcOrd="1" destOrd="0" presId="urn:microsoft.com/office/officeart/2005/8/layout/orgChart1"/>
    <dgm:cxn modelId="{3F9FCB6B-0938-49B6-9666-D29057C27438}" type="presParOf" srcId="{A389E0FE-829B-4B04-BC1D-5746FE34E8E7}" destId="{B8C66FE8-BDB1-40B1-AE80-822BE233B224}" srcOrd="1" destOrd="0" presId="urn:microsoft.com/office/officeart/2005/8/layout/orgChart1"/>
    <dgm:cxn modelId="{DEAA80E4-235D-4599-B1C2-7CB3A663AE1F}" type="presParOf" srcId="{B8C66FE8-BDB1-40B1-AE80-822BE233B224}" destId="{7513BCB1-7F0A-4670-8697-3107B2E54624}" srcOrd="0" destOrd="0" presId="urn:microsoft.com/office/officeart/2005/8/layout/orgChart1"/>
    <dgm:cxn modelId="{9F9D102B-B5EC-491A-B700-F6292EC4715E}" type="presParOf" srcId="{B8C66FE8-BDB1-40B1-AE80-822BE233B224}" destId="{1DDE60C0-7FD0-4BE0-A101-B141B69C6ADE}" srcOrd="1" destOrd="0" presId="urn:microsoft.com/office/officeart/2005/8/layout/orgChart1"/>
    <dgm:cxn modelId="{A3E1F8FF-BEE6-43C8-BEC2-9651FAA43C51}" type="presParOf" srcId="{1DDE60C0-7FD0-4BE0-A101-B141B69C6ADE}" destId="{C5F18716-9F41-4CC9-8226-34953A9DBDB9}" srcOrd="0" destOrd="0" presId="urn:microsoft.com/office/officeart/2005/8/layout/orgChart1"/>
    <dgm:cxn modelId="{C2A078FA-AA20-4352-8FDF-ED9CFF36BC7B}" type="presParOf" srcId="{C5F18716-9F41-4CC9-8226-34953A9DBDB9}" destId="{B4C5E064-1333-4D87-A5B6-2291C3FD4C21}" srcOrd="0" destOrd="0" presId="urn:microsoft.com/office/officeart/2005/8/layout/orgChart1"/>
    <dgm:cxn modelId="{8477D32E-4991-4EE1-8FF1-82DFF9E5A94E}" type="presParOf" srcId="{C5F18716-9F41-4CC9-8226-34953A9DBDB9}" destId="{2BCDDA93-9745-41A0-A8F1-4D41AE1A819F}" srcOrd="1" destOrd="0" presId="urn:microsoft.com/office/officeart/2005/8/layout/orgChart1"/>
    <dgm:cxn modelId="{FBE9259F-FFA1-4974-B6E5-F1D6E4A51345}" type="presParOf" srcId="{1DDE60C0-7FD0-4BE0-A101-B141B69C6ADE}" destId="{E3E0E953-F432-4270-AA35-14A029B796E3}" srcOrd="1" destOrd="0" presId="urn:microsoft.com/office/officeart/2005/8/layout/orgChart1"/>
    <dgm:cxn modelId="{0273E5B1-6C96-434B-84B6-EF7849277C09}" type="presParOf" srcId="{E3E0E953-F432-4270-AA35-14A029B796E3}" destId="{38A7B466-D099-48D0-80D1-31BCA1FFBE7F}" srcOrd="0" destOrd="0" presId="urn:microsoft.com/office/officeart/2005/8/layout/orgChart1"/>
    <dgm:cxn modelId="{83528CDA-46F2-4F1D-A092-1404EA2FFB46}" type="presParOf" srcId="{E3E0E953-F432-4270-AA35-14A029B796E3}" destId="{825B2B53-4E99-4ABB-8D3C-031FE4497784}" srcOrd="1" destOrd="0" presId="urn:microsoft.com/office/officeart/2005/8/layout/orgChart1"/>
    <dgm:cxn modelId="{B847B58E-14CC-4DCE-8BE2-318D8983C86C}" type="presParOf" srcId="{825B2B53-4E99-4ABB-8D3C-031FE4497784}" destId="{42E4AE85-7BBB-4FB2-8B5A-3065C80EA4AC}" srcOrd="0" destOrd="0" presId="urn:microsoft.com/office/officeart/2005/8/layout/orgChart1"/>
    <dgm:cxn modelId="{FB48AF39-7B00-4002-AB88-CA4DA3686E9C}" type="presParOf" srcId="{42E4AE85-7BBB-4FB2-8B5A-3065C80EA4AC}" destId="{05D47A2D-922A-49B8-9640-5F3EF226D72F}" srcOrd="0" destOrd="0" presId="urn:microsoft.com/office/officeart/2005/8/layout/orgChart1"/>
    <dgm:cxn modelId="{D2F88DF8-9AAD-4C64-92E3-73CDD571E0CF}" type="presParOf" srcId="{42E4AE85-7BBB-4FB2-8B5A-3065C80EA4AC}" destId="{A10E19BC-5DD9-4158-9CDD-533156489696}" srcOrd="1" destOrd="0" presId="urn:microsoft.com/office/officeart/2005/8/layout/orgChart1"/>
    <dgm:cxn modelId="{A8417C19-4ED3-46A8-9DFB-8F37FA7AA188}" type="presParOf" srcId="{825B2B53-4E99-4ABB-8D3C-031FE4497784}" destId="{DB8B81CE-32F8-44A0-9335-01D3FB2406D9}" srcOrd="1" destOrd="0" presId="urn:microsoft.com/office/officeart/2005/8/layout/orgChart1"/>
    <dgm:cxn modelId="{3A60F40A-A049-426F-9EA6-6341FE211B8B}" type="presParOf" srcId="{825B2B53-4E99-4ABB-8D3C-031FE4497784}" destId="{3E01CCEB-B038-47B5-9A93-0684B68EAB7D}" srcOrd="2" destOrd="0" presId="urn:microsoft.com/office/officeart/2005/8/layout/orgChart1"/>
    <dgm:cxn modelId="{FADCD381-B1D3-432D-A669-3E9440DDCA87}" type="presParOf" srcId="{E3E0E953-F432-4270-AA35-14A029B796E3}" destId="{8E1980E0-D735-463B-968F-6D171971B305}" srcOrd="2" destOrd="0" presId="urn:microsoft.com/office/officeart/2005/8/layout/orgChart1"/>
    <dgm:cxn modelId="{B0C2E2A1-8D42-41CA-B6BC-92F32EC65782}" type="presParOf" srcId="{E3E0E953-F432-4270-AA35-14A029B796E3}" destId="{9BDDD7DF-4F6D-4C32-9F07-7F2B2E931270}" srcOrd="3" destOrd="0" presId="urn:microsoft.com/office/officeart/2005/8/layout/orgChart1"/>
    <dgm:cxn modelId="{9C3EF532-D772-45DC-88E7-BE5540F6299A}" type="presParOf" srcId="{9BDDD7DF-4F6D-4C32-9F07-7F2B2E931270}" destId="{410DF945-A7CF-4619-9A67-95227904C642}" srcOrd="0" destOrd="0" presId="urn:microsoft.com/office/officeart/2005/8/layout/orgChart1"/>
    <dgm:cxn modelId="{B238F944-8851-4C87-8BD2-360F2656C253}" type="presParOf" srcId="{410DF945-A7CF-4619-9A67-95227904C642}" destId="{A9C45F25-A3D4-4EE5-B457-364132643DFB}" srcOrd="0" destOrd="0" presId="urn:microsoft.com/office/officeart/2005/8/layout/orgChart1"/>
    <dgm:cxn modelId="{6EF76E66-89F3-453C-BF36-082AFFE7302A}" type="presParOf" srcId="{410DF945-A7CF-4619-9A67-95227904C642}" destId="{3BC7DBF5-BB09-4235-9C36-61BADDB26855}" srcOrd="1" destOrd="0" presId="urn:microsoft.com/office/officeart/2005/8/layout/orgChart1"/>
    <dgm:cxn modelId="{89C3EDBB-5A84-4B0F-BE68-C2CF83131008}" type="presParOf" srcId="{9BDDD7DF-4F6D-4C32-9F07-7F2B2E931270}" destId="{EEE603EF-1017-4CDE-A875-81BD7C74F932}" srcOrd="1" destOrd="0" presId="urn:microsoft.com/office/officeart/2005/8/layout/orgChart1"/>
    <dgm:cxn modelId="{5BA6D3F5-844D-4BE4-B390-F9C7AA8AEC75}" type="presParOf" srcId="{9BDDD7DF-4F6D-4C32-9F07-7F2B2E931270}" destId="{1B85537E-91A7-419F-BE4F-0318B98EFB50}" srcOrd="2" destOrd="0" presId="urn:microsoft.com/office/officeart/2005/8/layout/orgChart1"/>
    <dgm:cxn modelId="{79240B75-F7C0-438A-8172-01CA45CA5998}" type="presParOf" srcId="{1DDE60C0-7FD0-4BE0-A101-B141B69C6ADE}" destId="{9BCB8320-0546-4748-9B8A-E3D541CF6865}" srcOrd="2" destOrd="0" presId="urn:microsoft.com/office/officeart/2005/8/layout/orgChart1"/>
    <dgm:cxn modelId="{197CF27D-81B3-44D9-B6F2-259F0D3D7C1E}" type="presParOf" srcId="{A389E0FE-829B-4B04-BC1D-5746FE34E8E7}" destId="{3548ADD3-EECE-4ABF-8580-7D7D170CF3D4}" srcOrd="2" destOrd="0" presId="urn:microsoft.com/office/officeart/2005/8/layout/orgChart1"/>
    <dgm:cxn modelId="{BD7F0EE1-091D-4716-AB81-19FB348BAC29}" type="presParOf" srcId="{39B26F6C-E081-4371-81CD-601ED26D8A38}" destId="{6D308F21-68FF-4419-BA68-FA626471EEC5}" srcOrd="1" destOrd="0" presId="urn:microsoft.com/office/officeart/2005/8/layout/orgChart1"/>
    <dgm:cxn modelId="{BA36D0B2-1CED-4365-A070-60DC3E290EB4}" type="presParOf" srcId="{6D308F21-68FF-4419-BA68-FA626471EEC5}" destId="{1F77412E-97D5-4E3E-8900-F9AF7825BC2E}" srcOrd="0" destOrd="0" presId="urn:microsoft.com/office/officeart/2005/8/layout/orgChart1"/>
    <dgm:cxn modelId="{D26E8397-7EBE-4160-927A-D86F1F08F4A6}" type="presParOf" srcId="{1F77412E-97D5-4E3E-8900-F9AF7825BC2E}" destId="{0825748E-1580-4302-9C8F-4101AAA04821}" srcOrd="0" destOrd="0" presId="urn:microsoft.com/office/officeart/2005/8/layout/orgChart1"/>
    <dgm:cxn modelId="{58996C65-7EC6-48DD-9F3D-B6E4CC6DEE1A}" type="presParOf" srcId="{1F77412E-97D5-4E3E-8900-F9AF7825BC2E}" destId="{08C9F45E-14BA-4227-896B-B1FD34872B86}" srcOrd="1" destOrd="0" presId="urn:microsoft.com/office/officeart/2005/8/layout/orgChart1"/>
    <dgm:cxn modelId="{333F1783-DA59-4A7B-BC79-21A85364F3A7}" type="presParOf" srcId="{6D308F21-68FF-4419-BA68-FA626471EEC5}" destId="{800F2FD7-F520-4ADB-9749-540090AA9374}" srcOrd="1" destOrd="0" presId="urn:microsoft.com/office/officeart/2005/8/layout/orgChart1"/>
    <dgm:cxn modelId="{4B7EFDAB-0D63-46D4-920F-B46881EB71FD}" type="presParOf" srcId="{6D308F21-68FF-4419-BA68-FA626471EEC5}" destId="{801A1CB8-374E-488B-BA2A-26CF295C9CE9}" srcOrd="2" destOrd="0" presId="urn:microsoft.com/office/officeart/2005/8/layout/orgChart1"/>
    <dgm:cxn modelId="{44883053-07C0-4E45-AE15-679C1CACC2A8}" type="presParOf" srcId="{801A1CB8-374E-488B-BA2A-26CF295C9CE9}" destId="{8B315E32-354A-431D-BB2F-2F1B5F1F2F1A}" srcOrd="0" destOrd="0" presId="urn:microsoft.com/office/officeart/2005/8/layout/orgChart1"/>
    <dgm:cxn modelId="{D3698B3F-33E7-4865-A186-3028E4462033}" type="presParOf" srcId="{801A1CB8-374E-488B-BA2A-26CF295C9CE9}" destId="{FB7861D8-4BDF-4717-966D-7253F9C3AEC2}" srcOrd="1" destOrd="0" presId="urn:microsoft.com/office/officeart/2005/8/layout/orgChart1"/>
    <dgm:cxn modelId="{5EAC3FE6-3433-404E-ABD7-757921F23194}" type="presParOf" srcId="{FB7861D8-4BDF-4717-966D-7253F9C3AEC2}" destId="{977D46BF-E40D-40B3-96D2-62A5E8911C4B}" srcOrd="0" destOrd="0" presId="urn:microsoft.com/office/officeart/2005/8/layout/orgChart1"/>
    <dgm:cxn modelId="{74F83F1A-DF31-455B-BC5E-5DEEECE41B3A}" type="presParOf" srcId="{977D46BF-E40D-40B3-96D2-62A5E8911C4B}" destId="{71E72159-C9F6-49BD-BB02-6F261C06EE3B}" srcOrd="0" destOrd="0" presId="urn:microsoft.com/office/officeart/2005/8/layout/orgChart1"/>
    <dgm:cxn modelId="{A320BB30-B10B-4A5C-91BB-0177C10A5FE8}" type="presParOf" srcId="{977D46BF-E40D-40B3-96D2-62A5E8911C4B}" destId="{A2990345-9D7A-4682-AF53-F9ECE35D7759}" srcOrd="1" destOrd="0" presId="urn:microsoft.com/office/officeart/2005/8/layout/orgChart1"/>
    <dgm:cxn modelId="{1990A1E8-78C8-4F99-AE02-17A9AB9F37D9}" type="presParOf" srcId="{FB7861D8-4BDF-4717-966D-7253F9C3AEC2}" destId="{0731B8BD-0542-4003-939B-8B4C04755508}" srcOrd="1" destOrd="0" presId="urn:microsoft.com/office/officeart/2005/8/layout/orgChart1"/>
    <dgm:cxn modelId="{733ED39A-03D1-400E-B4F2-98BE0AAED7DD}" type="presParOf" srcId="{FB7861D8-4BDF-4717-966D-7253F9C3AEC2}" destId="{FE01CC2A-60F9-465A-81AF-8F908DEE4A6D}" srcOrd="2" destOrd="0" presId="urn:microsoft.com/office/officeart/2005/8/layout/orgChart1"/>
    <dgm:cxn modelId="{C496F8F5-3008-4CB6-9E79-6973778A812D}" type="presParOf" srcId="{FE01CC2A-60F9-465A-81AF-8F908DEE4A6D}" destId="{6EECC448-73D3-4604-B065-129445662708}" srcOrd="0" destOrd="0" presId="urn:microsoft.com/office/officeart/2005/8/layout/orgChart1"/>
    <dgm:cxn modelId="{9D8C0DA0-F80B-47DA-BB16-879BCCAB0A9E}" type="presParOf" srcId="{FE01CC2A-60F9-465A-81AF-8F908DEE4A6D}" destId="{CC705C14-9D36-4A84-A56E-F19EE2B9F0C2}" srcOrd="1" destOrd="0" presId="urn:microsoft.com/office/officeart/2005/8/layout/orgChart1"/>
    <dgm:cxn modelId="{93327B4B-B8CB-4BA6-99BF-24E80B03EF2E}" type="presParOf" srcId="{CC705C14-9D36-4A84-A56E-F19EE2B9F0C2}" destId="{B2E9160B-BB71-463F-BC7D-0D192A130138}" srcOrd="0" destOrd="0" presId="urn:microsoft.com/office/officeart/2005/8/layout/orgChart1"/>
    <dgm:cxn modelId="{BB8E1AB6-221D-4AA4-AB6C-230387880540}" type="presParOf" srcId="{B2E9160B-BB71-463F-BC7D-0D192A130138}" destId="{E0341059-8D09-4B8A-9349-2D24A019525B}" srcOrd="0" destOrd="0" presId="urn:microsoft.com/office/officeart/2005/8/layout/orgChart1"/>
    <dgm:cxn modelId="{3DCA1B0F-685B-41EA-890F-9D1B18B4B459}" type="presParOf" srcId="{B2E9160B-BB71-463F-BC7D-0D192A130138}" destId="{09DE009D-DCAF-45C6-BF5B-8411C9337D3A}" srcOrd="1" destOrd="0" presId="urn:microsoft.com/office/officeart/2005/8/layout/orgChart1"/>
    <dgm:cxn modelId="{5A9B9B06-75DF-4761-A6B5-CDAEFDA106C4}" type="presParOf" srcId="{CC705C14-9D36-4A84-A56E-F19EE2B9F0C2}" destId="{FE71C64F-F958-4921-951A-0F78CFE558F4}" srcOrd="1" destOrd="0" presId="urn:microsoft.com/office/officeart/2005/8/layout/orgChart1"/>
    <dgm:cxn modelId="{E0EA55FB-5A31-4F2E-83B1-828A8B7499AF}" type="presParOf" srcId="{CC705C14-9D36-4A84-A56E-F19EE2B9F0C2}" destId="{3C42DBA2-4298-4F2B-BED8-182EF032A527}" srcOrd="2" destOrd="0" presId="urn:microsoft.com/office/officeart/2005/8/layout/orgChart1"/>
    <dgm:cxn modelId="{A8C3A813-53A1-45BA-A922-5B88E2B56A52}" type="presParOf" srcId="{FE01CC2A-60F9-465A-81AF-8F908DEE4A6D}" destId="{6744B9B8-A1BC-4409-8621-F874CB1F351D}" srcOrd="2" destOrd="0" presId="urn:microsoft.com/office/officeart/2005/8/layout/orgChart1"/>
    <dgm:cxn modelId="{0E9613A4-D016-4B2D-A734-7CDB52C6956B}" type="presParOf" srcId="{FE01CC2A-60F9-465A-81AF-8F908DEE4A6D}" destId="{23C4F749-9693-482F-B1AF-945CB91486BF}" srcOrd="3" destOrd="0" presId="urn:microsoft.com/office/officeart/2005/8/layout/orgChart1"/>
    <dgm:cxn modelId="{CCAA6B5A-2E4A-4BC8-AD79-144BCE667703}" type="presParOf" srcId="{23C4F749-9693-482F-B1AF-945CB91486BF}" destId="{F958F58B-B70B-4B0C-8F1B-F2234EC6D56D}" srcOrd="0" destOrd="0" presId="urn:microsoft.com/office/officeart/2005/8/layout/orgChart1"/>
    <dgm:cxn modelId="{71647E1E-C62E-4FD9-9F9F-A3AE32AE5993}" type="presParOf" srcId="{F958F58B-B70B-4B0C-8F1B-F2234EC6D56D}" destId="{5D60E504-E5DC-451F-A5F8-D9B9DD835AC2}" srcOrd="0" destOrd="0" presId="urn:microsoft.com/office/officeart/2005/8/layout/orgChart1"/>
    <dgm:cxn modelId="{21E730D0-BB51-42D2-8887-E2720D01660E}" type="presParOf" srcId="{F958F58B-B70B-4B0C-8F1B-F2234EC6D56D}" destId="{C0B74AEF-497F-408A-B237-004BBD645131}" srcOrd="1" destOrd="0" presId="urn:microsoft.com/office/officeart/2005/8/layout/orgChart1"/>
    <dgm:cxn modelId="{D044AA46-6F4A-4A09-9D79-F0CADA1BDEF6}" type="presParOf" srcId="{23C4F749-9693-482F-B1AF-945CB91486BF}" destId="{1634D0D1-EC5F-4FC7-95C5-2FE9258A88E4}" srcOrd="1" destOrd="0" presId="urn:microsoft.com/office/officeart/2005/8/layout/orgChart1"/>
    <dgm:cxn modelId="{DF708AE8-129C-4A24-846C-22E48326D989}" type="presParOf" srcId="{23C4F749-9693-482F-B1AF-945CB91486BF}" destId="{86F9EC09-CAAA-4DA7-877D-A87508860733}" srcOrd="2" destOrd="0" presId="urn:microsoft.com/office/officeart/2005/8/layout/orgChart1"/>
    <dgm:cxn modelId="{1C873127-5F92-4C7D-B517-2E4C15B96D1D}" type="presParOf" srcId="{801A1CB8-374E-488B-BA2A-26CF295C9CE9}" destId="{79E00250-E770-4E29-B35A-9141530D271D}" srcOrd="2" destOrd="0" presId="urn:microsoft.com/office/officeart/2005/8/layout/orgChart1"/>
    <dgm:cxn modelId="{542BFFBC-E3C2-48F7-96FC-D5CB1B280F0E}" type="presParOf" srcId="{801A1CB8-374E-488B-BA2A-26CF295C9CE9}" destId="{97796B34-9CBB-4B5A-BF11-486581E9447A}" srcOrd="3" destOrd="0" presId="urn:microsoft.com/office/officeart/2005/8/layout/orgChart1"/>
    <dgm:cxn modelId="{84B5D49C-2C5D-4939-9590-48834FE7C878}" type="presParOf" srcId="{97796B34-9CBB-4B5A-BF11-486581E9447A}" destId="{81BBBEC0-5AC8-4323-BA9C-C8834559CFC8}" srcOrd="0" destOrd="0" presId="urn:microsoft.com/office/officeart/2005/8/layout/orgChart1"/>
    <dgm:cxn modelId="{A88FDBF7-55B5-450E-9ABA-DF1C7B5A095F}" type="presParOf" srcId="{81BBBEC0-5AC8-4323-BA9C-C8834559CFC8}" destId="{C8A36C96-EC27-4082-9823-D5FA03C21ABD}" srcOrd="0" destOrd="0" presId="urn:microsoft.com/office/officeart/2005/8/layout/orgChart1"/>
    <dgm:cxn modelId="{42B69299-D407-4C96-BA4B-02E5C809B516}" type="presParOf" srcId="{81BBBEC0-5AC8-4323-BA9C-C8834559CFC8}" destId="{AAEB77A5-E71A-4CAD-9A8D-C23D9FF9DEF1}" srcOrd="1" destOrd="0" presId="urn:microsoft.com/office/officeart/2005/8/layout/orgChart1"/>
    <dgm:cxn modelId="{1D1DD57D-E5A9-4A38-9D68-B13C31EC164F}" type="presParOf" srcId="{97796B34-9CBB-4B5A-BF11-486581E9447A}" destId="{2C0BD7FD-BFE3-4DAC-97DD-A82F12309F46}" srcOrd="1" destOrd="0" presId="urn:microsoft.com/office/officeart/2005/8/layout/orgChart1"/>
    <dgm:cxn modelId="{55A36CCE-B161-4F46-A396-F6C782887B74}" type="presParOf" srcId="{97796B34-9CBB-4B5A-BF11-486581E9447A}" destId="{BE34FC71-3D91-4467-A1A8-66DFCBC7DCD2}" srcOrd="2" destOrd="0" presId="urn:microsoft.com/office/officeart/2005/8/layout/orgChart1"/>
    <dgm:cxn modelId="{53F85F45-8828-4323-8F2D-2F26AF706D13}" type="presParOf" srcId="{BE34FC71-3D91-4467-A1A8-66DFCBC7DCD2}" destId="{545C25D2-24DB-41E0-B149-DE826F84EE1B}" srcOrd="0" destOrd="0" presId="urn:microsoft.com/office/officeart/2005/8/layout/orgChart1"/>
    <dgm:cxn modelId="{4083F72A-9219-4B65-A3A1-BAE91506E4EA}" type="presParOf" srcId="{BE34FC71-3D91-4467-A1A8-66DFCBC7DCD2}" destId="{DFA19CD4-BF94-4437-866B-6F849992AC0F}" srcOrd="1" destOrd="0" presId="urn:microsoft.com/office/officeart/2005/8/layout/orgChart1"/>
    <dgm:cxn modelId="{B3647BD2-1033-4CA8-AE80-3F91497CB2AE}" type="presParOf" srcId="{DFA19CD4-BF94-4437-866B-6F849992AC0F}" destId="{CF018DDE-25ED-4EEA-9F25-399763D7E59F}" srcOrd="0" destOrd="0" presId="urn:microsoft.com/office/officeart/2005/8/layout/orgChart1"/>
    <dgm:cxn modelId="{971CBB84-3132-4A30-ABC6-A594E8B90842}" type="presParOf" srcId="{CF018DDE-25ED-4EEA-9F25-399763D7E59F}" destId="{75924242-213A-4883-A676-81339AF245E6}" srcOrd="0" destOrd="0" presId="urn:microsoft.com/office/officeart/2005/8/layout/orgChart1"/>
    <dgm:cxn modelId="{0900D43E-6EB7-4A69-AFB6-1EF451AE17E4}" type="presParOf" srcId="{CF018DDE-25ED-4EEA-9F25-399763D7E59F}" destId="{C59A9022-C77E-4433-84AA-0E3B08931CB5}" srcOrd="1" destOrd="0" presId="urn:microsoft.com/office/officeart/2005/8/layout/orgChart1"/>
    <dgm:cxn modelId="{9318EBC0-4D28-4ABE-B503-D910D90243D1}" type="presParOf" srcId="{DFA19CD4-BF94-4437-866B-6F849992AC0F}" destId="{107C79FC-5181-48CC-BD88-A02DF497D9E1}" srcOrd="1" destOrd="0" presId="urn:microsoft.com/office/officeart/2005/8/layout/orgChart1"/>
    <dgm:cxn modelId="{40614326-6035-4A87-BF5E-E6CCD4EC6CB9}" type="presParOf" srcId="{DFA19CD4-BF94-4437-866B-6F849992AC0F}" destId="{E762595D-1888-424B-BA62-F52066BE96E2}" srcOrd="2" destOrd="0" presId="urn:microsoft.com/office/officeart/2005/8/layout/orgChart1"/>
    <dgm:cxn modelId="{57032F9D-9EC5-4EC1-94D8-66F0F3A8164B}" type="presParOf" srcId="{BE34FC71-3D91-4467-A1A8-66DFCBC7DCD2}" destId="{9E6EFF98-1501-49A0-B1F3-9D88ED1CB7E8}" srcOrd="2" destOrd="0" presId="urn:microsoft.com/office/officeart/2005/8/layout/orgChart1"/>
    <dgm:cxn modelId="{36599651-75EA-4F11-9AF0-262532ABBD7F}" type="presParOf" srcId="{BE34FC71-3D91-4467-A1A8-66DFCBC7DCD2}" destId="{C01F6A71-DFFA-44ED-98FE-7048F648A0B3}" srcOrd="3" destOrd="0" presId="urn:microsoft.com/office/officeart/2005/8/layout/orgChart1"/>
    <dgm:cxn modelId="{0F0E1FD3-84B0-4693-8102-D1DAD213ABBC}" type="presParOf" srcId="{C01F6A71-DFFA-44ED-98FE-7048F648A0B3}" destId="{93B20D44-9475-497A-98DE-CD422B6FC887}" srcOrd="0" destOrd="0" presId="urn:microsoft.com/office/officeart/2005/8/layout/orgChart1"/>
    <dgm:cxn modelId="{C95F38EC-A7EA-45F4-9C0F-715189E2C81C}" type="presParOf" srcId="{93B20D44-9475-497A-98DE-CD422B6FC887}" destId="{27515C6B-5551-4541-A4B1-7086548B979C}" srcOrd="0" destOrd="0" presId="urn:microsoft.com/office/officeart/2005/8/layout/orgChart1"/>
    <dgm:cxn modelId="{DC3BAA00-61C7-427E-BB40-ED74FD95B639}" type="presParOf" srcId="{93B20D44-9475-497A-98DE-CD422B6FC887}" destId="{565849F1-76D4-4C1E-B047-505BFABB3950}" srcOrd="1" destOrd="0" presId="urn:microsoft.com/office/officeart/2005/8/layout/orgChart1"/>
    <dgm:cxn modelId="{CC411537-A443-48B9-9C31-8D5FA7F7AADE}" type="presParOf" srcId="{C01F6A71-DFFA-44ED-98FE-7048F648A0B3}" destId="{AB7894D8-5B7D-4C48-9D6F-B21EE22682E9}" srcOrd="1" destOrd="0" presId="urn:microsoft.com/office/officeart/2005/8/layout/orgChart1"/>
    <dgm:cxn modelId="{8BCE5AE1-5795-4B8B-BAD0-481C8D00355A}" type="presParOf" srcId="{C01F6A71-DFFA-44ED-98FE-7048F648A0B3}" destId="{C6FCE544-1112-4F7C-BE7C-05DD72597517}" srcOrd="2" destOrd="0" presId="urn:microsoft.com/office/officeart/2005/8/layout/orgChart1"/>
    <dgm:cxn modelId="{9BD58E18-4481-4315-A03E-E8BC2CA9F5CB}" type="presParOf" srcId="{39B26F6C-E081-4371-81CD-601ED26D8A38}" destId="{A36D5EE0-F2CE-43C6-B248-05915377190F}" srcOrd="2" destOrd="0" presId="urn:microsoft.com/office/officeart/2005/8/layout/orgChart1"/>
    <dgm:cxn modelId="{78F30606-6311-4DD7-BF79-EDF2AB51F940}" type="presParOf" srcId="{A36D5EE0-F2CE-43C6-B248-05915377190F}" destId="{F1719E11-A0C5-491B-822C-2800D0B95958}" srcOrd="0" destOrd="0" presId="urn:microsoft.com/office/officeart/2005/8/layout/orgChart1"/>
    <dgm:cxn modelId="{01A7CD23-6E96-4250-A2A4-996067ECB9F5}" type="presParOf" srcId="{F1719E11-A0C5-491B-822C-2800D0B95958}" destId="{6E378697-5DA3-463B-82EE-13B21AFB0A35}" srcOrd="0" destOrd="0" presId="urn:microsoft.com/office/officeart/2005/8/layout/orgChart1"/>
    <dgm:cxn modelId="{03C4DFFC-DC61-4154-B6D3-8656D85A889A}" type="presParOf" srcId="{F1719E11-A0C5-491B-822C-2800D0B95958}" destId="{FFD0E502-BD2D-437F-B775-0D2A806EBCC0}" srcOrd="1" destOrd="0" presId="urn:microsoft.com/office/officeart/2005/8/layout/orgChart1"/>
    <dgm:cxn modelId="{BD50AFA4-AB8E-45C6-AF15-19AF59461807}" type="presParOf" srcId="{A36D5EE0-F2CE-43C6-B248-05915377190F}" destId="{8DE36B7F-2C4F-46A7-A5B7-DFB246033A89}" srcOrd="1" destOrd="0" presId="urn:microsoft.com/office/officeart/2005/8/layout/orgChart1"/>
    <dgm:cxn modelId="{29995AC6-6B8A-46FE-A150-C79A96FA3B0D}" type="presParOf" srcId="{A36D5EE0-F2CE-43C6-B248-05915377190F}" destId="{5A0EAA2A-D8D0-4D94-83BB-A22ACE71D433}" srcOrd="2" destOrd="0" presId="urn:microsoft.com/office/officeart/2005/8/layout/orgChart1"/>
    <dgm:cxn modelId="{C6161435-FA89-40A0-8BD0-6D7CFAB691DD}" type="presParOf" srcId="{5A0EAA2A-D8D0-4D94-83BB-A22ACE71D433}" destId="{ACF38941-927D-46D1-B802-96ECCBEA41A2}" srcOrd="0" destOrd="0" presId="urn:microsoft.com/office/officeart/2005/8/layout/orgChart1"/>
    <dgm:cxn modelId="{FFF89E8B-2276-4D7B-821E-863EB3D6C12A}" type="presParOf" srcId="{5A0EAA2A-D8D0-4D94-83BB-A22ACE71D433}" destId="{7F7FAF73-16D6-480D-AEEF-091D3E843EAF}" srcOrd="1" destOrd="0" presId="urn:microsoft.com/office/officeart/2005/8/layout/orgChart1"/>
    <dgm:cxn modelId="{444B98E8-3B4D-4D31-96EB-B257D7C1234D}" type="presParOf" srcId="{7F7FAF73-16D6-480D-AEEF-091D3E843EAF}" destId="{B239A79C-4D4B-41DD-9C1C-BC1649B093F0}" srcOrd="0" destOrd="0" presId="urn:microsoft.com/office/officeart/2005/8/layout/orgChart1"/>
    <dgm:cxn modelId="{1B886CFF-6521-4A82-8989-088754E387C4}" type="presParOf" srcId="{B239A79C-4D4B-41DD-9C1C-BC1649B093F0}" destId="{EF67A1CC-328E-494D-B51F-C3C18697BE99}" srcOrd="0" destOrd="0" presId="urn:microsoft.com/office/officeart/2005/8/layout/orgChart1"/>
    <dgm:cxn modelId="{30ACE7B2-BB68-436E-9D4D-7757A12E86D1}" type="presParOf" srcId="{B239A79C-4D4B-41DD-9C1C-BC1649B093F0}" destId="{1F266248-8779-42B4-B8E9-5AB469117948}" srcOrd="1" destOrd="0" presId="urn:microsoft.com/office/officeart/2005/8/layout/orgChart1"/>
    <dgm:cxn modelId="{E8EFCD10-4380-47F7-9F26-B48A7B4FCA2A}" type="presParOf" srcId="{7F7FAF73-16D6-480D-AEEF-091D3E843EAF}" destId="{29BED948-F761-4425-A8A6-31855A1BB60E}" srcOrd="1" destOrd="0" presId="urn:microsoft.com/office/officeart/2005/8/layout/orgChart1"/>
    <dgm:cxn modelId="{80AB4D66-FB93-4CC4-BAEF-72BBCA61DCC0}" type="presParOf" srcId="{7F7FAF73-16D6-480D-AEEF-091D3E843EAF}" destId="{FD5BDD80-4491-419F-830E-FD7D4888F133}" srcOrd="2" destOrd="0" presId="urn:microsoft.com/office/officeart/2005/8/layout/orgChart1"/>
    <dgm:cxn modelId="{8E53BE4B-E172-47E7-AC11-1A92A7EBE599}" type="presParOf" srcId="{5A0EAA2A-D8D0-4D94-83BB-A22ACE71D433}" destId="{FF6CCC22-56E3-4755-BA25-166F2877F11E}" srcOrd="2" destOrd="0" presId="urn:microsoft.com/office/officeart/2005/8/layout/orgChart1"/>
    <dgm:cxn modelId="{05BC1DF6-EAFE-4740-98DF-581FFF8A184F}" type="presParOf" srcId="{5A0EAA2A-D8D0-4D94-83BB-A22ACE71D433}" destId="{E62639E6-009E-4D82-AD54-6DBC236AF381}" srcOrd="3" destOrd="0" presId="urn:microsoft.com/office/officeart/2005/8/layout/orgChart1"/>
    <dgm:cxn modelId="{80FD4BED-CB17-451B-A075-75C9246A7D22}" type="presParOf" srcId="{E62639E6-009E-4D82-AD54-6DBC236AF381}" destId="{063D35C2-A58C-4873-9ADD-C2F580283F8A}" srcOrd="0" destOrd="0" presId="urn:microsoft.com/office/officeart/2005/8/layout/orgChart1"/>
    <dgm:cxn modelId="{9FBE0C77-B173-49D2-A49C-38C785FA9D1D}" type="presParOf" srcId="{063D35C2-A58C-4873-9ADD-C2F580283F8A}" destId="{D60986D4-ADC9-4AC3-A656-7B7B4DBB5093}" srcOrd="0" destOrd="0" presId="urn:microsoft.com/office/officeart/2005/8/layout/orgChart1"/>
    <dgm:cxn modelId="{4478C8F2-174F-4E10-8DD3-7FEADB079C2F}" type="presParOf" srcId="{063D35C2-A58C-4873-9ADD-C2F580283F8A}" destId="{EF590474-0729-4510-9603-A7EB55DFD0FB}" srcOrd="1" destOrd="0" presId="urn:microsoft.com/office/officeart/2005/8/layout/orgChart1"/>
    <dgm:cxn modelId="{AFB84699-44AE-40BF-870C-75E88704AC77}" type="presParOf" srcId="{E62639E6-009E-4D82-AD54-6DBC236AF381}" destId="{F655E659-0D3C-4B76-8608-33A343F7F49E}" srcOrd="1" destOrd="0" presId="urn:microsoft.com/office/officeart/2005/8/layout/orgChart1"/>
    <dgm:cxn modelId="{5EA0BBCD-F172-49C7-91CD-9ECE13575177}" type="presParOf" srcId="{E62639E6-009E-4D82-AD54-6DBC236AF381}" destId="{4A6EA2B7-E7B0-4DED-9AC6-8A147551D624}" srcOrd="2" destOrd="0" presId="urn:microsoft.com/office/officeart/2005/8/layout/orgChart1"/>
  </dgm:cxnLst>
  <dgm:bg/>
  <dgm:whole>
    <a:ln>
      <a:solidFill>
        <a:schemeClr val="tx1"/>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9DB7E97-8642-4114-82C5-60FCF501CF18}" type="doc">
      <dgm:prSet loTypeId="urn:microsoft.com/office/officeart/2005/8/layout/orgChart1" loCatId="hierarchy" qsTypeId="urn:microsoft.com/office/officeart/2005/8/quickstyle/simple4" qsCatId="simple" csTypeId="urn:microsoft.com/office/officeart/2005/8/colors/accent1_1" csCatId="accent1" phldr="1"/>
      <dgm:spPr/>
      <dgm:t>
        <a:bodyPr/>
        <a:lstStyle/>
        <a:p>
          <a:endParaRPr lang="en-US"/>
        </a:p>
      </dgm:t>
    </dgm:pt>
    <dgm:pt modelId="{B0E66303-A8E3-4C7C-9301-7E7D7162BEAF}">
      <dgm:prSet phldrT="[Text]" custT="1"/>
      <dgm:spPr>
        <a:ln>
          <a:solidFill>
            <a:schemeClr val="tx1"/>
          </a:solidFill>
        </a:ln>
      </dgm:spPr>
      <dgm:t>
        <a:bodyPr/>
        <a:lstStyle/>
        <a:p>
          <a:pPr>
            <a:lnSpc>
              <a:spcPct val="100000"/>
            </a:lnSpc>
          </a:pPr>
          <a:r>
            <a:rPr lang="en-US" sz="2000" dirty="0" smtClean="0">
              <a:solidFill>
                <a:schemeClr val="tx1">
                  <a:lumMod val="65000"/>
                </a:schemeClr>
              </a:solidFill>
            </a:rPr>
            <a:t>Neuroscience</a:t>
          </a:r>
          <a:endParaRPr lang="en-US" sz="2000" dirty="0">
            <a:solidFill>
              <a:schemeClr val="tx1">
                <a:lumMod val="65000"/>
              </a:schemeClr>
            </a:solidFill>
          </a:endParaRPr>
        </a:p>
      </dgm:t>
    </dgm:pt>
    <dgm:pt modelId="{0812259A-6463-474D-905E-DABDA419916B}" type="parTrans" cxnId="{347B6B99-6BAE-4701-A715-5EC2DA218E98}">
      <dgm:prSet/>
      <dgm:spPr/>
      <dgm:t>
        <a:bodyPr/>
        <a:lstStyle/>
        <a:p>
          <a:endParaRPr lang="en-US"/>
        </a:p>
      </dgm:t>
    </dgm:pt>
    <dgm:pt modelId="{8E7B470C-5393-4E97-8DED-B24440F47859}" type="sibTrans" cxnId="{347B6B99-6BAE-4701-A715-5EC2DA218E98}">
      <dgm:prSet/>
      <dgm:spPr/>
      <dgm:t>
        <a:bodyPr/>
        <a:lstStyle/>
        <a:p>
          <a:endParaRPr lang="en-US"/>
        </a:p>
      </dgm:t>
    </dgm:pt>
    <dgm:pt modelId="{ABF29032-91CC-4530-9824-39977069224D}" type="asst">
      <dgm:prSet phldrT="[Text]" custT="1"/>
      <dgm:spPr>
        <a:ln>
          <a:solidFill>
            <a:schemeClr val="tx1"/>
          </a:solidFill>
        </a:ln>
      </dgm:spPr>
      <dgm:t>
        <a:bodyPr/>
        <a:lstStyle/>
        <a:p>
          <a:r>
            <a:rPr lang="en-US" sz="2000" b="1" dirty="0" smtClean="0">
              <a:solidFill>
                <a:schemeClr val="bg1"/>
              </a:solidFill>
            </a:rPr>
            <a:t>Computation</a:t>
          </a:r>
        </a:p>
      </dgm:t>
    </dgm:pt>
    <dgm:pt modelId="{D836F757-33FC-4F82-8B09-4B8836864445}" type="parTrans" cxnId="{73DCFCD7-8495-4568-84D2-E1DE0284F658}">
      <dgm:prSet/>
      <dgm:spPr/>
      <dgm:t>
        <a:bodyPr/>
        <a:lstStyle/>
        <a:p>
          <a:endParaRPr lang="en-US"/>
        </a:p>
      </dgm:t>
    </dgm:pt>
    <dgm:pt modelId="{56D7B5D5-1781-4440-B2E8-4DAA51D891F1}" type="sibTrans" cxnId="{73DCFCD7-8495-4568-84D2-E1DE0284F658}">
      <dgm:prSet/>
      <dgm:spPr/>
      <dgm:t>
        <a:bodyPr/>
        <a:lstStyle/>
        <a:p>
          <a:endParaRPr lang="en-US"/>
        </a:p>
      </dgm:t>
    </dgm:pt>
    <dgm:pt modelId="{055BA553-041D-4D35-9513-DA6E8C6FD9CE}" type="asst">
      <dgm:prSet phldrT="[Text]" custT="1"/>
      <dgm:spPr>
        <a:ln>
          <a:solidFill>
            <a:schemeClr val="tx1"/>
          </a:solidFill>
        </a:ln>
      </dgm:spPr>
      <dgm:t>
        <a:bodyPr/>
        <a:lstStyle/>
        <a:p>
          <a:r>
            <a:rPr lang="en-US" sz="2000" b="0" dirty="0" smtClean="0">
              <a:solidFill>
                <a:schemeClr val="tx1">
                  <a:lumMod val="65000"/>
                </a:schemeClr>
              </a:solidFill>
            </a:rPr>
            <a:t>Computer Science Infrastructure</a:t>
          </a:r>
          <a:endParaRPr lang="en-US" sz="2000" b="0" dirty="0">
            <a:solidFill>
              <a:schemeClr val="tx1">
                <a:lumMod val="65000"/>
              </a:schemeClr>
            </a:solidFill>
          </a:endParaRPr>
        </a:p>
      </dgm:t>
    </dgm:pt>
    <dgm:pt modelId="{7C003669-BC7E-4932-A65A-75F249622D62}" type="parTrans" cxnId="{9247CD34-A5E7-40FC-AE40-DF58212CC514}">
      <dgm:prSet/>
      <dgm:spPr/>
      <dgm:t>
        <a:bodyPr/>
        <a:lstStyle/>
        <a:p>
          <a:endParaRPr lang="en-US"/>
        </a:p>
      </dgm:t>
    </dgm:pt>
    <dgm:pt modelId="{A18A389C-2BD4-4C41-9E0B-7F3B4FE2FC02}" type="sibTrans" cxnId="{9247CD34-A5E7-40FC-AE40-DF58212CC514}">
      <dgm:prSet/>
      <dgm:spPr/>
      <dgm:t>
        <a:bodyPr/>
        <a:lstStyle/>
        <a:p>
          <a:endParaRPr lang="en-US"/>
        </a:p>
      </dgm:t>
    </dgm:pt>
    <dgm:pt modelId="{B51095ED-93B8-41D5-A6C7-299C8090C057}">
      <dgm:prSet phldrT="[Text]" custT="1"/>
      <dgm:spPr>
        <a:ln>
          <a:solidFill>
            <a:schemeClr val="tx1"/>
          </a:solidFill>
        </a:ln>
      </dgm:spPr>
      <dgm:t>
        <a:bodyPr/>
        <a:lstStyle/>
        <a:p>
          <a:pPr>
            <a:lnSpc>
              <a:spcPct val="100000"/>
            </a:lnSpc>
          </a:pPr>
          <a:r>
            <a:rPr lang="en-US" sz="1200" dirty="0" smtClean="0">
              <a:solidFill>
                <a:schemeClr val="tx1">
                  <a:lumMod val="65000"/>
                </a:schemeClr>
              </a:solidFill>
            </a:rPr>
            <a:t>Biological Data</a:t>
          </a:r>
          <a:endParaRPr lang="en-US" sz="1200" dirty="0">
            <a:solidFill>
              <a:schemeClr val="tx1">
                <a:lumMod val="65000"/>
              </a:schemeClr>
            </a:solidFill>
          </a:endParaRPr>
        </a:p>
      </dgm:t>
    </dgm:pt>
    <dgm:pt modelId="{993734B9-CD5E-444E-AD52-7CFFD31F4696}" type="parTrans" cxnId="{752C482E-A113-4602-B091-7FF86E8194B9}">
      <dgm:prSet/>
      <dgm:spPr>
        <a:ln>
          <a:solidFill>
            <a:schemeClr val="tx1"/>
          </a:solidFill>
        </a:ln>
      </dgm:spPr>
      <dgm:t>
        <a:bodyPr/>
        <a:lstStyle/>
        <a:p>
          <a:endParaRPr lang="en-US">
            <a:solidFill>
              <a:schemeClr val="tx1">
                <a:lumMod val="65000"/>
              </a:schemeClr>
            </a:solidFill>
          </a:endParaRPr>
        </a:p>
      </dgm:t>
    </dgm:pt>
    <dgm:pt modelId="{84A2B725-6E07-4F47-B309-A606D8338466}" type="sibTrans" cxnId="{752C482E-A113-4602-B091-7FF86E8194B9}">
      <dgm:prSet/>
      <dgm:spPr/>
      <dgm:t>
        <a:bodyPr/>
        <a:lstStyle/>
        <a:p>
          <a:endParaRPr lang="en-US"/>
        </a:p>
      </dgm:t>
    </dgm:pt>
    <dgm:pt modelId="{666465E0-660B-41CE-BCF9-176D21D35903}" type="asst">
      <dgm:prSet phldrT="[Text]" custT="1"/>
      <dgm:spPr>
        <a:ln>
          <a:solidFill>
            <a:schemeClr val="tx1"/>
          </a:solidFill>
        </a:ln>
      </dgm:spPr>
      <dgm:t>
        <a:bodyPr/>
        <a:lstStyle/>
        <a:p>
          <a:r>
            <a:rPr lang="en-US" sz="1200" b="1" dirty="0" smtClean="0">
              <a:solidFill>
                <a:schemeClr val="bg1"/>
              </a:solidFill>
            </a:rPr>
            <a:t>Neural Networks</a:t>
          </a:r>
        </a:p>
      </dgm:t>
    </dgm:pt>
    <dgm:pt modelId="{85842A91-5AF3-4DFD-8B31-C9AA3A016D47}" type="parTrans" cxnId="{2F8170BE-B0E6-4CF9-A4F5-C75D0700EF47}">
      <dgm:prSet/>
      <dgm:spPr>
        <a:ln>
          <a:solidFill>
            <a:schemeClr val="tx1"/>
          </a:solidFill>
        </a:ln>
      </dgm:spPr>
      <dgm:t>
        <a:bodyPr/>
        <a:lstStyle/>
        <a:p>
          <a:endParaRPr lang="en-US">
            <a:solidFill>
              <a:schemeClr val="tx1">
                <a:lumMod val="65000"/>
              </a:schemeClr>
            </a:solidFill>
          </a:endParaRPr>
        </a:p>
      </dgm:t>
    </dgm:pt>
    <dgm:pt modelId="{9079E056-12B2-43BC-9292-F3BFC9FCFC46}" type="sibTrans" cxnId="{2F8170BE-B0E6-4CF9-A4F5-C75D0700EF47}">
      <dgm:prSet/>
      <dgm:spPr/>
      <dgm:t>
        <a:bodyPr/>
        <a:lstStyle/>
        <a:p>
          <a:endParaRPr lang="en-US"/>
        </a:p>
      </dgm:t>
    </dgm:pt>
    <dgm:pt modelId="{8F6C993D-B982-45FE-8204-6A63C2BD226B}" type="asst">
      <dgm:prSet phldrT="[Text]" custT="1"/>
      <dgm:spPr>
        <a:ln>
          <a:solidFill>
            <a:schemeClr val="tx1"/>
          </a:solidFill>
        </a:ln>
      </dgm:spPr>
      <dgm:t>
        <a:bodyPr/>
        <a:lstStyle/>
        <a:p>
          <a:r>
            <a:rPr lang="en-US" sz="1200" b="0" dirty="0" smtClean="0">
              <a:solidFill>
                <a:schemeClr val="tx1">
                  <a:lumMod val="65000"/>
                </a:schemeClr>
              </a:solidFill>
            </a:rPr>
            <a:t>Robotics</a:t>
          </a:r>
        </a:p>
      </dgm:t>
    </dgm:pt>
    <dgm:pt modelId="{0447E1E2-86D7-458E-8804-601D4DF0F925}" type="parTrans" cxnId="{1F76CD04-49C8-4ED0-A31C-F0461ECA10C4}">
      <dgm:prSet/>
      <dgm:spPr>
        <a:ln>
          <a:solidFill>
            <a:schemeClr val="tx1"/>
          </a:solidFill>
        </a:ln>
      </dgm:spPr>
      <dgm:t>
        <a:bodyPr/>
        <a:lstStyle/>
        <a:p>
          <a:endParaRPr lang="en-US">
            <a:solidFill>
              <a:schemeClr val="tx1">
                <a:lumMod val="65000"/>
              </a:schemeClr>
            </a:solidFill>
          </a:endParaRPr>
        </a:p>
      </dgm:t>
    </dgm:pt>
    <dgm:pt modelId="{1BF6D660-A270-49F0-B41E-AD2AA2871457}" type="sibTrans" cxnId="{1F76CD04-49C8-4ED0-A31C-F0461ECA10C4}">
      <dgm:prSet/>
      <dgm:spPr/>
      <dgm:t>
        <a:bodyPr/>
        <a:lstStyle/>
        <a:p>
          <a:endParaRPr lang="en-US"/>
        </a:p>
      </dgm:t>
    </dgm:pt>
    <dgm:pt modelId="{706DAFF7-313A-4549-9183-87F89F7EE2D9}" type="asst">
      <dgm:prSet phldrT="[Text]" custT="1"/>
      <dgm:spPr>
        <a:ln>
          <a:solidFill>
            <a:schemeClr val="tx1"/>
          </a:solidFill>
        </a:ln>
      </dgm:spPr>
      <dgm:t>
        <a:bodyPr/>
        <a:lstStyle/>
        <a:p>
          <a:r>
            <a:rPr lang="en-US" sz="1000" b="0" dirty="0" smtClean="0">
              <a:solidFill>
                <a:schemeClr val="tx1">
                  <a:lumMod val="65000"/>
                </a:schemeClr>
              </a:solidFill>
            </a:rPr>
            <a:t>NeoCortical Simulator (NCS)</a:t>
          </a:r>
          <a:endParaRPr lang="en-US" sz="1000" b="0" dirty="0">
            <a:solidFill>
              <a:schemeClr val="tx1">
                <a:lumMod val="65000"/>
              </a:schemeClr>
            </a:solidFill>
          </a:endParaRPr>
        </a:p>
      </dgm:t>
    </dgm:pt>
    <dgm:pt modelId="{E6E4A213-106B-4C85-B2FB-477A2D7072C9}" type="parTrans" cxnId="{177F957B-8CEB-46EB-85FD-553834A672B0}">
      <dgm:prSet/>
      <dgm:spPr>
        <a:ln>
          <a:solidFill>
            <a:schemeClr val="tx1"/>
          </a:solidFill>
        </a:ln>
      </dgm:spPr>
      <dgm:t>
        <a:bodyPr/>
        <a:lstStyle/>
        <a:p>
          <a:endParaRPr lang="en-US"/>
        </a:p>
      </dgm:t>
    </dgm:pt>
    <dgm:pt modelId="{53382BD1-53FB-45A6-BCBE-6A905E08D1AB}" type="sibTrans" cxnId="{177F957B-8CEB-46EB-85FD-553834A672B0}">
      <dgm:prSet/>
      <dgm:spPr/>
      <dgm:t>
        <a:bodyPr/>
        <a:lstStyle/>
        <a:p>
          <a:endParaRPr lang="en-US"/>
        </a:p>
      </dgm:t>
    </dgm:pt>
    <dgm:pt modelId="{66236F2C-8944-4C1C-9144-C2DB6D34719D}" type="asst">
      <dgm:prSet phldrT="[Text]" custT="1"/>
      <dgm:spPr>
        <a:ln>
          <a:solidFill>
            <a:schemeClr val="tx1"/>
          </a:solidFill>
        </a:ln>
      </dgm:spPr>
      <dgm:t>
        <a:bodyPr/>
        <a:lstStyle/>
        <a:p>
          <a:r>
            <a:rPr lang="en-US" sz="1200" b="0" dirty="0" err="1" smtClean="0">
              <a:solidFill>
                <a:schemeClr val="tx1">
                  <a:lumMod val="65000"/>
                </a:schemeClr>
              </a:solidFill>
            </a:rPr>
            <a:t>Brainslug</a:t>
          </a:r>
          <a:endParaRPr lang="en-US" sz="1200" b="0" dirty="0">
            <a:solidFill>
              <a:schemeClr val="tx1">
                <a:lumMod val="65000"/>
              </a:schemeClr>
            </a:solidFill>
          </a:endParaRPr>
        </a:p>
      </dgm:t>
    </dgm:pt>
    <dgm:pt modelId="{5A8F5A9B-C264-49DD-BFE9-B57B65E1399E}" type="parTrans" cxnId="{84E2565D-2BA0-4B33-9486-7AEDA4103ADD}">
      <dgm:prSet/>
      <dgm:spPr>
        <a:ln>
          <a:solidFill>
            <a:schemeClr val="tx1"/>
          </a:solidFill>
        </a:ln>
      </dgm:spPr>
      <dgm:t>
        <a:bodyPr/>
        <a:lstStyle/>
        <a:p>
          <a:endParaRPr lang="en-US"/>
        </a:p>
      </dgm:t>
    </dgm:pt>
    <dgm:pt modelId="{027E6E2A-3232-44DC-B004-1C06E229F3BA}" type="sibTrans" cxnId="{84E2565D-2BA0-4B33-9486-7AEDA4103ADD}">
      <dgm:prSet/>
      <dgm:spPr/>
      <dgm:t>
        <a:bodyPr/>
        <a:lstStyle/>
        <a:p>
          <a:endParaRPr lang="en-US"/>
        </a:p>
      </dgm:t>
    </dgm:pt>
    <dgm:pt modelId="{80940E83-4242-4C85-8454-5D65E0290A77}" type="asst">
      <dgm:prSet phldrT="[Text]"/>
      <dgm:spPr>
        <a:ln>
          <a:solidFill>
            <a:schemeClr val="tx1"/>
          </a:solidFill>
        </a:ln>
      </dgm:spPr>
      <dgm:t>
        <a:bodyPr/>
        <a:lstStyle/>
        <a:p>
          <a:r>
            <a:rPr lang="en-US" b="1" dirty="0" smtClean="0">
              <a:solidFill>
                <a:schemeClr val="bg1"/>
              </a:solidFill>
            </a:rPr>
            <a:t>Navigation</a:t>
          </a:r>
        </a:p>
      </dgm:t>
    </dgm:pt>
    <dgm:pt modelId="{5E30855C-9FF9-41A7-A219-AD954957A8EE}" type="parTrans" cxnId="{E0733F25-7D4C-4B12-9B70-AE0D72FA27B8}">
      <dgm:prSet/>
      <dgm:spPr>
        <a:ln>
          <a:solidFill>
            <a:schemeClr val="tx1"/>
          </a:solidFill>
        </a:ln>
      </dgm:spPr>
      <dgm:t>
        <a:bodyPr/>
        <a:lstStyle/>
        <a:p>
          <a:endParaRPr lang="en-US">
            <a:solidFill>
              <a:schemeClr val="tx1">
                <a:lumMod val="65000"/>
              </a:schemeClr>
            </a:solidFill>
          </a:endParaRPr>
        </a:p>
      </dgm:t>
    </dgm:pt>
    <dgm:pt modelId="{DD504206-F29F-4A8D-823E-CF2D278CA675}" type="sibTrans" cxnId="{E0733F25-7D4C-4B12-9B70-AE0D72FA27B8}">
      <dgm:prSet/>
      <dgm:spPr/>
      <dgm:t>
        <a:bodyPr/>
        <a:lstStyle/>
        <a:p>
          <a:endParaRPr lang="en-US"/>
        </a:p>
      </dgm:t>
    </dgm:pt>
    <dgm:pt modelId="{3E7A05DE-87E1-41B7-BF57-56D767382F46}" type="asst">
      <dgm:prSet phldrT="[Text]"/>
      <dgm:spPr>
        <a:ln>
          <a:solidFill>
            <a:schemeClr val="tx1"/>
          </a:solidFill>
        </a:ln>
      </dgm:spPr>
      <dgm:t>
        <a:bodyPr/>
        <a:lstStyle/>
        <a:p>
          <a:r>
            <a:rPr lang="en-US" b="1" dirty="0" smtClean="0">
              <a:solidFill>
                <a:schemeClr val="bg1"/>
              </a:solidFill>
            </a:rPr>
            <a:t>Trust</a:t>
          </a:r>
        </a:p>
      </dgm:t>
    </dgm:pt>
    <dgm:pt modelId="{E7B69881-ACEC-4CAF-9DA0-0FA9D206DFC0}" type="parTrans" cxnId="{ACBC35D2-ADCF-4116-B286-964884F84427}">
      <dgm:prSet/>
      <dgm:spPr>
        <a:ln>
          <a:solidFill>
            <a:schemeClr val="tx1"/>
          </a:solidFill>
        </a:ln>
      </dgm:spPr>
      <dgm:t>
        <a:bodyPr/>
        <a:lstStyle/>
        <a:p>
          <a:endParaRPr lang="en-US">
            <a:solidFill>
              <a:schemeClr val="tx1">
                <a:lumMod val="65000"/>
              </a:schemeClr>
            </a:solidFill>
          </a:endParaRPr>
        </a:p>
      </dgm:t>
    </dgm:pt>
    <dgm:pt modelId="{22A8AC0D-B791-4F9E-A90D-0DB7F41BBFB4}" type="sibTrans" cxnId="{ACBC35D2-ADCF-4116-B286-964884F84427}">
      <dgm:prSet/>
      <dgm:spPr/>
      <dgm:t>
        <a:bodyPr/>
        <a:lstStyle/>
        <a:p>
          <a:endParaRPr lang="en-US"/>
        </a:p>
      </dgm:t>
    </dgm:pt>
    <dgm:pt modelId="{0E5BB137-738C-4257-882E-EF8236E4293B}" type="asst">
      <dgm:prSet phldrT="[Text]"/>
      <dgm:spPr>
        <a:ln>
          <a:solidFill>
            <a:schemeClr val="tx1"/>
          </a:solidFill>
        </a:ln>
      </dgm:spPr>
      <dgm:t>
        <a:bodyPr/>
        <a:lstStyle/>
        <a:p>
          <a:r>
            <a:rPr lang="en-US" b="0" dirty="0" smtClean="0">
              <a:solidFill>
                <a:schemeClr val="tx1">
                  <a:lumMod val="65000"/>
                </a:schemeClr>
              </a:solidFill>
            </a:rPr>
            <a:t>Virtual Environment</a:t>
          </a:r>
        </a:p>
      </dgm:t>
    </dgm:pt>
    <dgm:pt modelId="{A9ED1AA8-7B22-4CFA-9817-E6966D3DBCDF}" type="parTrans" cxnId="{E9FFC028-252A-465B-90B2-0FFB583DE033}">
      <dgm:prSet/>
      <dgm:spPr>
        <a:ln>
          <a:solidFill>
            <a:schemeClr val="tx1"/>
          </a:solidFill>
        </a:ln>
      </dgm:spPr>
      <dgm:t>
        <a:bodyPr/>
        <a:lstStyle/>
        <a:p>
          <a:endParaRPr lang="en-US">
            <a:solidFill>
              <a:schemeClr val="tx1">
                <a:lumMod val="65000"/>
              </a:schemeClr>
            </a:solidFill>
          </a:endParaRPr>
        </a:p>
      </dgm:t>
    </dgm:pt>
    <dgm:pt modelId="{C8A6944F-E0AE-4CE0-B3C7-2E4B989AEECC}" type="sibTrans" cxnId="{E9FFC028-252A-465B-90B2-0FFB583DE033}">
      <dgm:prSet/>
      <dgm:spPr/>
      <dgm:t>
        <a:bodyPr/>
        <a:lstStyle/>
        <a:p>
          <a:endParaRPr lang="en-US"/>
        </a:p>
      </dgm:t>
    </dgm:pt>
    <dgm:pt modelId="{D5237B0E-E862-4BD5-A63D-776F6D4E20B0}" type="asst">
      <dgm:prSet phldrT="[Text]"/>
      <dgm:spPr>
        <a:ln>
          <a:solidFill>
            <a:schemeClr val="tx1"/>
          </a:solidFill>
        </a:ln>
      </dgm:spPr>
      <dgm:t>
        <a:bodyPr/>
        <a:lstStyle/>
        <a:p>
          <a:r>
            <a:rPr lang="en-US" b="0" dirty="0" smtClean="0">
              <a:solidFill>
                <a:schemeClr val="tx1">
                  <a:lumMod val="65000"/>
                </a:schemeClr>
              </a:solidFill>
            </a:rPr>
            <a:t>Childbot</a:t>
          </a:r>
        </a:p>
      </dgm:t>
    </dgm:pt>
    <dgm:pt modelId="{64710CDB-E9FB-4EFA-B462-4C2191E4A9BB}" type="parTrans" cxnId="{DA9CF5EF-28B4-48C1-836E-50BCF42C05DF}">
      <dgm:prSet/>
      <dgm:spPr>
        <a:ln>
          <a:solidFill>
            <a:schemeClr val="tx1"/>
          </a:solidFill>
        </a:ln>
      </dgm:spPr>
      <dgm:t>
        <a:bodyPr/>
        <a:lstStyle/>
        <a:p>
          <a:endParaRPr lang="en-US">
            <a:solidFill>
              <a:schemeClr val="tx1">
                <a:lumMod val="65000"/>
              </a:schemeClr>
            </a:solidFill>
          </a:endParaRPr>
        </a:p>
      </dgm:t>
    </dgm:pt>
    <dgm:pt modelId="{E8B46AEF-0D24-46BA-A015-F9DCFC1C16EE}" type="sibTrans" cxnId="{DA9CF5EF-28B4-48C1-836E-50BCF42C05DF}">
      <dgm:prSet/>
      <dgm:spPr/>
      <dgm:t>
        <a:bodyPr/>
        <a:lstStyle/>
        <a:p>
          <a:endParaRPr lang="en-US"/>
        </a:p>
      </dgm:t>
    </dgm:pt>
    <dgm:pt modelId="{1A56F7A9-7E5C-4B7D-9E22-4CB741D8C0F0}">
      <dgm:prSet phldrT="[Text]" custT="1"/>
      <dgm:spPr>
        <a:ln>
          <a:solidFill>
            <a:schemeClr val="tx1"/>
          </a:solidFill>
        </a:ln>
      </dgm:spPr>
      <dgm:t>
        <a:bodyPr/>
        <a:lstStyle/>
        <a:p>
          <a:pPr>
            <a:lnSpc>
              <a:spcPct val="100000"/>
            </a:lnSpc>
          </a:pPr>
          <a:r>
            <a:rPr lang="en-US" sz="1200" dirty="0" smtClean="0">
              <a:solidFill>
                <a:schemeClr val="tx1">
                  <a:lumMod val="65000"/>
                </a:schemeClr>
              </a:solidFill>
            </a:rPr>
            <a:t>Literature</a:t>
          </a:r>
          <a:endParaRPr lang="en-US" sz="1200" dirty="0">
            <a:solidFill>
              <a:schemeClr val="tx1">
                <a:lumMod val="65000"/>
              </a:schemeClr>
            </a:solidFill>
          </a:endParaRPr>
        </a:p>
      </dgm:t>
    </dgm:pt>
    <dgm:pt modelId="{192EECA2-F0E3-4E33-8D1B-7585F800C3B1}" type="parTrans" cxnId="{C7EC7FE9-A409-4ED2-BBDC-C2B200C4F478}">
      <dgm:prSet/>
      <dgm:spPr>
        <a:ln>
          <a:solidFill>
            <a:schemeClr val="tx1"/>
          </a:solidFill>
        </a:ln>
      </dgm:spPr>
      <dgm:t>
        <a:bodyPr/>
        <a:lstStyle/>
        <a:p>
          <a:endParaRPr lang="en-US">
            <a:solidFill>
              <a:schemeClr val="tx1">
                <a:lumMod val="65000"/>
              </a:schemeClr>
            </a:solidFill>
          </a:endParaRPr>
        </a:p>
      </dgm:t>
    </dgm:pt>
    <dgm:pt modelId="{950F114C-B170-428E-BBD7-65164F36BBAB}" type="sibTrans" cxnId="{C7EC7FE9-A409-4ED2-BBDC-C2B200C4F478}">
      <dgm:prSet/>
      <dgm:spPr/>
      <dgm:t>
        <a:bodyPr/>
        <a:lstStyle/>
        <a:p>
          <a:endParaRPr lang="en-US"/>
        </a:p>
      </dgm:t>
    </dgm:pt>
    <dgm:pt modelId="{8107CC85-59C3-4CB2-AF30-40E6CE9C0E40}">
      <dgm:prSet phldrT="[Text]" custT="1"/>
      <dgm:spPr>
        <a:ln>
          <a:solidFill>
            <a:schemeClr val="tx1"/>
          </a:solidFill>
        </a:ln>
      </dgm:spPr>
      <dgm:t>
        <a:bodyPr/>
        <a:lstStyle/>
        <a:p>
          <a:pPr>
            <a:lnSpc>
              <a:spcPct val="100000"/>
            </a:lnSpc>
          </a:pPr>
          <a:r>
            <a:rPr lang="en-US" sz="1150" dirty="0" smtClean="0">
              <a:solidFill>
                <a:schemeClr val="tx1">
                  <a:lumMod val="65000"/>
                </a:schemeClr>
              </a:solidFill>
            </a:rPr>
            <a:t>Experiments</a:t>
          </a:r>
          <a:endParaRPr lang="en-US" sz="1150" dirty="0">
            <a:solidFill>
              <a:schemeClr val="tx1">
                <a:lumMod val="65000"/>
              </a:schemeClr>
            </a:solidFill>
          </a:endParaRPr>
        </a:p>
      </dgm:t>
    </dgm:pt>
    <dgm:pt modelId="{F0F2FD05-A687-4B28-BD41-62AB1C95F002}" type="parTrans" cxnId="{9FE3552D-D32A-4E4B-AADF-AD5B3DC0DF9D}">
      <dgm:prSet/>
      <dgm:spPr>
        <a:ln>
          <a:solidFill>
            <a:schemeClr val="tx1"/>
          </a:solidFill>
        </a:ln>
      </dgm:spPr>
      <dgm:t>
        <a:bodyPr/>
        <a:lstStyle/>
        <a:p>
          <a:endParaRPr lang="en-US">
            <a:solidFill>
              <a:schemeClr val="tx1">
                <a:lumMod val="65000"/>
              </a:schemeClr>
            </a:solidFill>
          </a:endParaRPr>
        </a:p>
      </dgm:t>
    </dgm:pt>
    <dgm:pt modelId="{F83D5B6D-794D-4559-B0DA-E9082DBA13BF}" type="sibTrans" cxnId="{9FE3552D-D32A-4E4B-AADF-AD5B3DC0DF9D}">
      <dgm:prSet/>
      <dgm:spPr/>
      <dgm:t>
        <a:bodyPr/>
        <a:lstStyle/>
        <a:p>
          <a:endParaRPr lang="en-US"/>
        </a:p>
      </dgm:t>
    </dgm:pt>
    <dgm:pt modelId="{39B26F6C-E081-4371-81CD-601ED26D8A38}" type="pres">
      <dgm:prSet presAssocID="{D9DB7E97-8642-4114-82C5-60FCF501CF18}" presName="hierChild1" presStyleCnt="0">
        <dgm:presLayoutVars>
          <dgm:orgChart val="1"/>
          <dgm:chPref val="1"/>
          <dgm:dir/>
          <dgm:animOne val="branch"/>
          <dgm:animLvl val="lvl"/>
          <dgm:resizeHandles/>
        </dgm:presLayoutVars>
      </dgm:prSet>
      <dgm:spPr/>
      <dgm:t>
        <a:bodyPr/>
        <a:lstStyle/>
        <a:p>
          <a:endParaRPr lang="en-US"/>
        </a:p>
      </dgm:t>
    </dgm:pt>
    <dgm:pt modelId="{A389E0FE-829B-4B04-BC1D-5746FE34E8E7}" type="pres">
      <dgm:prSet presAssocID="{B0E66303-A8E3-4C7C-9301-7E7D7162BEAF}" presName="hierRoot1" presStyleCnt="0">
        <dgm:presLayoutVars>
          <dgm:hierBranch val="init"/>
        </dgm:presLayoutVars>
      </dgm:prSet>
      <dgm:spPr/>
    </dgm:pt>
    <dgm:pt modelId="{255D9511-BA0C-4D7A-88CE-353F483762DD}" type="pres">
      <dgm:prSet presAssocID="{B0E66303-A8E3-4C7C-9301-7E7D7162BEAF}" presName="rootComposite1" presStyleCnt="0"/>
      <dgm:spPr/>
    </dgm:pt>
    <dgm:pt modelId="{8167DFC1-D597-4D6F-835E-D62F422B28B5}" type="pres">
      <dgm:prSet presAssocID="{B0E66303-A8E3-4C7C-9301-7E7D7162BEAF}" presName="rootText1" presStyleLbl="node0" presStyleIdx="0" presStyleCnt="3" custScaleX="188417" custScaleY="266001" custLinFactY="-95491" custLinFactNeighborX="30096" custLinFactNeighborY="-100000">
        <dgm:presLayoutVars>
          <dgm:chPref val="3"/>
        </dgm:presLayoutVars>
      </dgm:prSet>
      <dgm:spPr/>
      <dgm:t>
        <a:bodyPr/>
        <a:lstStyle/>
        <a:p>
          <a:endParaRPr lang="en-US"/>
        </a:p>
      </dgm:t>
    </dgm:pt>
    <dgm:pt modelId="{8AB26DF3-EE0B-4225-9C28-35767D61C446}" type="pres">
      <dgm:prSet presAssocID="{B0E66303-A8E3-4C7C-9301-7E7D7162BEAF}" presName="rootConnector1" presStyleLbl="node1" presStyleIdx="0" presStyleCnt="0"/>
      <dgm:spPr/>
      <dgm:t>
        <a:bodyPr/>
        <a:lstStyle/>
        <a:p>
          <a:endParaRPr lang="en-US"/>
        </a:p>
      </dgm:t>
    </dgm:pt>
    <dgm:pt modelId="{B8C66FE8-BDB1-40B1-AE80-822BE233B224}" type="pres">
      <dgm:prSet presAssocID="{B0E66303-A8E3-4C7C-9301-7E7D7162BEAF}" presName="hierChild2" presStyleCnt="0"/>
      <dgm:spPr/>
    </dgm:pt>
    <dgm:pt modelId="{7513BCB1-7F0A-4670-8697-3107B2E54624}" type="pres">
      <dgm:prSet presAssocID="{993734B9-CD5E-444E-AD52-7CFFD31F4696}" presName="Name37" presStyleLbl="parChTrans1D2" presStyleIdx="0" presStyleCnt="5"/>
      <dgm:spPr/>
      <dgm:t>
        <a:bodyPr/>
        <a:lstStyle/>
        <a:p>
          <a:endParaRPr lang="en-US"/>
        </a:p>
      </dgm:t>
    </dgm:pt>
    <dgm:pt modelId="{1DDE60C0-7FD0-4BE0-A101-B141B69C6ADE}" type="pres">
      <dgm:prSet presAssocID="{B51095ED-93B8-41D5-A6C7-299C8090C057}" presName="hierRoot2" presStyleCnt="0">
        <dgm:presLayoutVars>
          <dgm:hierBranch/>
        </dgm:presLayoutVars>
      </dgm:prSet>
      <dgm:spPr/>
    </dgm:pt>
    <dgm:pt modelId="{C5F18716-9F41-4CC9-8226-34953A9DBDB9}" type="pres">
      <dgm:prSet presAssocID="{B51095ED-93B8-41D5-A6C7-299C8090C057}" presName="rootComposite" presStyleCnt="0"/>
      <dgm:spPr/>
    </dgm:pt>
    <dgm:pt modelId="{B4C5E064-1333-4D87-A5B6-2291C3FD4C21}" type="pres">
      <dgm:prSet presAssocID="{B51095ED-93B8-41D5-A6C7-299C8090C057}" presName="rootText" presStyleLbl="node2" presStyleIdx="0" presStyleCnt="1" custLinFactY="-49406" custLinFactNeighborX="29953" custLinFactNeighborY="-100000">
        <dgm:presLayoutVars>
          <dgm:chPref val="3"/>
        </dgm:presLayoutVars>
      </dgm:prSet>
      <dgm:spPr/>
      <dgm:t>
        <a:bodyPr/>
        <a:lstStyle/>
        <a:p>
          <a:endParaRPr lang="en-US"/>
        </a:p>
      </dgm:t>
    </dgm:pt>
    <dgm:pt modelId="{2BCDDA93-9745-41A0-A8F1-4D41AE1A819F}" type="pres">
      <dgm:prSet presAssocID="{B51095ED-93B8-41D5-A6C7-299C8090C057}" presName="rootConnector" presStyleLbl="node2" presStyleIdx="0" presStyleCnt="1"/>
      <dgm:spPr/>
      <dgm:t>
        <a:bodyPr/>
        <a:lstStyle/>
        <a:p>
          <a:endParaRPr lang="en-US"/>
        </a:p>
      </dgm:t>
    </dgm:pt>
    <dgm:pt modelId="{E3E0E953-F432-4270-AA35-14A029B796E3}" type="pres">
      <dgm:prSet presAssocID="{B51095ED-93B8-41D5-A6C7-299C8090C057}" presName="hierChild4" presStyleCnt="0"/>
      <dgm:spPr/>
    </dgm:pt>
    <dgm:pt modelId="{38A7B466-D099-48D0-80D1-31BCA1FFBE7F}" type="pres">
      <dgm:prSet presAssocID="{192EECA2-F0E3-4E33-8D1B-7585F800C3B1}" presName="Name35" presStyleLbl="parChTrans1D3" presStyleIdx="0" presStyleCnt="6"/>
      <dgm:spPr/>
      <dgm:t>
        <a:bodyPr/>
        <a:lstStyle/>
        <a:p>
          <a:endParaRPr lang="en-US"/>
        </a:p>
      </dgm:t>
    </dgm:pt>
    <dgm:pt modelId="{825B2B53-4E99-4ABB-8D3C-031FE4497784}" type="pres">
      <dgm:prSet presAssocID="{1A56F7A9-7E5C-4B7D-9E22-4CB741D8C0F0}" presName="hierRoot2" presStyleCnt="0">
        <dgm:presLayoutVars>
          <dgm:hierBranch/>
        </dgm:presLayoutVars>
      </dgm:prSet>
      <dgm:spPr/>
    </dgm:pt>
    <dgm:pt modelId="{42E4AE85-7BBB-4FB2-8B5A-3065C80EA4AC}" type="pres">
      <dgm:prSet presAssocID="{1A56F7A9-7E5C-4B7D-9E22-4CB741D8C0F0}" presName="rootComposite" presStyleCnt="0"/>
      <dgm:spPr/>
    </dgm:pt>
    <dgm:pt modelId="{05D47A2D-922A-49B8-9640-5F3EF226D72F}" type="pres">
      <dgm:prSet presAssocID="{1A56F7A9-7E5C-4B7D-9E22-4CB741D8C0F0}" presName="rootText" presStyleLbl="node3" presStyleIdx="0" presStyleCnt="2" custLinFactY="-25636" custLinFactNeighborX="6049" custLinFactNeighborY="-100000">
        <dgm:presLayoutVars>
          <dgm:chPref val="3"/>
        </dgm:presLayoutVars>
      </dgm:prSet>
      <dgm:spPr/>
      <dgm:t>
        <a:bodyPr/>
        <a:lstStyle/>
        <a:p>
          <a:endParaRPr lang="en-US"/>
        </a:p>
      </dgm:t>
    </dgm:pt>
    <dgm:pt modelId="{A10E19BC-5DD9-4158-9CDD-533156489696}" type="pres">
      <dgm:prSet presAssocID="{1A56F7A9-7E5C-4B7D-9E22-4CB741D8C0F0}" presName="rootConnector" presStyleLbl="node3" presStyleIdx="0" presStyleCnt="2"/>
      <dgm:spPr/>
      <dgm:t>
        <a:bodyPr/>
        <a:lstStyle/>
        <a:p>
          <a:endParaRPr lang="en-US"/>
        </a:p>
      </dgm:t>
    </dgm:pt>
    <dgm:pt modelId="{DB8B81CE-32F8-44A0-9335-01D3FB2406D9}" type="pres">
      <dgm:prSet presAssocID="{1A56F7A9-7E5C-4B7D-9E22-4CB741D8C0F0}" presName="hierChild4" presStyleCnt="0"/>
      <dgm:spPr/>
    </dgm:pt>
    <dgm:pt modelId="{3E01CCEB-B038-47B5-9A93-0684B68EAB7D}" type="pres">
      <dgm:prSet presAssocID="{1A56F7A9-7E5C-4B7D-9E22-4CB741D8C0F0}" presName="hierChild5" presStyleCnt="0"/>
      <dgm:spPr/>
    </dgm:pt>
    <dgm:pt modelId="{8E1980E0-D735-463B-968F-6D171971B305}" type="pres">
      <dgm:prSet presAssocID="{F0F2FD05-A687-4B28-BD41-62AB1C95F002}" presName="Name35" presStyleLbl="parChTrans1D3" presStyleIdx="1" presStyleCnt="6"/>
      <dgm:spPr/>
      <dgm:t>
        <a:bodyPr/>
        <a:lstStyle/>
        <a:p>
          <a:endParaRPr lang="en-US"/>
        </a:p>
      </dgm:t>
    </dgm:pt>
    <dgm:pt modelId="{9BDDD7DF-4F6D-4C32-9F07-7F2B2E931270}" type="pres">
      <dgm:prSet presAssocID="{8107CC85-59C3-4CB2-AF30-40E6CE9C0E40}" presName="hierRoot2" presStyleCnt="0">
        <dgm:presLayoutVars>
          <dgm:hierBranch val="init"/>
        </dgm:presLayoutVars>
      </dgm:prSet>
      <dgm:spPr/>
    </dgm:pt>
    <dgm:pt modelId="{410DF945-A7CF-4619-9A67-95227904C642}" type="pres">
      <dgm:prSet presAssocID="{8107CC85-59C3-4CB2-AF30-40E6CE9C0E40}" presName="rootComposite" presStyleCnt="0"/>
      <dgm:spPr/>
    </dgm:pt>
    <dgm:pt modelId="{A9C45F25-A3D4-4EE5-B457-364132643DFB}" type="pres">
      <dgm:prSet presAssocID="{8107CC85-59C3-4CB2-AF30-40E6CE9C0E40}" presName="rootText" presStyleLbl="node3" presStyleIdx="1" presStyleCnt="2" custLinFactY="-25400" custLinFactNeighborX="50325" custLinFactNeighborY="-100000">
        <dgm:presLayoutVars>
          <dgm:chPref val="3"/>
        </dgm:presLayoutVars>
      </dgm:prSet>
      <dgm:spPr/>
      <dgm:t>
        <a:bodyPr/>
        <a:lstStyle/>
        <a:p>
          <a:endParaRPr lang="en-US"/>
        </a:p>
      </dgm:t>
    </dgm:pt>
    <dgm:pt modelId="{3BC7DBF5-BB09-4235-9C36-61BADDB26855}" type="pres">
      <dgm:prSet presAssocID="{8107CC85-59C3-4CB2-AF30-40E6CE9C0E40}" presName="rootConnector" presStyleLbl="node3" presStyleIdx="1" presStyleCnt="2"/>
      <dgm:spPr/>
      <dgm:t>
        <a:bodyPr/>
        <a:lstStyle/>
        <a:p>
          <a:endParaRPr lang="en-US"/>
        </a:p>
      </dgm:t>
    </dgm:pt>
    <dgm:pt modelId="{EEE603EF-1017-4CDE-A875-81BD7C74F932}" type="pres">
      <dgm:prSet presAssocID="{8107CC85-59C3-4CB2-AF30-40E6CE9C0E40}" presName="hierChild4" presStyleCnt="0"/>
      <dgm:spPr/>
    </dgm:pt>
    <dgm:pt modelId="{1B85537E-91A7-419F-BE4F-0318B98EFB50}" type="pres">
      <dgm:prSet presAssocID="{8107CC85-59C3-4CB2-AF30-40E6CE9C0E40}" presName="hierChild5" presStyleCnt="0"/>
      <dgm:spPr/>
    </dgm:pt>
    <dgm:pt modelId="{9BCB8320-0546-4748-9B8A-E3D541CF6865}" type="pres">
      <dgm:prSet presAssocID="{B51095ED-93B8-41D5-A6C7-299C8090C057}" presName="hierChild5" presStyleCnt="0"/>
      <dgm:spPr/>
    </dgm:pt>
    <dgm:pt modelId="{3548ADD3-EECE-4ABF-8580-7D7D170CF3D4}" type="pres">
      <dgm:prSet presAssocID="{B0E66303-A8E3-4C7C-9301-7E7D7162BEAF}" presName="hierChild3" presStyleCnt="0"/>
      <dgm:spPr/>
    </dgm:pt>
    <dgm:pt modelId="{6D308F21-68FF-4419-BA68-FA626471EEC5}" type="pres">
      <dgm:prSet presAssocID="{ABF29032-91CC-4530-9824-39977069224D}" presName="hierRoot1" presStyleCnt="0">
        <dgm:presLayoutVars>
          <dgm:hierBranch val="init"/>
        </dgm:presLayoutVars>
      </dgm:prSet>
      <dgm:spPr/>
    </dgm:pt>
    <dgm:pt modelId="{1F77412E-97D5-4E3E-8900-F9AF7825BC2E}" type="pres">
      <dgm:prSet presAssocID="{ABF29032-91CC-4530-9824-39977069224D}" presName="rootComposite1" presStyleCnt="0"/>
      <dgm:spPr/>
    </dgm:pt>
    <dgm:pt modelId="{0825748E-1580-4302-9C8F-4101AAA04821}" type="pres">
      <dgm:prSet presAssocID="{ABF29032-91CC-4530-9824-39977069224D}" presName="rootText1" presStyleLbl="node0" presStyleIdx="1" presStyleCnt="3" custScaleX="192221" custScaleY="271371" custLinFactY="-95938" custLinFactNeighborX="-28194" custLinFactNeighborY="-100000">
        <dgm:presLayoutVars>
          <dgm:chPref val="3"/>
        </dgm:presLayoutVars>
      </dgm:prSet>
      <dgm:spPr/>
      <dgm:t>
        <a:bodyPr/>
        <a:lstStyle/>
        <a:p>
          <a:endParaRPr lang="en-US"/>
        </a:p>
      </dgm:t>
    </dgm:pt>
    <dgm:pt modelId="{08C9F45E-14BA-4227-896B-B1FD34872B86}" type="pres">
      <dgm:prSet presAssocID="{ABF29032-91CC-4530-9824-39977069224D}" presName="rootConnector1" presStyleLbl="asst0" presStyleIdx="0" presStyleCnt="8"/>
      <dgm:spPr/>
      <dgm:t>
        <a:bodyPr/>
        <a:lstStyle/>
        <a:p>
          <a:endParaRPr lang="en-US"/>
        </a:p>
      </dgm:t>
    </dgm:pt>
    <dgm:pt modelId="{800F2FD7-F520-4ADB-9749-540090AA9374}" type="pres">
      <dgm:prSet presAssocID="{ABF29032-91CC-4530-9824-39977069224D}" presName="hierChild2" presStyleCnt="0"/>
      <dgm:spPr/>
    </dgm:pt>
    <dgm:pt modelId="{801A1CB8-374E-488B-BA2A-26CF295C9CE9}" type="pres">
      <dgm:prSet presAssocID="{ABF29032-91CC-4530-9824-39977069224D}" presName="hierChild3" presStyleCnt="0"/>
      <dgm:spPr/>
    </dgm:pt>
    <dgm:pt modelId="{8B315E32-354A-431D-BB2F-2F1B5F1F2F1A}" type="pres">
      <dgm:prSet presAssocID="{85842A91-5AF3-4DFD-8B31-C9AA3A016D47}" presName="Name111" presStyleLbl="parChTrans1D2" presStyleIdx="1" presStyleCnt="5"/>
      <dgm:spPr/>
      <dgm:t>
        <a:bodyPr/>
        <a:lstStyle/>
        <a:p>
          <a:endParaRPr lang="en-US"/>
        </a:p>
      </dgm:t>
    </dgm:pt>
    <dgm:pt modelId="{FB7861D8-4BDF-4717-966D-7253F9C3AEC2}" type="pres">
      <dgm:prSet presAssocID="{666465E0-660B-41CE-BCF9-176D21D35903}" presName="hierRoot3" presStyleCnt="0">
        <dgm:presLayoutVars>
          <dgm:hierBranch val="init"/>
        </dgm:presLayoutVars>
      </dgm:prSet>
      <dgm:spPr/>
    </dgm:pt>
    <dgm:pt modelId="{977D46BF-E40D-40B3-96D2-62A5E8911C4B}" type="pres">
      <dgm:prSet presAssocID="{666465E0-660B-41CE-BCF9-176D21D35903}" presName="rootComposite3" presStyleCnt="0"/>
      <dgm:spPr/>
    </dgm:pt>
    <dgm:pt modelId="{71E72159-C9F6-49BD-BB02-6F261C06EE3B}" type="pres">
      <dgm:prSet presAssocID="{666465E0-660B-41CE-BCF9-176D21D35903}" presName="rootText3" presStyleLbl="asst0" presStyleIdx="0" presStyleCnt="8" custLinFactY="-55463" custLinFactNeighborX="-43162" custLinFactNeighborY="-100000">
        <dgm:presLayoutVars>
          <dgm:chPref val="3"/>
        </dgm:presLayoutVars>
      </dgm:prSet>
      <dgm:spPr/>
      <dgm:t>
        <a:bodyPr/>
        <a:lstStyle/>
        <a:p>
          <a:endParaRPr lang="en-US"/>
        </a:p>
      </dgm:t>
    </dgm:pt>
    <dgm:pt modelId="{A2990345-9D7A-4682-AF53-F9ECE35D7759}" type="pres">
      <dgm:prSet presAssocID="{666465E0-660B-41CE-BCF9-176D21D35903}" presName="rootConnector3" presStyleLbl="asst0" presStyleIdx="0" presStyleCnt="8"/>
      <dgm:spPr/>
      <dgm:t>
        <a:bodyPr/>
        <a:lstStyle/>
        <a:p>
          <a:endParaRPr lang="en-US"/>
        </a:p>
      </dgm:t>
    </dgm:pt>
    <dgm:pt modelId="{0731B8BD-0542-4003-939B-8B4C04755508}" type="pres">
      <dgm:prSet presAssocID="{666465E0-660B-41CE-BCF9-176D21D35903}" presName="hierChild6" presStyleCnt="0"/>
      <dgm:spPr/>
    </dgm:pt>
    <dgm:pt modelId="{FE01CC2A-60F9-465A-81AF-8F908DEE4A6D}" type="pres">
      <dgm:prSet presAssocID="{666465E0-660B-41CE-BCF9-176D21D35903}" presName="hierChild7" presStyleCnt="0"/>
      <dgm:spPr/>
    </dgm:pt>
    <dgm:pt modelId="{6EECC448-73D3-4604-B065-129445662708}" type="pres">
      <dgm:prSet presAssocID="{5E30855C-9FF9-41A7-A219-AD954957A8EE}" presName="Name111" presStyleLbl="parChTrans1D3" presStyleIdx="2" presStyleCnt="6"/>
      <dgm:spPr/>
      <dgm:t>
        <a:bodyPr/>
        <a:lstStyle/>
        <a:p>
          <a:endParaRPr lang="en-US"/>
        </a:p>
      </dgm:t>
    </dgm:pt>
    <dgm:pt modelId="{CC705C14-9D36-4A84-A56E-F19EE2B9F0C2}" type="pres">
      <dgm:prSet presAssocID="{80940E83-4242-4C85-8454-5D65E0290A77}" presName="hierRoot3" presStyleCnt="0">
        <dgm:presLayoutVars>
          <dgm:hierBranch val="init"/>
        </dgm:presLayoutVars>
      </dgm:prSet>
      <dgm:spPr/>
    </dgm:pt>
    <dgm:pt modelId="{B2E9160B-BB71-463F-BC7D-0D192A130138}" type="pres">
      <dgm:prSet presAssocID="{80940E83-4242-4C85-8454-5D65E0290A77}" presName="rootComposite3" presStyleCnt="0"/>
      <dgm:spPr/>
    </dgm:pt>
    <dgm:pt modelId="{E0341059-8D09-4B8A-9349-2D24A019525B}" type="pres">
      <dgm:prSet presAssocID="{80940E83-4242-4C85-8454-5D65E0290A77}" presName="rootText3" presStyleLbl="asst0" presStyleIdx="1" presStyleCnt="8" custLinFactNeighborX="-53929" custLinFactNeighborY="54931">
        <dgm:presLayoutVars>
          <dgm:chPref val="3"/>
        </dgm:presLayoutVars>
      </dgm:prSet>
      <dgm:spPr/>
      <dgm:t>
        <a:bodyPr/>
        <a:lstStyle/>
        <a:p>
          <a:endParaRPr lang="en-US"/>
        </a:p>
      </dgm:t>
    </dgm:pt>
    <dgm:pt modelId="{09DE009D-DCAF-45C6-BF5B-8411C9337D3A}" type="pres">
      <dgm:prSet presAssocID="{80940E83-4242-4C85-8454-5D65E0290A77}" presName="rootConnector3" presStyleLbl="asst0" presStyleIdx="1" presStyleCnt="8"/>
      <dgm:spPr/>
      <dgm:t>
        <a:bodyPr/>
        <a:lstStyle/>
        <a:p>
          <a:endParaRPr lang="en-US"/>
        </a:p>
      </dgm:t>
    </dgm:pt>
    <dgm:pt modelId="{FE71C64F-F958-4921-951A-0F78CFE558F4}" type="pres">
      <dgm:prSet presAssocID="{80940E83-4242-4C85-8454-5D65E0290A77}" presName="hierChild6" presStyleCnt="0"/>
      <dgm:spPr/>
    </dgm:pt>
    <dgm:pt modelId="{3C42DBA2-4298-4F2B-BED8-182EF032A527}" type="pres">
      <dgm:prSet presAssocID="{80940E83-4242-4C85-8454-5D65E0290A77}" presName="hierChild7" presStyleCnt="0"/>
      <dgm:spPr/>
    </dgm:pt>
    <dgm:pt modelId="{6744B9B8-A1BC-4409-8621-F874CB1F351D}" type="pres">
      <dgm:prSet presAssocID="{E7B69881-ACEC-4CAF-9DA0-0FA9D206DFC0}" presName="Name111" presStyleLbl="parChTrans1D3" presStyleIdx="3" presStyleCnt="6"/>
      <dgm:spPr/>
      <dgm:t>
        <a:bodyPr/>
        <a:lstStyle/>
        <a:p>
          <a:endParaRPr lang="en-US"/>
        </a:p>
      </dgm:t>
    </dgm:pt>
    <dgm:pt modelId="{23C4F749-9693-482F-B1AF-945CB91486BF}" type="pres">
      <dgm:prSet presAssocID="{3E7A05DE-87E1-41B7-BF57-56D767382F46}" presName="hierRoot3" presStyleCnt="0">
        <dgm:presLayoutVars>
          <dgm:hierBranch val="init"/>
        </dgm:presLayoutVars>
      </dgm:prSet>
      <dgm:spPr/>
    </dgm:pt>
    <dgm:pt modelId="{F958F58B-B70B-4B0C-8F1B-F2234EC6D56D}" type="pres">
      <dgm:prSet presAssocID="{3E7A05DE-87E1-41B7-BF57-56D767382F46}" presName="rootComposite3" presStyleCnt="0"/>
      <dgm:spPr/>
    </dgm:pt>
    <dgm:pt modelId="{5D60E504-E5DC-451F-A5F8-D9B9DD835AC2}" type="pres">
      <dgm:prSet presAssocID="{3E7A05DE-87E1-41B7-BF57-56D767382F46}" presName="rootText3" presStyleLbl="asst0" presStyleIdx="2" presStyleCnt="8" custLinFactNeighborX="-30385" custLinFactNeighborY="54931">
        <dgm:presLayoutVars>
          <dgm:chPref val="3"/>
        </dgm:presLayoutVars>
      </dgm:prSet>
      <dgm:spPr/>
      <dgm:t>
        <a:bodyPr/>
        <a:lstStyle/>
        <a:p>
          <a:endParaRPr lang="en-US"/>
        </a:p>
      </dgm:t>
    </dgm:pt>
    <dgm:pt modelId="{C0B74AEF-497F-408A-B237-004BBD645131}" type="pres">
      <dgm:prSet presAssocID="{3E7A05DE-87E1-41B7-BF57-56D767382F46}" presName="rootConnector3" presStyleLbl="asst0" presStyleIdx="2" presStyleCnt="8"/>
      <dgm:spPr/>
      <dgm:t>
        <a:bodyPr/>
        <a:lstStyle/>
        <a:p>
          <a:endParaRPr lang="en-US"/>
        </a:p>
      </dgm:t>
    </dgm:pt>
    <dgm:pt modelId="{1634D0D1-EC5F-4FC7-95C5-2FE9258A88E4}" type="pres">
      <dgm:prSet presAssocID="{3E7A05DE-87E1-41B7-BF57-56D767382F46}" presName="hierChild6" presStyleCnt="0"/>
      <dgm:spPr/>
    </dgm:pt>
    <dgm:pt modelId="{86F9EC09-CAAA-4DA7-877D-A87508860733}" type="pres">
      <dgm:prSet presAssocID="{3E7A05DE-87E1-41B7-BF57-56D767382F46}" presName="hierChild7" presStyleCnt="0"/>
      <dgm:spPr/>
    </dgm:pt>
    <dgm:pt modelId="{79E00250-E770-4E29-B35A-9141530D271D}" type="pres">
      <dgm:prSet presAssocID="{0447E1E2-86D7-458E-8804-601D4DF0F925}" presName="Name111" presStyleLbl="parChTrans1D2" presStyleIdx="2" presStyleCnt="5"/>
      <dgm:spPr/>
      <dgm:t>
        <a:bodyPr/>
        <a:lstStyle/>
        <a:p>
          <a:endParaRPr lang="en-US"/>
        </a:p>
      </dgm:t>
    </dgm:pt>
    <dgm:pt modelId="{97796B34-9CBB-4B5A-BF11-486581E9447A}" type="pres">
      <dgm:prSet presAssocID="{8F6C993D-B982-45FE-8204-6A63C2BD226B}" presName="hierRoot3" presStyleCnt="0">
        <dgm:presLayoutVars>
          <dgm:hierBranch val="init"/>
        </dgm:presLayoutVars>
      </dgm:prSet>
      <dgm:spPr/>
    </dgm:pt>
    <dgm:pt modelId="{81BBBEC0-5AC8-4323-BA9C-C8834559CFC8}" type="pres">
      <dgm:prSet presAssocID="{8F6C993D-B982-45FE-8204-6A63C2BD226B}" presName="rootComposite3" presStyleCnt="0"/>
      <dgm:spPr/>
    </dgm:pt>
    <dgm:pt modelId="{C8A36C96-EC27-4082-9823-D5FA03C21ABD}" type="pres">
      <dgm:prSet presAssocID="{8F6C993D-B982-45FE-8204-6A63C2BD226B}" presName="rootText3" presStyleLbl="asst0" presStyleIdx="3" presStyleCnt="8" custLinFactY="-55463" custLinFactNeighborX="-16842" custLinFactNeighborY="-100000">
        <dgm:presLayoutVars>
          <dgm:chPref val="3"/>
        </dgm:presLayoutVars>
      </dgm:prSet>
      <dgm:spPr/>
      <dgm:t>
        <a:bodyPr/>
        <a:lstStyle/>
        <a:p>
          <a:endParaRPr lang="en-US"/>
        </a:p>
      </dgm:t>
    </dgm:pt>
    <dgm:pt modelId="{AAEB77A5-E71A-4CAD-9A8D-C23D9FF9DEF1}" type="pres">
      <dgm:prSet presAssocID="{8F6C993D-B982-45FE-8204-6A63C2BD226B}" presName="rootConnector3" presStyleLbl="asst0" presStyleIdx="3" presStyleCnt="8"/>
      <dgm:spPr/>
      <dgm:t>
        <a:bodyPr/>
        <a:lstStyle/>
        <a:p>
          <a:endParaRPr lang="en-US"/>
        </a:p>
      </dgm:t>
    </dgm:pt>
    <dgm:pt modelId="{2C0BD7FD-BFE3-4DAC-97DD-A82F12309F46}" type="pres">
      <dgm:prSet presAssocID="{8F6C993D-B982-45FE-8204-6A63C2BD226B}" presName="hierChild6" presStyleCnt="0"/>
      <dgm:spPr/>
    </dgm:pt>
    <dgm:pt modelId="{BE34FC71-3D91-4467-A1A8-66DFCBC7DCD2}" type="pres">
      <dgm:prSet presAssocID="{8F6C993D-B982-45FE-8204-6A63C2BD226B}" presName="hierChild7" presStyleCnt="0"/>
      <dgm:spPr/>
    </dgm:pt>
    <dgm:pt modelId="{545C25D2-24DB-41E0-B149-DE826F84EE1B}" type="pres">
      <dgm:prSet presAssocID="{A9ED1AA8-7B22-4CFA-9817-E6966D3DBCDF}" presName="Name111" presStyleLbl="parChTrans1D3" presStyleIdx="4" presStyleCnt="6"/>
      <dgm:spPr/>
      <dgm:t>
        <a:bodyPr/>
        <a:lstStyle/>
        <a:p>
          <a:endParaRPr lang="en-US"/>
        </a:p>
      </dgm:t>
    </dgm:pt>
    <dgm:pt modelId="{DFA19CD4-BF94-4437-866B-6F849992AC0F}" type="pres">
      <dgm:prSet presAssocID="{0E5BB137-738C-4257-882E-EF8236E4293B}" presName="hierRoot3" presStyleCnt="0">
        <dgm:presLayoutVars>
          <dgm:hierBranch val="init"/>
        </dgm:presLayoutVars>
      </dgm:prSet>
      <dgm:spPr/>
    </dgm:pt>
    <dgm:pt modelId="{CF018DDE-25ED-4EEA-9F25-399763D7E59F}" type="pres">
      <dgm:prSet presAssocID="{0E5BB137-738C-4257-882E-EF8236E4293B}" presName="rootComposite3" presStyleCnt="0"/>
      <dgm:spPr/>
    </dgm:pt>
    <dgm:pt modelId="{75924242-213A-4883-A676-81339AF245E6}" type="pres">
      <dgm:prSet presAssocID="{0E5BB137-738C-4257-882E-EF8236E4293B}" presName="rootText3" presStyleLbl="asst0" presStyleIdx="4" presStyleCnt="8" custLinFactNeighborX="-28827" custLinFactNeighborY="54965">
        <dgm:presLayoutVars>
          <dgm:chPref val="3"/>
        </dgm:presLayoutVars>
      </dgm:prSet>
      <dgm:spPr/>
      <dgm:t>
        <a:bodyPr/>
        <a:lstStyle/>
        <a:p>
          <a:endParaRPr lang="en-US"/>
        </a:p>
      </dgm:t>
    </dgm:pt>
    <dgm:pt modelId="{C59A9022-C77E-4433-84AA-0E3B08931CB5}" type="pres">
      <dgm:prSet presAssocID="{0E5BB137-738C-4257-882E-EF8236E4293B}" presName="rootConnector3" presStyleLbl="asst0" presStyleIdx="4" presStyleCnt="8"/>
      <dgm:spPr/>
      <dgm:t>
        <a:bodyPr/>
        <a:lstStyle/>
        <a:p>
          <a:endParaRPr lang="en-US"/>
        </a:p>
      </dgm:t>
    </dgm:pt>
    <dgm:pt modelId="{107C79FC-5181-48CC-BD88-A02DF497D9E1}" type="pres">
      <dgm:prSet presAssocID="{0E5BB137-738C-4257-882E-EF8236E4293B}" presName="hierChild6" presStyleCnt="0"/>
      <dgm:spPr/>
    </dgm:pt>
    <dgm:pt modelId="{E762595D-1888-424B-BA62-F52066BE96E2}" type="pres">
      <dgm:prSet presAssocID="{0E5BB137-738C-4257-882E-EF8236E4293B}" presName="hierChild7" presStyleCnt="0"/>
      <dgm:spPr/>
    </dgm:pt>
    <dgm:pt modelId="{9E6EFF98-1501-49A0-B1F3-9D88ED1CB7E8}" type="pres">
      <dgm:prSet presAssocID="{64710CDB-E9FB-4EFA-B462-4C2191E4A9BB}" presName="Name111" presStyleLbl="parChTrans1D3" presStyleIdx="5" presStyleCnt="6"/>
      <dgm:spPr/>
      <dgm:t>
        <a:bodyPr/>
        <a:lstStyle/>
        <a:p>
          <a:endParaRPr lang="en-US"/>
        </a:p>
      </dgm:t>
    </dgm:pt>
    <dgm:pt modelId="{C01F6A71-DFFA-44ED-98FE-7048F648A0B3}" type="pres">
      <dgm:prSet presAssocID="{D5237B0E-E862-4BD5-A63D-776F6D4E20B0}" presName="hierRoot3" presStyleCnt="0">
        <dgm:presLayoutVars>
          <dgm:hierBranch val="init"/>
        </dgm:presLayoutVars>
      </dgm:prSet>
      <dgm:spPr/>
    </dgm:pt>
    <dgm:pt modelId="{93B20D44-9475-497A-98DE-CD422B6FC887}" type="pres">
      <dgm:prSet presAssocID="{D5237B0E-E862-4BD5-A63D-776F6D4E20B0}" presName="rootComposite3" presStyleCnt="0"/>
      <dgm:spPr/>
    </dgm:pt>
    <dgm:pt modelId="{27515C6B-5551-4541-A4B1-7086548B979C}" type="pres">
      <dgm:prSet presAssocID="{D5237B0E-E862-4BD5-A63D-776F6D4E20B0}" presName="rootText3" presStyleLbl="asst0" presStyleIdx="5" presStyleCnt="8" custLinFactNeighborX="-4477" custLinFactNeighborY="54966">
        <dgm:presLayoutVars>
          <dgm:chPref val="3"/>
        </dgm:presLayoutVars>
      </dgm:prSet>
      <dgm:spPr/>
      <dgm:t>
        <a:bodyPr/>
        <a:lstStyle/>
        <a:p>
          <a:endParaRPr lang="en-US"/>
        </a:p>
      </dgm:t>
    </dgm:pt>
    <dgm:pt modelId="{565849F1-76D4-4C1E-B047-505BFABB3950}" type="pres">
      <dgm:prSet presAssocID="{D5237B0E-E862-4BD5-A63D-776F6D4E20B0}" presName="rootConnector3" presStyleLbl="asst0" presStyleIdx="5" presStyleCnt="8"/>
      <dgm:spPr/>
      <dgm:t>
        <a:bodyPr/>
        <a:lstStyle/>
        <a:p>
          <a:endParaRPr lang="en-US"/>
        </a:p>
      </dgm:t>
    </dgm:pt>
    <dgm:pt modelId="{AB7894D8-5B7D-4C48-9D6F-B21EE22682E9}" type="pres">
      <dgm:prSet presAssocID="{D5237B0E-E862-4BD5-A63D-776F6D4E20B0}" presName="hierChild6" presStyleCnt="0"/>
      <dgm:spPr/>
    </dgm:pt>
    <dgm:pt modelId="{C6FCE544-1112-4F7C-BE7C-05DD72597517}" type="pres">
      <dgm:prSet presAssocID="{D5237B0E-E862-4BD5-A63D-776F6D4E20B0}" presName="hierChild7" presStyleCnt="0"/>
      <dgm:spPr/>
    </dgm:pt>
    <dgm:pt modelId="{A36D5EE0-F2CE-43C6-B248-05915377190F}" type="pres">
      <dgm:prSet presAssocID="{055BA553-041D-4D35-9513-DA6E8C6FD9CE}" presName="hierRoot1" presStyleCnt="0">
        <dgm:presLayoutVars>
          <dgm:hierBranch/>
        </dgm:presLayoutVars>
      </dgm:prSet>
      <dgm:spPr/>
    </dgm:pt>
    <dgm:pt modelId="{F1719E11-A0C5-491B-822C-2800D0B95958}" type="pres">
      <dgm:prSet presAssocID="{055BA553-041D-4D35-9513-DA6E8C6FD9CE}" presName="rootComposite1" presStyleCnt="0"/>
      <dgm:spPr/>
    </dgm:pt>
    <dgm:pt modelId="{6E378697-5DA3-463B-82EE-13B21AFB0A35}" type="pres">
      <dgm:prSet presAssocID="{055BA553-041D-4D35-9513-DA6E8C6FD9CE}" presName="rootText1" presStyleLbl="node0" presStyleIdx="2" presStyleCnt="3" custScaleX="192221" custScaleY="271371" custLinFactY="-99893" custLinFactNeighborX="-27997" custLinFactNeighborY="-100000">
        <dgm:presLayoutVars>
          <dgm:chPref val="3"/>
        </dgm:presLayoutVars>
      </dgm:prSet>
      <dgm:spPr/>
      <dgm:t>
        <a:bodyPr/>
        <a:lstStyle/>
        <a:p>
          <a:endParaRPr lang="en-US"/>
        </a:p>
      </dgm:t>
    </dgm:pt>
    <dgm:pt modelId="{FFD0E502-BD2D-437F-B775-0D2A806EBCC0}" type="pres">
      <dgm:prSet presAssocID="{055BA553-041D-4D35-9513-DA6E8C6FD9CE}" presName="rootConnector1" presStyleLbl="asst0" presStyleIdx="5" presStyleCnt="8"/>
      <dgm:spPr/>
      <dgm:t>
        <a:bodyPr/>
        <a:lstStyle/>
        <a:p>
          <a:endParaRPr lang="en-US"/>
        </a:p>
      </dgm:t>
    </dgm:pt>
    <dgm:pt modelId="{8DE36B7F-2C4F-46A7-A5B7-DFB246033A89}" type="pres">
      <dgm:prSet presAssocID="{055BA553-041D-4D35-9513-DA6E8C6FD9CE}" presName="hierChild2" presStyleCnt="0"/>
      <dgm:spPr/>
    </dgm:pt>
    <dgm:pt modelId="{5A0EAA2A-D8D0-4D94-83BB-A22ACE71D433}" type="pres">
      <dgm:prSet presAssocID="{055BA553-041D-4D35-9513-DA6E8C6FD9CE}" presName="hierChild3" presStyleCnt="0"/>
      <dgm:spPr/>
    </dgm:pt>
    <dgm:pt modelId="{ACF38941-927D-46D1-B802-96ECCBEA41A2}" type="pres">
      <dgm:prSet presAssocID="{E6E4A213-106B-4C85-B2FB-477A2D7072C9}" presName="Name111" presStyleLbl="parChTrans1D2" presStyleIdx="3" presStyleCnt="5"/>
      <dgm:spPr/>
      <dgm:t>
        <a:bodyPr/>
        <a:lstStyle/>
        <a:p>
          <a:endParaRPr lang="en-US"/>
        </a:p>
      </dgm:t>
    </dgm:pt>
    <dgm:pt modelId="{7F7FAF73-16D6-480D-AEEF-091D3E843EAF}" type="pres">
      <dgm:prSet presAssocID="{706DAFF7-313A-4549-9183-87F89F7EE2D9}" presName="hierRoot3" presStyleCnt="0">
        <dgm:presLayoutVars>
          <dgm:hierBranch/>
        </dgm:presLayoutVars>
      </dgm:prSet>
      <dgm:spPr/>
    </dgm:pt>
    <dgm:pt modelId="{B239A79C-4D4B-41DD-9C1C-BC1649B093F0}" type="pres">
      <dgm:prSet presAssocID="{706DAFF7-313A-4549-9183-87F89F7EE2D9}" presName="rootComposite3" presStyleCnt="0"/>
      <dgm:spPr/>
    </dgm:pt>
    <dgm:pt modelId="{EF67A1CC-328E-494D-B51F-C3C18697BE99}" type="pres">
      <dgm:prSet presAssocID="{706DAFF7-313A-4549-9183-87F89F7EE2D9}" presName="rootText3" presStyleLbl="asst0" presStyleIdx="6" presStyleCnt="8" custLinFactNeighborX="-48263" custLinFactNeighborY="8690">
        <dgm:presLayoutVars>
          <dgm:chPref val="3"/>
        </dgm:presLayoutVars>
      </dgm:prSet>
      <dgm:spPr/>
      <dgm:t>
        <a:bodyPr/>
        <a:lstStyle/>
        <a:p>
          <a:endParaRPr lang="en-US"/>
        </a:p>
      </dgm:t>
    </dgm:pt>
    <dgm:pt modelId="{1F266248-8779-42B4-B8E9-5AB469117948}" type="pres">
      <dgm:prSet presAssocID="{706DAFF7-313A-4549-9183-87F89F7EE2D9}" presName="rootConnector3" presStyleLbl="asst0" presStyleIdx="6" presStyleCnt="8"/>
      <dgm:spPr/>
      <dgm:t>
        <a:bodyPr/>
        <a:lstStyle/>
        <a:p>
          <a:endParaRPr lang="en-US"/>
        </a:p>
      </dgm:t>
    </dgm:pt>
    <dgm:pt modelId="{29BED948-F761-4425-A8A6-31855A1BB60E}" type="pres">
      <dgm:prSet presAssocID="{706DAFF7-313A-4549-9183-87F89F7EE2D9}" presName="hierChild6" presStyleCnt="0"/>
      <dgm:spPr/>
    </dgm:pt>
    <dgm:pt modelId="{FD5BDD80-4491-419F-830E-FD7D4888F133}" type="pres">
      <dgm:prSet presAssocID="{706DAFF7-313A-4549-9183-87F89F7EE2D9}" presName="hierChild7" presStyleCnt="0"/>
      <dgm:spPr/>
    </dgm:pt>
    <dgm:pt modelId="{FF6CCC22-56E3-4755-BA25-166F2877F11E}" type="pres">
      <dgm:prSet presAssocID="{5A8F5A9B-C264-49DD-BFE9-B57B65E1399E}" presName="Name111" presStyleLbl="parChTrans1D2" presStyleIdx="4" presStyleCnt="5"/>
      <dgm:spPr/>
      <dgm:t>
        <a:bodyPr/>
        <a:lstStyle/>
        <a:p>
          <a:endParaRPr lang="en-US"/>
        </a:p>
      </dgm:t>
    </dgm:pt>
    <dgm:pt modelId="{E62639E6-009E-4D82-AD54-6DBC236AF381}" type="pres">
      <dgm:prSet presAssocID="{66236F2C-8944-4C1C-9144-C2DB6D34719D}" presName="hierRoot3" presStyleCnt="0">
        <dgm:presLayoutVars>
          <dgm:hierBranch/>
        </dgm:presLayoutVars>
      </dgm:prSet>
      <dgm:spPr/>
    </dgm:pt>
    <dgm:pt modelId="{063D35C2-A58C-4873-9ADD-C2F580283F8A}" type="pres">
      <dgm:prSet presAssocID="{66236F2C-8944-4C1C-9144-C2DB6D34719D}" presName="rootComposite3" presStyleCnt="0"/>
      <dgm:spPr/>
    </dgm:pt>
    <dgm:pt modelId="{D60986D4-ADC9-4AC3-A656-7B7B4DBB5093}" type="pres">
      <dgm:prSet presAssocID="{66236F2C-8944-4C1C-9144-C2DB6D34719D}" presName="rootText3" presStyleLbl="asst0" presStyleIdx="7" presStyleCnt="8" custLinFactNeighborX="-7545" custLinFactNeighborY="8690">
        <dgm:presLayoutVars>
          <dgm:chPref val="3"/>
        </dgm:presLayoutVars>
      </dgm:prSet>
      <dgm:spPr/>
      <dgm:t>
        <a:bodyPr/>
        <a:lstStyle/>
        <a:p>
          <a:endParaRPr lang="en-US"/>
        </a:p>
      </dgm:t>
    </dgm:pt>
    <dgm:pt modelId="{EF590474-0729-4510-9603-A7EB55DFD0FB}" type="pres">
      <dgm:prSet presAssocID="{66236F2C-8944-4C1C-9144-C2DB6D34719D}" presName="rootConnector3" presStyleLbl="asst0" presStyleIdx="7" presStyleCnt="8"/>
      <dgm:spPr/>
      <dgm:t>
        <a:bodyPr/>
        <a:lstStyle/>
        <a:p>
          <a:endParaRPr lang="en-US"/>
        </a:p>
      </dgm:t>
    </dgm:pt>
    <dgm:pt modelId="{F655E659-0D3C-4B76-8608-33A343F7F49E}" type="pres">
      <dgm:prSet presAssocID="{66236F2C-8944-4C1C-9144-C2DB6D34719D}" presName="hierChild6" presStyleCnt="0"/>
      <dgm:spPr/>
    </dgm:pt>
    <dgm:pt modelId="{4A6EA2B7-E7B0-4DED-9AC6-8A147551D624}" type="pres">
      <dgm:prSet presAssocID="{66236F2C-8944-4C1C-9144-C2DB6D34719D}" presName="hierChild7" presStyleCnt="0"/>
      <dgm:spPr/>
    </dgm:pt>
  </dgm:ptLst>
  <dgm:cxnLst>
    <dgm:cxn modelId="{67C3AE13-0AFD-4B52-B8A5-3B33D327C1F8}" type="presOf" srcId="{5E30855C-9FF9-41A7-A219-AD954957A8EE}" destId="{6EECC448-73D3-4604-B065-129445662708}" srcOrd="0" destOrd="0" presId="urn:microsoft.com/office/officeart/2005/8/layout/orgChart1"/>
    <dgm:cxn modelId="{36600FF5-506A-4505-98EC-8F2A852FF8E5}" type="presOf" srcId="{A9ED1AA8-7B22-4CFA-9817-E6966D3DBCDF}" destId="{545C25D2-24DB-41E0-B149-DE826F84EE1B}" srcOrd="0" destOrd="0" presId="urn:microsoft.com/office/officeart/2005/8/layout/orgChart1"/>
    <dgm:cxn modelId="{1E33632F-F985-4D08-850E-9D82F2E8FFB1}" type="presOf" srcId="{F0F2FD05-A687-4B28-BD41-62AB1C95F002}" destId="{8E1980E0-D735-463B-968F-6D171971B305}" srcOrd="0" destOrd="0" presId="urn:microsoft.com/office/officeart/2005/8/layout/orgChart1"/>
    <dgm:cxn modelId="{1F76CD04-49C8-4ED0-A31C-F0461ECA10C4}" srcId="{ABF29032-91CC-4530-9824-39977069224D}" destId="{8F6C993D-B982-45FE-8204-6A63C2BD226B}" srcOrd="1" destOrd="0" parTransId="{0447E1E2-86D7-458E-8804-601D4DF0F925}" sibTransId="{1BF6D660-A270-49F0-B41E-AD2AA2871457}"/>
    <dgm:cxn modelId="{E7F0A013-63C6-4099-A652-4C1E7BB42CBD}" type="presOf" srcId="{666465E0-660B-41CE-BCF9-176D21D35903}" destId="{A2990345-9D7A-4682-AF53-F9ECE35D7759}" srcOrd="1" destOrd="0" presId="urn:microsoft.com/office/officeart/2005/8/layout/orgChart1"/>
    <dgm:cxn modelId="{6E1DBB05-705D-42D0-BE1B-728AB0F2739C}" type="presOf" srcId="{B0E66303-A8E3-4C7C-9301-7E7D7162BEAF}" destId="{8AB26DF3-EE0B-4225-9C28-35767D61C446}" srcOrd="1" destOrd="0" presId="urn:microsoft.com/office/officeart/2005/8/layout/orgChart1"/>
    <dgm:cxn modelId="{5A8E1B54-5205-413A-B29C-687A55F10401}" type="presOf" srcId="{192EECA2-F0E3-4E33-8D1B-7585F800C3B1}" destId="{38A7B466-D099-48D0-80D1-31BCA1FFBE7F}" srcOrd="0" destOrd="0" presId="urn:microsoft.com/office/officeart/2005/8/layout/orgChart1"/>
    <dgm:cxn modelId="{6A10E9E8-1870-423D-A9B0-FDC091A027C1}" type="presOf" srcId="{ABF29032-91CC-4530-9824-39977069224D}" destId="{0825748E-1580-4302-9C8F-4101AAA04821}" srcOrd="0" destOrd="0" presId="urn:microsoft.com/office/officeart/2005/8/layout/orgChart1"/>
    <dgm:cxn modelId="{AA72F35B-33AA-4986-876C-65A603AC64ED}" type="presOf" srcId="{66236F2C-8944-4C1C-9144-C2DB6D34719D}" destId="{D60986D4-ADC9-4AC3-A656-7B7B4DBB5093}" srcOrd="0" destOrd="0" presId="urn:microsoft.com/office/officeart/2005/8/layout/orgChart1"/>
    <dgm:cxn modelId="{2F8170BE-B0E6-4CF9-A4F5-C75D0700EF47}" srcId="{ABF29032-91CC-4530-9824-39977069224D}" destId="{666465E0-660B-41CE-BCF9-176D21D35903}" srcOrd="0" destOrd="0" parTransId="{85842A91-5AF3-4DFD-8B31-C9AA3A016D47}" sibTransId="{9079E056-12B2-43BC-9292-F3BFC9FCFC46}"/>
    <dgm:cxn modelId="{6EEA4D2C-CD1A-480B-8BA9-74D20BAC6CB9}" type="presOf" srcId="{8107CC85-59C3-4CB2-AF30-40E6CE9C0E40}" destId="{A9C45F25-A3D4-4EE5-B457-364132643DFB}" srcOrd="0" destOrd="0" presId="urn:microsoft.com/office/officeart/2005/8/layout/orgChart1"/>
    <dgm:cxn modelId="{7114E600-2B34-47FE-983C-332146208661}" type="presOf" srcId="{B51095ED-93B8-41D5-A6C7-299C8090C057}" destId="{2BCDDA93-9745-41A0-A8F1-4D41AE1A819F}" srcOrd="1" destOrd="0" presId="urn:microsoft.com/office/officeart/2005/8/layout/orgChart1"/>
    <dgm:cxn modelId="{DE0E5CCA-5CDF-444A-9B3D-3C7710DDEFB4}" type="presOf" srcId="{D5237B0E-E862-4BD5-A63D-776F6D4E20B0}" destId="{27515C6B-5551-4541-A4B1-7086548B979C}" srcOrd="0" destOrd="0" presId="urn:microsoft.com/office/officeart/2005/8/layout/orgChart1"/>
    <dgm:cxn modelId="{347B6B99-6BAE-4701-A715-5EC2DA218E98}" srcId="{D9DB7E97-8642-4114-82C5-60FCF501CF18}" destId="{B0E66303-A8E3-4C7C-9301-7E7D7162BEAF}" srcOrd="0" destOrd="0" parTransId="{0812259A-6463-474D-905E-DABDA419916B}" sibTransId="{8E7B470C-5393-4E97-8DED-B24440F47859}"/>
    <dgm:cxn modelId="{74A71AD9-D73A-4DE5-BD64-E9A0A291FEC6}" type="presOf" srcId="{8107CC85-59C3-4CB2-AF30-40E6CE9C0E40}" destId="{3BC7DBF5-BB09-4235-9C36-61BADDB26855}" srcOrd="1" destOrd="0" presId="urn:microsoft.com/office/officeart/2005/8/layout/orgChart1"/>
    <dgm:cxn modelId="{E0733F25-7D4C-4B12-9B70-AE0D72FA27B8}" srcId="{666465E0-660B-41CE-BCF9-176D21D35903}" destId="{80940E83-4242-4C85-8454-5D65E0290A77}" srcOrd="0" destOrd="0" parTransId="{5E30855C-9FF9-41A7-A219-AD954957A8EE}" sibTransId="{DD504206-F29F-4A8D-823E-CF2D278CA675}"/>
    <dgm:cxn modelId="{B7D0789A-72D0-476F-8DB0-B82B21B8F2FC}" type="presOf" srcId="{64710CDB-E9FB-4EFA-B462-4C2191E4A9BB}" destId="{9E6EFF98-1501-49A0-B1F3-9D88ED1CB7E8}" srcOrd="0" destOrd="0" presId="urn:microsoft.com/office/officeart/2005/8/layout/orgChart1"/>
    <dgm:cxn modelId="{846E2861-D9B4-4B8D-A70F-FC2E5121BED7}" type="presOf" srcId="{055BA553-041D-4D35-9513-DA6E8C6FD9CE}" destId="{6E378697-5DA3-463B-82EE-13B21AFB0A35}" srcOrd="0" destOrd="0" presId="urn:microsoft.com/office/officeart/2005/8/layout/orgChart1"/>
    <dgm:cxn modelId="{EC440D22-CE4E-4568-B21A-D299BCE51788}" type="presOf" srcId="{0E5BB137-738C-4257-882E-EF8236E4293B}" destId="{75924242-213A-4883-A676-81339AF245E6}" srcOrd="0" destOrd="0" presId="urn:microsoft.com/office/officeart/2005/8/layout/orgChart1"/>
    <dgm:cxn modelId="{2059C450-3DB7-43A0-AA29-B72C9119CA89}" type="presOf" srcId="{E6E4A213-106B-4C85-B2FB-477A2D7072C9}" destId="{ACF38941-927D-46D1-B802-96ECCBEA41A2}" srcOrd="0" destOrd="0" presId="urn:microsoft.com/office/officeart/2005/8/layout/orgChart1"/>
    <dgm:cxn modelId="{3EA799B5-8F13-43C7-A93C-D403A5B4C4F0}" type="presOf" srcId="{ABF29032-91CC-4530-9824-39977069224D}" destId="{08C9F45E-14BA-4227-896B-B1FD34872B86}" srcOrd="1" destOrd="0" presId="urn:microsoft.com/office/officeart/2005/8/layout/orgChart1"/>
    <dgm:cxn modelId="{82153332-B845-468F-AF26-AF6F90AF891B}" type="presOf" srcId="{706DAFF7-313A-4549-9183-87F89F7EE2D9}" destId="{EF67A1CC-328E-494D-B51F-C3C18697BE99}" srcOrd="0" destOrd="0" presId="urn:microsoft.com/office/officeart/2005/8/layout/orgChart1"/>
    <dgm:cxn modelId="{ACBC35D2-ADCF-4116-B286-964884F84427}" srcId="{666465E0-660B-41CE-BCF9-176D21D35903}" destId="{3E7A05DE-87E1-41B7-BF57-56D767382F46}" srcOrd="1" destOrd="0" parTransId="{E7B69881-ACEC-4CAF-9DA0-0FA9D206DFC0}" sibTransId="{22A8AC0D-B791-4F9E-A90D-0DB7F41BBFB4}"/>
    <dgm:cxn modelId="{30E0E8F3-C957-424B-BCC9-0D444FDC32BD}" type="presOf" srcId="{85842A91-5AF3-4DFD-8B31-C9AA3A016D47}" destId="{8B315E32-354A-431D-BB2F-2F1B5F1F2F1A}" srcOrd="0" destOrd="0" presId="urn:microsoft.com/office/officeart/2005/8/layout/orgChart1"/>
    <dgm:cxn modelId="{C4429D5D-8795-46D4-9AA2-A343C60BF555}" type="presOf" srcId="{1A56F7A9-7E5C-4B7D-9E22-4CB741D8C0F0}" destId="{A10E19BC-5DD9-4158-9CDD-533156489696}" srcOrd="1" destOrd="0" presId="urn:microsoft.com/office/officeart/2005/8/layout/orgChart1"/>
    <dgm:cxn modelId="{2E147F3C-78A9-4D55-8000-FB91A10134EF}" type="presOf" srcId="{055BA553-041D-4D35-9513-DA6E8C6FD9CE}" destId="{FFD0E502-BD2D-437F-B775-0D2A806EBCC0}" srcOrd="1" destOrd="0" presId="urn:microsoft.com/office/officeart/2005/8/layout/orgChart1"/>
    <dgm:cxn modelId="{7901B813-8905-4665-A2FA-E011E0D00A24}" type="presOf" srcId="{80940E83-4242-4C85-8454-5D65E0290A77}" destId="{E0341059-8D09-4B8A-9349-2D24A019525B}" srcOrd="0" destOrd="0" presId="urn:microsoft.com/office/officeart/2005/8/layout/orgChart1"/>
    <dgm:cxn modelId="{8A0626B6-3E20-4762-8412-E1D7EDFF56C5}" type="presOf" srcId="{8F6C993D-B982-45FE-8204-6A63C2BD226B}" destId="{C8A36C96-EC27-4082-9823-D5FA03C21ABD}" srcOrd="0" destOrd="0" presId="urn:microsoft.com/office/officeart/2005/8/layout/orgChart1"/>
    <dgm:cxn modelId="{39A8B063-4577-4168-B95D-3EA6F22857A2}" type="presOf" srcId="{3E7A05DE-87E1-41B7-BF57-56D767382F46}" destId="{5D60E504-E5DC-451F-A5F8-D9B9DD835AC2}" srcOrd="0" destOrd="0" presId="urn:microsoft.com/office/officeart/2005/8/layout/orgChart1"/>
    <dgm:cxn modelId="{B05F6082-EF7A-4287-9B53-E7D6C09FEE71}" type="presOf" srcId="{B51095ED-93B8-41D5-A6C7-299C8090C057}" destId="{B4C5E064-1333-4D87-A5B6-2291C3FD4C21}" srcOrd="0" destOrd="0" presId="urn:microsoft.com/office/officeart/2005/8/layout/orgChart1"/>
    <dgm:cxn modelId="{752C482E-A113-4602-B091-7FF86E8194B9}" srcId="{B0E66303-A8E3-4C7C-9301-7E7D7162BEAF}" destId="{B51095ED-93B8-41D5-A6C7-299C8090C057}" srcOrd="0" destOrd="0" parTransId="{993734B9-CD5E-444E-AD52-7CFFD31F4696}" sibTransId="{84A2B725-6E07-4F47-B309-A606D8338466}"/>
    <dgm:cxn modelId="{DA9CF5EF-28B4-48C1-836E-50BCF42C05DF}" srcId="{8F6C993D-B982-45FE-8204-6A63C2BD226B}" destId="{D5237B0E-E862-4BD5-A63D-776F6D4E20B0}" srcOrd="1" destOrd="0" parTransId="{64710CDB-E9FB-4EFA-B462-4C2191E4A9BB}" sibTransId="{E8B46AEF-0D24-46BA-A015-F9DCFC1C16EE}"/>
    <dgm:cxn modelId="{84E2565D-2BA0-4B33-9486-7AEDA4103ADD}" srcId="{055BA553-041D-4D35-9513-DA6E8C6FD9CE}" destId="{66236F2C-8944-4C1C-9144-C2DB6D34719D}" srcOrd="1" destOrd="0" parTransId="{5A8F5A9B-C264-49DD-BFE9-B57B65E1399E}" sibTransId="{027E6E2A-3232-44DC-B004-1C06E229F3BA}"/>
    <dgm:cxn modelId="{9247CD34-A5E7-40FC-AE40-DF58212CC514}" srcId="{D9DB7E97-8642-4114-82C5-60FCF501CF18}" destId="{055BA553-041D-4D35-9513-DA6E8C6FD9CE}" srcOrd="2" destOrd="0" parTransId="{7C003669-BC7E-4932-A65A-75F249622D62}" sibTransId="{A18A389C-2BD4-4C41-9E0B-7F3B4FE2FC02}"/>
    <dgm:cxn modelId="{F14E2246-99AA-4FF1-B532-E8DAF2D3E124}" type="presOf" srcId="{0447E1E2-86D7-458E-8804-601D4DF0F925}" destId="{79E00250-E770-4E29-B35A-9141530D271D}" srcOrd="0" destOrd="0" presId="urn:microsoft.com/office/officeart/2005/8/layout/orgChart1"/>
    <dgm:cxn modelId="{2276C31C-49A2-4932-9DED-91215E2759C9}" type="presOf" srcId="{666465E0-660B-41CE-BCF9-176D21D35903}" destId="{71E72159-C9F6-49BD-BB02-6F261C06EE3B}" srcOrd="0" destOrd="0" presId="urn:microsoft.com/office/officeart/2005/8/layout/orgChart1"/>
    <dgm:cxn modelId="{486AB8E2-6D50-4229-ABD4-4837D38419E8}" type="presOf" srcId="{1A56F7A9-7E5C-4B7D-9E22-4CB741D8C0F0}" destId="{05D47A2D-922A-49B8-9640-5F3EF226D72F}" srcOrd="0" destOrd="0" presId="urn:microsoft.com/office/officeart/2005/8/layout/orgChart1"/>
    <dgm:cxn modelId="{73DCFCD7-8495-4568-84D2-E1DE0284F658}" srcId="{D9DB7E97-8642-4114-82C5-60FCF501CF18}" destId="{ABF29032-91CC-4530-9824-39977069224D}" srcOrd="1" destOrd="0" parTransId="{D836F757-33FC-4F82-8B09-4B8836864445}" sibTransId="{56D7B5D5-1781-4440-B2E8-4DAA51D891F1}"/>
    <dgm:cxn modelId="{C7EC7FE9-A409-4ED2-BBDC-C2B200C4F478}" srcId="{B51095ED-93B8-41D5-A6C7-299C8090C057}" destId="{1A56F7A9-7E5C-4B7D-9E22-4CB741D8C0F0}" srcOrd="0" destOrd="0" parTransId="{192EECA2-F0E3-4E33-8D1B-7585F800C3B1}" sibTransId="{950F114C-B170-428E-BBD7-65164F36BBAB}"/>
    <dgm:cxn modelId="{177F957B-8CEB-46EB-85FD-553834A672B0}" srcId="{055BA553-041D-4D35-9513-DA6E8C6FD9CE}" destId="{706DAFF7-313A-4549-9183-87F89F7EE2D9}" srcOrd="0" destOrd="0" parTransId="{E6E4A213-106B-4C85-B2FB-477A2D7072C9}" sibTransId="{53382BD1-53FB-45A6-BCBE-6A905E08D1AB}"/>
    <dgm:cxn modelId="{4E8E522C-6C02-459F-94F3-C67E540936C5}" type="presOf" srcId="{D5237B0E-E862-4BD5-A63D-776F6D4E20B0}" destId="{565849F1-76D4-4C1E-B047-505BFABB3950}" srcOrd="1" destOrd="0" presId="urn:microsoft.com/office/officeart/2005/8/layout/orgChart1"/>
    <dgm:cxn modelId="{0F00C814-B4C9-4DDC-A003-E99EF87BBB3A}" type="presOf" srcId="{706DAFF7-313A-4549-9183-87F89F7EE2D9}" destId="{1F266248-8779-42B4-B8E9-5AB469117948}" srcOrd="1" destOrd="0" presId="urn:microsoft.com/office/officeart/2005/8/layout/orgChart1"/>
    <dgm:cxn modelId="{E9FFC028-252A-465B-90B2-0FFB583DE033}" srcId="{8F6C993D-B982-45FE-8204-6A63C2BD226B}" destId="{0E5BB137-738C-4257-882E-EF8236E4293B}" srcOrd="0" destOrd="0" parTransId="{A9ED1AA8-7B22-4CFA-9817-E6966D3DBCDF}" sibTransId="{C8A6944F-E0AE-4CE0-B3C7-2E4B989AEECC}"/>
    <dgm:cxn modelId="{ED180EBE-D00E-42CB-93AD-740AA0C2BC88}" type="presOf" srcId="{66236F2C-8944-4C1C-9144-C2DB6D34719D}" destId="{EF590474-0729-4510-9603-A7EB55DFD0FB}" srcOrd="1" destOrd="0" presId="urn:microsoft.com/office/officeart/2005/8/layout/orgChart1"/>
    <dgm:cxn modelId="{DA404061-8BDE-475B-A3B8-631B354972F2}" type="presOf" srcId="{E7B69881-ACEC-4CAF-9DA0-0FA9D206DFC0}" destId="{6744B9B8-A1BC-4409-8621-F874CB1F351D}" srcOrd="0" destOrd="0" presId="urn:microsoft.com/office/officeart/2005/8/layout/orgChart1"/>
    <dgm:cxn modelId="{C7A73786-0799-4042-B004-2216BC0EAA53}" type="presOf" srcId="{3E7A05DE-87E1-41B7-BF57-56D767382F46}" destId="{C0B74AEF-497F-408A-B237-004BBD645131}" srcOrd="1" destOrd="0" presId="urn:microsoft.com/office/officeart/2005/8/layout/orgChart1"/>
    <dgm:cxn modelId="{2A142636-F450-4E4A-BC8F-C3DEF5CA0F73}" type="presOf" srcId="{0E5BB137-738C-4257-882E-EF8236E4293B}" destId="{C59A9022-C77E-4433-84AA-0E3B08931CB5}" srcOrd="1" destOrd="0" presId="urn:microsoft.com/office/officeart/2005/8/layout/orgChart1"/>
    <dgm:cxn modelId="{9FE3552D-D32A-4E4B-AADF-AD5B3DC0DF9D}" srcId="{B51095ED-93B8-41D5-A6C7-299C8090C057}" destId="{8107CC85-59C3-4CB2-AF30-40E6CE9C0E40}" srcOrd="1" destOrd="0" parTransId="{F0F2FD05-A687-4B28-BD41-62AB1C95F002}" sibTransId="{F83D5B6D-794D-4559-B0DA-E9082DBA13BF}"/>
    <dgm:cxn modelId="{A01568E2-381E-4BA8-B01F-90263927F436}" type="presOf" srcId="{80940E83-4242-4C85-8454-5D65E0290A77}" destId="{09DE009D-DCAF-45C6-BF5B-8411C9337D3A}" srcOrd="1" destOrd="0" presId="urn:microsoft.com/office/officeart/2005/8/layout/orgChart1"/>
    <dgm:cxn modelId="{CA5AADBD-5680-4690-9609-11BDEF867E94}" type="presOf" srcId="{5A8F5A9B-C264-49DD-BFE9-B57B65E1399E}" destId="{FF6CCC22-56E3-4755-BA25-166F2877F11E}" srcOrd="0" destOrd="0" presId="urn:microsoft.com/office/officeart/2005/8/layout/orgChart1"/>
    <dgm:cxn modelId="{D5FBC95C-A4B7-4E29-A602-3A38BDD1C484}" type="presOf" srcId="{B0E66303-A8E3-4C7C-9301-7E7D7162BEAF}" destId="{8167DFC1-D597-4D6F-835E-D62F422B28B5}" srcOrd="0" destOrd="0" presId="urn:microsoft.com/office/officeart/2005/8/layout/orgChart1"/>
    <dgm:cxn modelId="{22871242-A5AA-4353-894F-DBBE21D83AD3}" type="presOf" srcId="{D9DB7E97-8642-4114-82C5-60FCF501CF18}" destId="{39B26F6C-E081-4371-81CD-601ED26D8A38}" srcOrd="0" destOrd="0" presId="urn:microsoft.com/office/officeart/2005/8/layout/orgChart1"/>
    <dgm:cxn modelId="{6E78B431-B893-432C-B6B7-C94EC47D583B}" type="presOf" srcId="{993734B9-CD5E-444E-AD52-7CFFD31F4696}" destId="{7513BCB1-7F0A-4670-8697-3107B2E54624}" srcOrd="0" destOrd="0" presId="urn:microsoft.com/office/officeart/2005/8/layout/orgChart1"/>
    <dgm:cxn modelId="{7DB5CA46-5966-441A-8005-599362112C62}" type="presOf" srcId="{8F6C993D-B982-45FE-8204-6A63C2BD226B}" destId="{AAEB77A5-E71A-4CAD-9A8D-C23D9FF9DEF1}" srcOrd="1" destOrd="0" presId="urn:microsoft.com/office/officeart/2005/8/layout/orgChart1"/>
    <dgm:cxn modelId="{3F97C7AE-1801-431B-B779-86F21D0223A1}" type="presParOf" srcId="{39B26F6C-E081-4371-81CD-601ED26D8A38}" destId="{A389E0FE-829B-4B04-BC1D-5746FE34E8E7}" srcOrd="0" destOrd="0" presId="urn:microsoft.com/office/officeart/2005/8/layout/orgChart1"/>
    <dgm:cxn modelId="{553AA28E-B0C0-497D-892B-07A69CC4ADF6}" type="presParOf" srcId="{A389E0FE-829B-4B04-BC1D-5746FE34E8E7}" destId="{255D9511-BA0C-4D7A-88CE-353F483762DD}" srcOrd="0" destOrd="0" presId="urn:microsoft.com/office/officeart/2005/8/layout/orgChart1"/>
    <dgm:cxn modelId="{DA517F09-96CB-4632-B8AD-DC2D6396C070}" type="presParOf" srcId="{255D9511-BA0C-4D7A-88CE-353F483762DD}" destId="{8167DFC1-D597-4D6F-835E-D62F422B28B5}" srcOrd="0" destOrd="0" presId="urn:microsoft.com/office/officeart/2005/8/layout/orgChart1"/>
    <dgm:cxn modelId="{E0B38FB3-85C1-4BB8-8FD5-07D168C062D6}" type="presParOf" srcId="{255D9511-BA0C-4D7A-88CE-353F483762DD}" destId="{8AB26DF3-EE0B-4225-9C28-35767D61C446}" srcOrd="1" destOrd="0" presId="urn:microsoft.com/office/officeart/2005/8/layout/orgChart1"/>
    <dgm:cxn modelId="{17C4273A-60AA-4DA8-B240-794D375CDA72}" type="presParOf" srcId="{A389E0FE-829B-4B04-BC1D-5746FE34E8E7}" destId="{B8C66FE8-BDB1-40B1-AE80-822BE233B224}" srcOrd="1" destOrd="0" presId="urn:microsoft.com/office/officeart/2005/8/layout/orgChart1"/>
    <dgm:cxn modelId="{84A90CC3-D2B6-4BA2-9729-41EBBA4B74C5}" type="presParOf" srcId="{B8C66FE8-BDB1-40B1-AE80-822BE233B224}" destId="{7513BCB1-7F0A-4670-8697-3107B2E54624}" srcOrd="0" destOrd="0" presId="urn:microsoft.com/office/officeart/2005/8/layout/orgChart1"/>
    <dgm:cxn modelId="{CFE0676D-FC64-451C-BE7F-E209E0F9D091}" type="presParOf" srcId="{B8C66FE8-BDB1-40B1-AE80-822BE233B224}" destId="{1DDE60C0-7FD0-4BE0-A101-B141B69C6ADE}" srcOrd="1" destOrd="0" presId="urn:microsoft.com/office/officeart/2005/8/layout/orgChart1"/>
    <dgm:cxn modelId="{62E92C64-180F-4FF7-819D-36C9AD00A697}" type="presParOf" srcId="{1DDE60C0-7FD0-4BE0-A101-B141B69C6ADE}" destId="{C5F18716-9F41-4CC9-8226-34953A9DBDB9}" srcOrd="0" destOrd="0" presId="urn:microsoft.com/office/officeart/2005/8/layout/orgChart1"/>
    <dgm:cxn modelId="{E1F008A8-3E6E-4BFD-BC6B-ADBF47BD2C90}" type="presParOf" srcId="{C5F18716-9F41-4CC9-8226-34953A9DBDB9}" destId="{B4C5E064-1333-4D87-A5B6-2291C3FD4C21}" srcOrd="0" destOrd="0" presId="urn:microsoft.com/office/officeart/2005/8/layout/orgChart1"/>
    <dgm:cxn modelId="{856EF514-CA3F-485E-B17F-CDE2D6068A9A}" type="presParOf" srcId="{C5F18716-9F41-4CC9-8226-34953A9DBDB9}" destId="{2BCDDA93-9745-41A0-A8F1-4D41AE1A819F}" srcOrd="1" destOrd="0" presId="urn:microsoft.com/office/officeart/2005/8/layout/orgChart1"/>
    <dgm:cxn modelId="{6D2DA129-069B-476F-A8FA-7A2F7EE20887}" type="presParOf" srcId="{1DDE60C0-7FD0-4BE0-A101-B141B69C6ADE}" destId="{E3E0E953-F432-4270-AA35-14A029B796E3}" srcOrd="1" destOrd="0" presId="urn:microsoft.com/office/officeart/2005/8/layout/orgChart1"/>
    <dgm:cxn modelId="{ABD980DA-FF26-4EAC-8CBD-C05AE87E9429}" type="presParOf" srcId="{E3E0E953-F432-4270-AA35-14A029B796E3}" destId="{38A7B466-D099-48D0-80D1-31BCA1FFBE7F}" srcOrd="0" destOrd="0" presId="urn:microsoft.com/office/officeart/2005/8/layout/orgChart1"/>
    <dgm:cxn modelId="{59C19A67-20BA-4DA5-ADEC-EA40B09B957F}" type="presParOf" srcId="{E3E0E953-F432-4270-AA35-14A029B796E3}" destId="{825B2B53-4E99-4ABB-8D3C-031FE4497784}" srcOrd="1" destOrd="0" presId="urn:microsoft.com/office/officeart/2005/8/layout/orgChart1"/>
    <dgm:cxn modelId="{909A4CD2-D2F1-4E28-AAE7-0870E0BB7945}" type="presParOf" srcId="{825B2B53-4E99-4ABB-8D3C-031FE4497784}" destId="{42E4AE85-7BBB-4FB2-8B5A-3065C80EA4AC}" srcOrd="0" destOrd="0" presId="urn:microsoft.com/office/officeart/2005/8/layout/orgChart1"/>
    <dgm:cxn modelId="{F4BD6C04-4BCB-46AB-8344-25F6E203587D}" type="presParOf" srcId="{42E4AE85-7BBB-4FB2-8B5A-3065C80EA4AC}" destId="{05D47A2D-922A-49B8-9640-5F3EF226D72F}" srcOrd="0" destOrd="0" presId="urn:microsoft.com/office/officeart/2005/8/layout/orgChart1"/>
    <dgm:cxn modelId="{E481946E-1626-4352-85E1-868FB5A8BEEC}" type="presParOf" srcId="{42E4AE85-7BBB-4FB2-8B5A-3065C80EA4AC}" destId="{A10E19BC-5DD9-4158-9CDD-533156489696}" srcOrd="1" destOrd="0" presId="urn:microsoft.com/office/officeart/2005/8/layout/orgChart1"/>
    <dgm:cxn modelId="{CB697588-6B16-4601-87E8-5213EB2E2D6E}" type="presParOf" srcId="{825B2B53-4E99-4ABB-8D3C-031FE4497784}" destId="{DB8B81CE-32F8-44A0-9335-01D3FB2406D9}" srcOrd="1" destOrd="0" presId="urn:microsoft.com/office/officeart/2005/8/layout/orgChart1"/>
    <dgm:cxn modelId="{213EFC53-EA35-441C-9A23-98CEAE37C188}" type="presParOf" srcId="{825B2B53-4E99-4ABB-8D3C-031FE4497784}" destId="{3E01CCEB-B038-47B5-9A93-0684B68EAB7D}" srcOrd="2" destOrd="0" presId="urn:microsoft.com/office/officeart/2005/8/layout/orgChart1"/>
    <dgm:cxn modelId="{F38FE331-64A9-4886-9E43-65C0EB0983BF}" type="presParOf" srcId="{E3E0E953-F432-4270-AA35-14A029B796E3}" destId="{8E1980E0-D735-463B-968F-6D171971B305}" srcOrd="2" destOrd="0" presId="urn:microsoft.com/office/officeart/2005/8/layout/orgChart1"/>
    <dgm:cxn modelId="{269ABEDE-F962-4CF0-9280-44DFC1ED7769}" type="presParOf" srcId="{E3E0E953-F432-4270-AA35-14A029B796E3}" destId="{9BDDD7DF-4F6D-4C32-9F07-7F2B2E931270}" srcOrd="3" destOrd="0" presId="urn:microsoft.com/office/officeart/2005/8/layout/orgChart1"/>
    <dgm:cxn modelId="{DBDF1C5E-EBA1-4048-A21D-D4FFC5DE8E63}" type="presParOf" srcId="{9BDDD7DF-4F6D-4C32-9F07-7F2B2E931270}" destId="{410DF945-A7CF-4619-9A67-95227904C642}" srcOrd="0" destOrd="0" presId="urn:microsoft.com/office/officeart/2005/8/layout/orgChart1"/>
    <dgm:cxn modelId="{DBC4F17B-FEDE-4270-8DB1-72F4C5B41336}" type="presParOf" srcId="{410DF945-A7CF-4619-9A67-95227904C642}" destId="{A9C45F25-A3D4-4EE5-B457-364132643DFB}" srcOrd="0" destOrd="0" presId="urn:microsoft.com/office/officeart/2005/8/layout/orgChart1"/>
    <dgm:cxn modelId="{35D01A1B-D76A-44D4-87BA-E3732DD0903E}" type="presParOf" srcId="{410DF945-A7CF-4619-9A67-95227904C642}" destId="{3BC7DBF5-BB09-4235-9C36-61BADDB26855}" srcOrd="1" destOrd="0" presId="urn:microsoft.com/office/officeart/2005/8/layout/orgChart1"/>
    <dgm:cxn modelId="{75BB1C0A-FE92-4917-81AC-EA63AC0D9A86}" type="presParOf" srcId="{9BDDD7DF-4F6D-4C32-9F07-7F2B2E931270}" destId="{EEE603EF-1017-4CDE-A875-81BD7C74F932}" srcOrd="1" destOrd="0" presId="urn:microsoft.com/office/officeart/2005/8/layout/orgChart1"/>
    <dgm:cxn modelId="{BD8605DA-65B9-4B54-BCA9-D4CB7472419E}" type="presParOf" srcId="{9BDDD7DF-4F6D-4C32-9F07-7F2B2E931270}" destId="{1B85537E-91A7-419F-BE4F-0318B98EFB50}" srcOrd="2" destOrd="0" presId="urn:microsoft.com/office/officeart/2005/8/layout/orgChart1"/>
    <dgm:cxn modelId="{3E663885-E612-43E7-8D88-F8698F0F9653}" type="presParOf" srcId="{1DDE60C0-7FD0-4BE0-A101-B141B69C6ADE}" destId="{9BCB8320-0546-4748-9B8A-E3D541CF6865}" srcOrd="2" destOrd="0" presId="urn:microsoft.com/office/officeart/2005/8/layout/orgChart1"/>
    <dgm:cxn modelId="{5117E156-7FD3-4C7A-9E35-D0A2C283073A}" type="presParOf" srcId="{A389E0FE-829B-4B04-BC1D-5746FE34E8E7}" destId="{3548ADD3-EECE-4ABF-8580-7D7D170CF3D4}" srcOrd="2" destOrd="0" presId="urn:microsoft.com/office/officeart/2005/8/layout/orgChart1"/>
    <dgm:cxn modelId="{E3464DEE-EF56-4DC4-826B-B1BB33EA9DD1}" type="presParOf" srcId="{39B26F6C-E081-4371-81CD-601ED26D8A38}" destId="{6D308F21-68FF-4419-BA68-FA626471EEC5}" srcOrd="1" destOrd="0" presId="urn:microsoft.com/office/officeart/2005/8/layout/orgChart1"/>
    <dgm:cxn modelId="{774DFD1A-9327-4159-8C2A-DAC2BE41E89E}" type="presParOf" srcId="{6D308F21-68FF-4419-BA68-FA626471EEC5}" destId="{1F77412E-97D5-4E3E-8900-F9AF7825BC2E}" srcOrd="0" destOrd="0" presId="urn:microsoft.com/office/officeart/2005/8/layout/orgChart1"/>
    <dgm:cxn modelId="{6B2809DC-1DEC-44C3-8299-F4975C492B0C}" type="presParOf" srcId="{1F77412E-97D5-4E3E-8900-F9AF7825BC2E}" destId="{0825748E-1580-4302-9C8F-4101AAA04821}" srcOrd="0" destOrd="0" presId="urn:microsoft.com/office/officeart/2005/8/layout/orgChart1"/>
    <dgm:cxn modelId="{F9A42F63-37FE-400F-B9A6-0822BA6ABC93}" type="presParOf" srcId="{1F77412E-97D5-4E3E-8900-F9AF7825BC2E}" destId="{08C9F45E-14BA-4227-896B-B1FD34872B86}" srcOrd="1" destOrd="0" presId="urn:microsoft.com/office/officeart/2005/8/layout/orgChart1"/>
    <dgm:cxn modelId="{E80DA354-9CF8-4931-9F6B-C92CB7FCA261}" type="presParOf" srcId="{6D308F21-68FF-4419-BA68-FA626471EEC5}" destId="{800F2FD7-F520-4ADB-9749-540090AA9374}" srcOrd="1" destOrd="0" presId="urn:microsoft.com/office/officeart/2005/8/layout/orgChart1"/>
    <dgm:cxn modelId="{36DCF09C-6023-43B7-8392-AB5B1D4D8DA7}" type="presParOf" srcId="{6D308F21-68FF-4419-BA68-FA626471EEC5}" destId="{801A1CB8-374E-488B-BA2A-26CF295C9CE9}" srcOrd="2" destOrd="0" presId="urn:microsoft.com/office/officeart/2005/8/layout/orgChart1"/>
    <dgm:cxn modelId="{4F0C1CB6-A07F-48E7-8912-3D4170FBB0B8}" type="presParOf" srcId="{801A1CB8-374E-488B-BA2A-26CF295C9CE9}" destId="{8B315E32-354A-431D-BB2F-2F1B5F1F2F1A}" srcOrd="0" destOrd="0" presId="urn:microsoft.com/office/officeart/2005/8/layout/orgChart1"/>
    <dgm:cxn modelId="{18C7EB53-E905-4147-ABF2-2C78DFA26068}" type="presParOf" srcId="{801A1CB8-374E-488B-BA2A-26CF295C9CE9}" destId="{FB7861D8-4BDF-4717-966D-7253F9C3AEC2}" srcOrd="1" destOrd="0" presId="urn:microsoft.com/office/officeart/2005/8/layout/orgChart1"/>
    <dgm:cxn modelId="{AD0453D6-C10C-40E9-99BA-28A19E280D8C}" type="presParOf" srcId="{FB7861D8-4BDF-4717-966D-7253F9C3AEC2}" destId="{977D46BF-E40D-40B3-96D2-62A5E8911C4B}" srcOrd="0" destOrd="0" presId="urn:microsoft.com/office/officeart/2005/8/layout/orgChart1"/>
    <dgm:cxn modelId="{5612BED5-9640-4081-85DF-F5861D801FB9}" type="presParOf" srcId="{977D46BF-E40D-40B3-96D2-62A5E8911C4B}" destId="{71E72159-C9F6-49BD-BB02-6F261C06EE3B}" srcOrd="0" destOrd="0" presId="urn:microsoft.com/office/officeart/2005/8/layout/orgChart1"/>
    <dgm:cxn modelId="{E58B874B-E570-4CB1-A407-B19662D1DE8F}" type="presParOf" srcId="{977D46BF-E40D-40B3-96D2-62A5E8911C4B}" destId="{A2990345-9D7A-4682-AF53-F9ECE35D7759}" srcOrd="1" destOrd="0" presId="urn:microsoft.com/office/officeart/2005/8/layout/orgChart1"/>
    <dgm:cxn modelId="{B30F92B6-09CB-4691-8ECB-07E8DC6898DC}" type="presParOf" srcId="{FB7861D8-4BDF-4717-966D-7253F9C3AEC2}" destId="{0731B8BD-0542-4003-939B-8B4C04755508}" srcOrd="1" destOrd="0" presId="urn:microsoft.com/office/officeart/2005/8/layout/orgChart1"/>
    <dgm:cxn modelId="{EB105692-76AE-41A5-8FD6-C15364038731}" type="presParOf" srcId="{FB7861D8-4BDF-4717-966D-7253F9C3AEC2}" destId="{FE01CC2A-60F9-465A-81AF-8F908DEE4A6D}" srcOrd="2" destOrd="0" presId="urn:microsoft.com/office/officeart/2005/8/layout/orgChart1"/>
    <dgm:cxn modelId="{FAFD7ACE-8C8C-41C7-87CD-700A324C759F}" type="presParOf" srcId="{FE01CC2A-60F9-465A-81AF-8F908DEE4A6D}" destId="{6EECC448-73D3-4604-B065-129445662708}" srcOrd="0" destOrd="0" presId="urn:microsoft.com/office/officeart/2005/8/layout/orgChart1"/>
    <dgm:cxn modelId="{AC145945-56FC-4429-B8F4-53002EBFEC72}" type="presParOf" srcId="{FE01CC2A-60F9-465A-81AF-8F908DEE4A6D}" destId="{CC705C14-9D36-4A84-A56E-F19EE2B9F0C2}" srcOrd="1" destOrd="0" presId="urn:microsoft.com/office/officeart/2005/8/layout/orgChart1"/>
    <dgm:cxn modelId="{1C92E79C-5751-4A00-AB94-9AA4153754DF}" type="presParOf" srcId="{CC705C14-9D36-4A84-A56E-F19EE2B9F0C2}" destId="{B2E9160B-BB71-463F-BC7D-0D192A130138}" srcOrd="0" destOrd="0" presId="urn:microsoft.com/office/officeart/2005/8/layout/orgChart1"/>
    <dgm:cxn modelId="{B3AABF07-5067-4D24-ACF1-16B86508984F}" type="presParOf" srcId="{B2E9160B-BB71-463F-BC7D-0D192A130138}" destId="{E0341059-8D09-4B8A-9349-2D24A019525B}" srcOrd="0" destOrd="0" presId="urn:microsoft.com/office/officeart/2005/8/layout/orgChart1"/>
    <dgm:cxn modelId="{AED08450-066E-4D66-B12B-6504030B3016}" type="presParOf" srcId="{B2E9160B-BB71-463F-BC7D-0D192A130138}" destId="{09DE009D-DCAF-45C6-BF5B-8411C9337D3A}" srcOrd="1" destOrd="0" presId="urn:microsoft.com/office/officeart/2005/8/layout/orgChart1"/>
    <dgm:cxn modelId="{370CDCF5-3103-4540-8B36-3CA751ED176F}" type="presParOf" srcId="{CC705C14-9D36-4A84-A56E-F19EE2B9F0C2}" destId="{FE71C64F-F958-4921-951A-0F78CFE558F4}" srcOrd="1" destOrd="0" presId="urn:microsoft.com/office/officeart/2005/8/layout/orgChart1"/>
    <dgm:cxn modelId="{22D9F837-48D3-49A7-811B-E583256B85FF}" type="presParOf" srcId="{CC705C14-9D36-4A84-A56E-F19EE2B9F0C2}" destId="{3C42DBA2-4298-4F2B-BED8-182EF032A527}" srcOrd="2" destOrd="0" presId="urn:microsoft.com/office/officeart/2005/8/layout/orgChart1"/>
    <dgm:cxn modelId="{2622FA4E-D7F1-4238-B08A-079DE2A1D144}" type="presParOf" srcId="{FE01CC2A-60F9-465A-81AF-8F908DEE4A6D}" destId="{6744B9B8-A1BC-4409-8621-F874CB1F351D}" srcOrd="2" destOrd="0" presId="urn:microsoft.com/office/officeart/2005/8/layout/orgChart1"/>
    <dgm:cxn modelId="{ADBFBC16-B8BF-4CF1-80A3-9D1E5F84E8EB}" type="presParOf" srcId="{FE01CC2A-60F9-465A-81AF-8F908DEE4A6D}" destId="{23C4F749-9693-482F-B1AF-945CB91486BF}" srcOrd="3" destOrd="0" presId="urn:microsoft.com/office/officeart/2005/8/layout/orgChart1"/>
    <dgm:cxn modelId="{297AD2D1-BE40-4EC9-8C35-3EF44200EBF9}" type="presParOf" srcId="{23C4F749-9693-482F-B1AF-945CB91486BF}" destId="{F958F58B-B70B-4B0C-8F1B-F2234EC6D56D}" srcOrd="0" destOrd="0" presId="urn:microsoft.com/office/officeart/2005/8/layout/orgChart1"/>
    <dgm:cxn modelId="{72E85946-23F2-41EF-A85C-F0E38F18EE48}" type="presParOf" srcId="{F958F58B-B70B-4B0C-8F1B-F2234EC6D56D}" destId="{5D60E504-E5DC-451F-A5F8-D9B9DD835AC2}" srcOrd="0" destOrd="0" presId="urn:microsoft.com/office/officeart/2005/8/layout/orgChart1"/>
    <dgm:cxn modelId="{1F4BA488-F25E-439B-8F13-D18CE4B32A58}" type="presParOf" srcId="{F958F58B-B70B-4B0C-8F1B-F2234EC6D56D}" destId="{C0B74AEF-497F-408A-B237-004BBD645131}" srcOrd="1" destOrd="0" presId="urn:microsoft.com/office/officeart/2005/8/layout/orgChart1"/>
    <dgm:cxn modelId="{2DF27EDD-958C-415C-AE2E-7A4521ECDC90}" type="presParOf" srcId="{23C4F749-9693-482F-B1AF-945CB91486BF}" destId="{1634D0D1-EC5F-4FC7-95C5-2FE9258A88E4}" srcOrd="1" destOrd="0" presId="urn:microsoft.com/office/officeart/2005/8/layout/orgChart1"/>
    <dgm:cxn modelId="{A130581B-4E13-4E3A-9C1A-7E806C9D5EF2}" type="presParOf" srcId="{23C4F749-9693-482F-B1AF-945CB91486BF}" destId="{86F9EC09-CAAA-4DA7-877D-A87508860733}" srcOrd="2" destOrd="0" presId="urn:microsoft.com/office/officeart/2005/8/layout/orgChart1"/>
    <dgm:cxn modelId="{FADF16AB-F46E-416E-BFBC-85BECB8DBEDD}" type="presParOf" srcId="{801A1CB8-374E-488B-BA2A-26CF295C9CE9}" destId="{79E00250-E770-4E29-B35A-9141530D271D}" srcOrd="2" destOrd="0" presId="urn:microsoft.com/office/officeart/2005/8/layout/orgChart1"/>
    <dgm:cxn modelId="{E09833E1-8983-4068-A5E1-9CE223677305}" type="presParOf" srcId="{801A1CB8-374E-488B-BA2A-26CF295C9CE9}" destId="{97796B34-9CBB-4B5A-BF11-486581E9447A}" srcOrd="3" destOrd="0" presId="urn:microsoft.com/office/officeart/2005/8/layout/orgChart1"/>
    <dgm:cxn modelId="{A1B0F738-0B0F-4A1F-9DCE-64E8B0C3D522}" type="presParOf" srcId="{97796B34-9CBB-4B5A-BF11-486581E9447A}" destId="{81BBBEC0-5AC8-4323-BA9C-C8834559CFC8}" srcOrd="0" destOrd="0" presId="urn:microsoft.com/office/officeart/2005/8/layout/orgChart1"/>
    <dgm:cxn modelId="{DC609A93-22E0-4159-9371-E64934666644}" type="presParOf" srcId="{81BBBEC0-5AC8-4323-BA9C-C8834559CFC8}" destId="{C8A36C96-EC27-4082-9823-D5FA03C21ABD}" srcOrd="0" destOrd="0" presId="urn:microsoft.com/office/officeart/2005/8/layout/orgChart1"/>
    <dgm:cxn modelId="{C64B4C1A-8104-4814-B457-8A0EA7A1D7BA}" type="presParOf" srcId="{81BBBEC0-5AC8-4323-BA9C-C8834559CFC8}" destId="{AAEB77A5-E71A-4CAD-9A8D-C23D9FF9DEF1}" srcOrd="1" destOrd="0" presId="urn:microsoft.com/office/officeart/2005/8/layout/orgChart1"/>
    <dgm:cxn modelId="{D398423E-AC99-41EA-8BD2-EAB1F291E3DD}" type="presParOf" srcId="{97796B34-9CBB-4B5A-BF11-486581E9447A}" destId="{2C0BD7FD-BFE3-4DAC-97DD-A82F12309F46}" srcOrd="1" destOrd="0" presId="urn:microsoft.com/office/officeart/2005/8/layout/orgChart1"/>
    <dgm:cxn modelId="{5C506093-B221-43F8-8501-C1A88609E110}" type="presParOf" srcId="{97796B34-9CBB-4B5A-BF11-486581E9447A}" destId="{BE34FC71-3D91-4467-A1A8-66DFCBC7DCD2}" srcOrd="2" destOrd="0" presId="urn:microsoft.com/office/officeart/2005/8/layout/orgChart1"/>
    <dgm:cxn modelId="{C3A9DCA3-6DBE-4A81-B111-BC22BA03B336}" type="presParOf" srcId="{BE34FC71-3D91-4467-A1A8-66DFCBC7DCD2}" destId="{545C25D2-24DB-41E0-B149-DE826F84EE1B}" srcOrd="0" destOrd="0" presId="urn:microsoft.com/office/officeart/2005/8/layout/orgChart1"/>
    <dgm:cxn modelId="{B976F416-A597-4750-BE7D-F6174EA0F2FC}" type="presParOf" srcId="{BE34FC71-3D91-4467-A1A8-66DFCBC7DCD2}" destId="{DFA19CD4-BF94-4437-866B-6F849992AC0F}" srcOrd="1" destOrd="0" presId="urn:microsoft.com/office/officeart/2005/8/layout/orgChart1"/>
    <dgm:cxn modelId="{C32B2FAE-F979-4D39-BB05-F3DE7AF63AAD}" type="presParOf" srcId="{DFA19CD4-BF94-4437-866B-6F849992AC0F}" destId="{CF018DDE-25ED-4EEA-9F25-399763D7E59F}" srcOrd="0" destOrd="0" presId="urn:microsoft.com/office/officeart/2005/8/layout/orgChart1"/>
    <dgm:cxn modelId="{95E40741-5362-493A-9E16-34B8F3553B2A}" type="presParOf" srcId="{CF018DDE-25ED-4EEA-9F25-399763D7E59F}" destId="{75924242-213A-4883-A676-81339AF245E6}" srcOrd="0" destOrd="0" presId="urn:microsoft.com/office/officeart/2005/8/layout/orgChart1"/>
    <dgm:cxn modelId="{7FFF7693-A00C-4A0A-A3FC-3FBDF8D4080F}" type="presParOf" srcId="{CF018DDE-25ED-4EEA-9F25-399763D7E59F}" destId="{C59A9022-C77E-4433-84AA-0E3B08931CB5}" srcOrd="1" destOrd="0" presId="urn:microsoft.com/office/officeart/2005/8/layout/orgChart1"/>
    <dgm:cxn modelId="{C91C60E4-E1B5-4C4F-8E82-52F74DB041B8}" type="presParOf" srcId="{DFA19CD4-BF94-4437-866B-6F849992AC0F}" destId="{107C79FC-5181-48CC-BD88-A02DF497D9E1}" srcOrd="1" destOrd="0" presId="urn:microsoft.com/office/officeart/2005/8/layout/orgChart1"/>
    <dgm:cxn modelId="{A8D13FCF-81A9-48EA-A7D1-5DA2084B4C83}" type="presParOf" srcId="{DFA19CD4-BF94-4437-866B-6F849992AC0F}" destId="{E762595D-1888-424B-BA62-F52066BE96E2}" srcOrd="2" destOrd="0" presId="urn:microsoft.com/office/officeart/2005/8/layout/orgChart1"/>
    <dgm:cxn modelId="{1B27C519-9D51-4402-9E99-04567D0F75BF}" type="presParOf" srcId="{BE34FC71-3D91-4467-A1A8-66DFCBC7DCD2}" destId="{9E6EFF98-1501-49A0-B1F3-9D88ED1CB7E8}" srcOrd="2" destOrd="0" presId="urn:microsoft.com/office/officeart/2005/8/layout/orgChart1"/>
    <dgm:cxn modelId="{ADAAC610-0F46-4275-882F-9939D6BA1E6B}" type="presParOf" srcId="{BE34FC71-3D91-4467-A1A8-66DFCBC7DCD2}" destId="{C01F6A71-DFFA-44ED-98FE-7048F648A0B3}" srcOrd="3" destOrd="0" presId="urn:microsoft.com/office/officeart/2005/8/layout/orgChart1"/>
    <dgm:cxn modelId="{9C3A451D-246B-43E0-B142-D37E3F5B356A}" type="presParOf" srcId="{C01F6A71-DFFA-44ED-98FE-7048F648A0B3}" destId="{93B20D44-9475-497A-98DE-CD422B6FC887}" srcOrd="0" destOrd="0" presId="urn:microsoft.com/office/officeart/2005/8/layout/orgChart1"/>
    <dgm:cxn modelId="{E43BDCDB-BCF4-4C0C-9C44-38EA260370E9}" type="presParOf" srcId="{93B20D44-9475-497A-98DE-CD422B6FC887}" destId="{27515C6B-5551-4541-A4B1-7086548B979C}" srcOrd="0" destOrd="0" presId="urn:microsoft.com/office/officeart/2005/8/layout/orgChart1"/>
    <dgm:cxn modelId="{758A6FAD-A11B-4BCF-802A-6A5A4D0362AD}" type="presParOf" srcId="{93B20D44-9475-497A-98DE-CD422B6FC887}" destId="{565849F1-76D4-4C1E-B047-505BFABB3950}" srcOrd="1" destOrd="0" presId="urn:microsoft.com/office/officeart/2005/8/layout/orgChart1"/>
    <dgm:cxn modelId="{FC7008E8-487B-4A04-BD37-DD63B8AE1AD1}" type="presParOf" srcId="{C01F6A71-DFFA-44ED-98FE-7048F648A0B3}" destId="{AB7894D8-5B7D-4C48-9D6F-B21EE22682E9}" srcOrd="1" destOrd="0" presId="urn:microsoft.com/office/officeart/2005/8/layout/orgChart1"/>
    <dgm:cxn modelId="{42D20EF2-376D-41C6-95BA-224470D9BE59}" type="presParOf" srcId="{C01F6A71-DFFA-44ED-98FE-7048F648A0B3}" destId="{C6FCE544-1112-4F7C-BE7C-05DD72597517}" srcOrd="2" destOrd="0" presId="urn:microsoft.com/office/officeart/2005/8/layout/orgChart1"/>
    <dgm:cxn modelId="{37D464E2-03C1-41CE-8B7F-915E1F2F719F}" type="presParOf" srcId="{39B26F6C-E081-4371-81CD-601ED26D8A38}" destId="{A36D5EE0-F2CE-43C6-B248-05915377190F}" srcOrd="2" destOrd="0" presId="urn:microsoft.com/office/officeart/2005/8/layout/orgChart1"/>
    <dgm:cxn modelId="{E8162D67-0877-47BE-99B3-1FF09A3F276A}" type="presParOf" srcId="{A36D5EE0-F2CE-43C6-B248-05915377190F}" destId="{F1719E11-A0C5-491B-822C-2800D0B95958}" srcOrd="0" destOrd="0" presId="urn:microsoft.com/office/officeart/2005/8/layout/orgChart1"/>
    <dgm:cxn modelId="{9C711EB2-48F3-4BD2-A127-5382C9325D26}" type="presParOf" srcId="{F1719E11-A0C5-491B-822C-2800D0B95958}" destId="{6E378697-5DA3-463B-82EE-13B21AFB0A35}" srcOrd="0" destOrd="0" presId="urn:microsoft.com/office/officeart/2005/8/layout/orgChart1"/>
    <dgm:cxn modelId="{508D0C82-A71F-4F0C-9D34-BBE73A973C3A}" type="presParOf" srcId="{F1719E11-A0C5-491B-822C-2800D0B95958}" destId="{FFD0E502-BD2D-437F-B775-0D2A806EBCC0}" srcOrd="1" destOrd="0" presId="urn:microsoft.com/office/officeart/2005/8/layout/orgChart1"/>
    <dgm:cxn modelId="{9A35F78A-F66B-423C-956F-5E814CE88038}" type="presParOf" srcId="{A36D5EE0-F2CE-43C6-B248-05915377190F}" destId="{8DE36B7F-2C4F-46A7-A5B7-DFB246033A89}" srcOrd="1" destOrd="0" presId="urn:microsoft.com/office/officeart/2005/8/layout/orgChart1"/>
    <dgm:cxn modelId="{DAABD311-FCFE-4F12-84CD-0A9CADD5717D}" type="presParOf" srcId="{A36D5EE0-F2CE-43C6-B248-05915377190F}" destId="{5A0EAA2A-D8D0-4D94-83BB-A22ACE71D433}" srcOrd="2" destOrd="0" presId="urn:microsoft.com/office/officeart/2005/8/layout/orgChart1"/>
    <dgm:cxn modelId="{A18D93B2-3C9B-4131-9CD1-BA3476043CA1}" type="presParOf" srcId="{5A0EAA2A-D8D0-4D94-83BB-A22ACE71D433}" destId="{ACF38941-927D-46D1-B802-96ECCBEA41A2}" srcOrd="0" destOrd="0" presId="urn:microsoft.com/office/officeart/2005/8/layout/orgChart1"/>
    <dgm:cxn modelId="{228D3F6B-9A78-4775-832B-B6E23EB48C63}" type="presParOf" srcId="{5A0EAA2A-D8D0-4D94-83BB-A22ACE71D433}" destId="{7F7FAF73-16D6-480D-AEEF-091D3E843EAF}" srcOrd="1" destOrd="0" presId="urn:microsoft.com/office/officeart/2005/8/layout/orgChart1"/>
    <dgm:cxn modelId="{3DE4A6D0-7A77-4010-8355-B70CA46FC626}" type="presParOf" srcId="{7F7FAF73-16D6-480D-AEEF-091D3E843EAF}" destId="{B239A79C-4D4B-41DD-9C1C-BC1649B093F0}" srcOrd="0" destOrd="0" presId="urn:microsoft.com/office/officeart/2005/8/layout/orgChart1"/>
    <dgm:cxn modelId="{42884E10-BA0A-4248-A187-080140A4B1E3}" type="presParOf" srcId="{B239A79C-4D4B-41DD-9C1C-BC1649B093F0}" destId="{EF67A1CC-328E-494D-B51F-C3C18697BE99}" srcOrd="0" destOrd="0" presId="urn:microsoft.com/office/officeart/2005/8/layout/orgChart1"/>
    <dgm:cxn modelId="{62BFF203-0F96-450E-8894-14F1A717A6A8}" type="presParOf" srcId="{B239A79C-4D4B-41DD-9C1C-BC1649B093F0}" destId="{1F266248-8779-42B4-B8E9-5AB469117948}" srcOrd="1" destOrd="0" presId="urn:microsoft.com/office/officeart/2005/8/layout/orgChart1"/>
    <dgm:cxn modelId="{73D09038-C31B-4A57-AE1C-946D32D10E81}" type="presParOf" srcId="{7F7FAF73-16D6-480D-AEEF-091D3E843EAF}" destId="{29BED948-F761-4425-A8A6-31855A1BB60E}" srcOrd="1" destOrd="0" presId="urn:microsoft.com/office/officeart/2005/8/layout/orgChart1"/>
    <dgm:cxn modelId="{79ADA9B3-3ADE-4001-88B0-1379298EE09B}" type="presParOf" srcId="{7F7FAF73-16D6-480D-AEEF-091D3E843EAF}" destId="{FD5BDD80-4491-419F-830E-FD7D4888F133}" srcOrd="2" destOrd="0" presId="urn:microsoft.com/office/officeart/2005/8/layout/orgChart1"/>
    <dgm:cxn modelId="{74EAF948-356C-4040-863A-86AA5CFB8567}" type="presParOf" srcId="{5A0EAA2A-D8D0-4D94-83BB-A22ACE71D433}" destId="{FF6CCC22-56E3-4755-BA25-166F2877F11E}" srcOrd="2" destOrd="0" presId="urn:microsoft.com/office/officeart/2005/8/layout/orgChart1"/>
    <dgm:cxn modelId="{D5B9A8C1-6C51-4FF6-92CD-423CEF73FC21}" type="presParOf" srcId="{5A0EAA2A-D8D0-4D94-83BB-A22ACE71D433}" destId="{E62639E6-009E-4D82-AD54-6DBC236AF381}" srcOrd="3" destOrd="0" presId="urn:microsoft.com/office/officeart/2005/8/layout/orgChart1"/>
    <dgm:cxn modelId="{ECF92CAB-B31E-413B-8165-2F2A51CA997B}" type="presParOf" srcId="{E62639E6-009E-4D82-AD54-6DBC236AF381}" destId="{063D35C2-A58C-4873-9ADD-C2F580283F8A}" srcOrd="0" destOrd="0" presId="urn:microsoft.com/office/officeart/2005/8/layout/orgChart1"/>
    <dgm:cxn modelId="{93BDE97A-193B-404F-A433-61E6A054033B}" type="presParOf" srcId="{063D35C2-A58C-4873-9ADD-C2F580283F8A}" destId="{D60986D4-ADC9-4AC3-A656-7B7B4DBB5093}" srcOrd="0" destOrd="0" presId="urn:microsoft.com/office/officeart/2005/8/layout/orgChart1"/>
    <dgm:cxn modelId="{9373BB2D-8470-4417-B247-64A2C0B46760}" type="presParOf" srcId="{063D35C2-A58C-4873-9ADD-C2F580283F8A}" destId="{EF590474-0729-4510-9603-A7EB55DFD0FB}" srcOrd="1" destOrd="0" presId="urn:microsoft.com/office/officeart/2005/8/layout/orgChart1"/>
    <dgm:cxn modelId="{C9CDB575-6C11-42E5-BA85-45B65338D011}" type="presParOf" srcId="{E62639E6-009E-4D82-AD54-6DBC236AF381}" destId="{F655E659-0D3C-4B76-8608-33A343F7F49E}" srcOrd="1" destOrd="0" presId="urn:microsoft.com/office/officeart/2005/8/layout/orgChart1"/>
    <dgm:cxn modelId="{457FD67E-3063-415F-9284-4709ED6CAC28}" type="presParOf" srcId="{E62639E6-009E-4D82-AD54-6DBC236AF381}" destId="{4A6EA2B7-E7B0-4DED-9AC6-8A147551D624}" srcOrd="2" destOrd="0" presId="urn:microsoft.com/office/officeart/2005/8/layout/orgChart1"/>
  </dgm:cxnLst>
  <dgm:bg/>
  <dgm:whole>
    <a:ln>
      <a:solidFill>
        <a:schemeClr val="tx1"/>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9DB7E97-8642-4114-82C5-60FCF501CF18}" type="doc">
      <dgm:prSet loTypeId="urn:microsoft.com/office/officeart/2005/8/layout/orgChart1" loCatId="hierarchy" qsTypeId="urn:microsoft.com/office/officeart/2005/8/quickstyle/simple4" qsCatId="simple" csTypeId="urn:microsoft.com/office/officeart/2005/8/colors/accent1_1" csCatId="accent1" phldr="1"/>
      <dgm:spPr/>
      <dgm:t>
        <a:bodyPr/>
        <a:lstStyle/>
        <a:p>
          <a:endParaRPr lang="en-US"/>
        </a:p>
      </dgm:t>
    </dgm:pt>
    <dgm:pt modelId="{B0E66303-A8E3-4C7C-9301-7E7D7162BEAF}">
      <dgm:prSet phldrT="[Text]" custT="1"/>
      <dgm:spPr>
        <a:ln>
          <a:solidFill>
            <a:schemeClr val="tx1"/>
          </a:solidFill>
        </a:ln>
      </dgm:spPr>
      <dgm:t>
        <a:bodyPr/>
        <a:lstStyle/>
        <a:p>
          <a:pPr>
            <a:lnSpc>
              <a:spcPct val="100000"/>
            </a:lnSpc>
          </a:pPr>
          <a:r>
            <a:rPr lang="en-US" sz="2000" b="1" dirty="0" smtClean="0">
              <a:solidFill>
                <a:schemeClr val="bg1"/>
              </a:solidFill>
            </a:rPr>
            <a:t>Neuroscience</a:t>
          </a:r>
          <a:endParaRPr lang="en-US" sz="2000" b="1" dirty="0">
            <a:solidFill>
              <a:schemeClr val="bg1"/>
            </a:solidFill>
          </a:endParaRPr>
        </a:p>
      </dgm:t>
    </dgm:pt>
    <dgm:pt modelId="{0812259A-6463-474D-905E-DABDA419916B}" type="parTrans" cxnId="{347B6B99-6BAE-4701-A715-5EC2DA218E98}">
      <dgm:prSet/>
      <dgm:spPr/>
      <dgm:t>
        <a:bodyPr/>
        <a:lstStyle/>
        <a:p>
          <a:endParaRPr lang="en-US"/>
        </a:p>
      </dgm:t>
    </dgm:pt>
    <dgm:pt modelId="{8E7B470C-5393-4E97-8DED-B24440F47859}" type="sibTrans" cxnId="{347B6B99-6BAE-4701-A715-5EC2DA218E98}">
      <dgm:prSet/>
      <dgm:spPr/>
      <dgm:t>
        <a:bodyPr/>
        <a:lstStyle/>
        <a:p>
          <a:endParaRPr lang="en-US"/>
        </a:p>
      </dgm:t>
    </dgm:pt>
    <dgm:pt modelId="{ABF29032-91CC-4530-9824-39977069224D}" type="asst">
      <dgm:prSet phldrT="[Text]" custT="1"/>
      <dgm:spPr>
        <a:ln>
          <a:solidFill>
            <a:schemeClr val="tx1"/>
          </a:solidFill>
        </a:ln>
      </dgm:spPr>
      <dgm:t>
        <a:bodyPr/>
        <a:lstStyle/>
        <a:p>
          <a:r>
            <a:rPr lang="en-US" sz="2000" b="0" dirty="0" smtClean="0">
              <a:solidFill>
                <a:schemeClr val="tx1">
                  <a:lumMod val="65000"/>
                </a:schemeClr>
              </a:solidFill>
            </a:rPr>
            <a:t>Computation</a:t>
          </a:r>
        </a:p>
      </dgm:t>
    </dgm:pt>
    <dgm:pt modelId="{D836F757-33FC-4F82-8B09-4B8836864445}" type="parTrans" cxnId="{73DCFCD7-8495-4568-84D2-E1DE0284F658}">
      <dgm:prSet/>
      <dgm:spPr/>
      <dgm:t>
        <a:bodyPr/>
        <a:lstStyle/>
        <a:p>
          <a:endParaRPr lang="en-US"/>
        </a:p>
      </dgm:t>
    </dgm:pt>
    <dgm:pt modelId="{56D7B5D5-1781-4440-B2E8-4DAA51D891F1}" type="sibTrans" cxnId="{73DCFCD7-8495-4568-84D2-E1DE0284F658}">
      <dgm:prSet/>
      <dgm:spPr/>
      <dgm:t>
        <a:bodyPr/>
        <a:lstStyle/>
        <a:p>
          <a:endParaRPr lang="en-US"/>
        </a:p>
      </dgm:t>
    </dgm:pt>
    <dgm:pt modelId="{055BA553-041D-4D35-9513-DA6E8C6FD9CE}" type="asst">
      <dgm:prSet phldrT="[Text]" custT="1"/>
      <dgm:spPr>
        <a:ln>
          <a:solidFill>
            <a:schemeClr val="tx1"/>
          </a:solidFill>
        </a:ln>
      </dgm:spPr>
      <dgm:t>
        <a:bodyPr/>
        <a:lstStyle/>
        <a:p>
          <a:r>
            <a:rPr lang="en-US" sz="2000" b="0" dirty="0" smtClean="0">
              <a:solidFill>
                <a:schemeClr val="tx1">
                  <a:lumMod val="65000"/>
                </a:schemeClr>
              </a:solidFill>
            </a:rPr>
            <a:t>Computer Science Infrastructure</a:t>
          </a:r>
          <a:endParaRPr lang="en-US" sz="2000" b="0" dirty="0">
            <a:solidFill>
              <a:schemeClr val="tx1">
                <a:lumMod val="65000"/>
              </a:schemeClr>
            </a:solidFill>
          </a:endParaRPr>
        </a:p>
      </dgm:t>
    </dgm:pt>
    <dgm:pt modelId="{7C003669-BC7E-4932-A65A-75F249622D62}" type="parTrans" cxnId="{9247CD34-A5E7-40FC-AE40-DF58212CC514}">
      <dgm:prSet/>
      <dgm:spPr/>
      <dgm:t>
        <a:bodyPr/>
        <a:lstStyle/>
        <a:p>
          <a:endParaRPr lang="en-US"/>
        </a:p>
      </dgm:t>
    </dgm:pt>
    <dgm:pt modelId="{A18A389C-2BD4-4C41-9E0B-7F3B4FE2FC02}" type="sibTrans" cxnId="{9247CD34-A5E7-40FC-AE40-DF58212CC514}">
      <dgm:prSet/>
      <dgm:spPr/>
      <dgm:t>
        <a:bodyPr/>
        <a:lstStyle/>
        <a:p>
          <a:endParaRPr lang="en-US"/>
        </a:p>
      </dgm:t>
    </dgm:pt>
    <dgm:pt modelId="{B51095ED-93B8-41D5-A6C7-299C8090C057}">
      <dgm:prSet phldrT="[Text]" custT="1"/>
      <dgm:spPr>
        <a:ln>
          <a:solidFill>
            <a:schemeClr val="tx1"/>
          </a:solidFill>
        </a:ln>
      </dgm:spPr>
      <dgm:t>
        <a:bodyPr/>
        <a:lstStyle/>
        <a:p>
          <a:pPr>
            <a:lnSpc>
              <a:spcPct val="100000"/>
            </a:lnSpc>
          </a:pPr>
          <a:r>
            <a:rPr lang="en-US" sz="1200" b="1" dirty="0" smtClean="0">
              <a:solidFill>
                <a:schemeClr val="bg1"/>
              </a:solidFill>
            </a:rPr>
            <a:t>Biological Data</a:t>
          </a:r>
          <a:endParaRPr lang="en-US" sz="1200" b="1" dirty="0">
            <a:solidFill>
              <a:schemeClr val="bg1"/>
            </a:solidFill>
          </a:endParaRPr>
        </a:p>
      </dgm:t>
    </dgm:pt>
    <dgm:pt modelId="{993734B9-CD5E-444E-AD52-7CFFD31F4696}" type="parTrans" cxnId="{752C482E-A113-4602-B091-7FF86E8194B9}">
      <dgm:prSet/>
      <dgm:spPr>
        <a:ln>
          <a:solidFill>
            <a:schemeClr val="tx1"/>
          </a:solidFill>
        </a:ln>
      </dgm:spPr>
      <dgm:t>
        <a:bodyPr/>
        <a:lstStyle/>
        <a:p>
          <a:endParaRPr lang="en-US">
            <a:solidFill>
              <a:schemeClr val="tx1">
                <a:lumMod val="65000"/>
              </a:schemeClr>
            </a:solidFill>
          </a:endParaRPr>
        </a:p>
      </dgm:t>
    </dgm:pt>
    <dgm:pt modelId="{84A2B725-6E07-4F47-B309-A606D8338466}" type="sibTrans" cxnId="{752C482E-A113-4602-B091-7FF86E8194B9}">
      <dgm:prSet/>
      <dgm:spPr/>
      <dgm:t>
        <a:bodyPr/>
        <a:lstStyle/>
        <a:p>
          <a:endParaRPr lang="en-US"/>
        </a:p>
      </dgm:t>
    </dgm:pt>
    <dgm:pt modelId="{666465E0-660B-41CE-BCF9-176D21D35903}" type="asst">
      <dgm:prSet phldrT="[Text]" custT="1"/>
      <dgm:spPr>
        <a:ln>
          <a:solidFill>
            <a:schemeClr val="tx1"/>
          </a:solidFill>
        </a:ln>
      </dgm:spPr>
      <dgm:t>
        <a:bodyPr/>
        <a:lstStyle/>
        <a:p>
          <a:r>
            <a:rPr lang="en-US" sz="1200" dirty="0" smtClean="0">
              <a:solidFill>
                <a:schemeClr val="tx1">
                  <a:lumMod val="65000"/>
                </a:schemeClr>
              </a:solidFill>
            </a:rPr>
            <a:t>Neural Networks</a:t>
          </a:r>
        </a:p>
      </dgm:t>
    </dgm:pt>
    <dgm:pt modelId="{85842A91-5AF3-4DFD-8B31-C9AA3A016D47}" type="parTrans" cxnId="{2F8170BE-B0E6-4CF9-A4F5-C75D0700EF47}">
      <dgm:prSet/>
      <dgm:spPr>
        <a:ln>
          <a:solidFill>
            <a:schemeClr val="tx1"/>
          </a:solidFill>
        </a:ln>
      </dgm:spPr>
      <dgm:t>
        <a:bodyPr/>
        <a:lstStyle/>
        <a:p>
          <a:endParaRPr lang="en-US">
            <a:solidFill>
              <a:schemeClr val="tx1">
                <a:lumMod val="65000"/>
              </a:schemeClr>
            </a:solidFill>
          </a:endParaRPr>
        </a:p>
      </dgm:t>
    </dgm:pt>
    <dgm:pt modelId="{9079E056-12B2-43BC-9292-F3BFC9FCFC46}" type="sibTrans" cxnId="{2F8170BE-B0E6-4CF9-A4F5-C75D0700EF47}">
      <dgm:prSet/>
      <dgm:spPr/>
      <dgm:t>
        <a:bodyPr/>
        <a:lstStyle/>
        <a:p>
          <a:endParaRPr lang="en-US"/>
        </a:p>
      </dgm:t>
    </dgm:pt>
    <dgm:pt modelId="{8F6C993D-B982-45FE-8204-6A63C2BD226B}" type="asst">
      <dgm:prSet phldrT="[Text]" custT="1"/>
      <dgm:spPr>
        <a:ln>
          <a:solidFill>
            <a:schemeClr val="tx1"/>
          </a:solidFill>
        </a:ln>
      </dgm:spPr>
      <dgm:t>
        <a:bodyPr/>
        <a:lstStyle/>
        <a:p>
          <a:r>
            <a:rPr lang="en-US" sz="1200" b="0" dirty="0" smtClean="0">
              <a:solidFill>
                <a:schemeClr val="tx1">
                  <a:lumMod val="65000"/>
                </a:schemeClr>
              </a:solidFill>
            </a:rPr>
            <a:t>Robotics</a:t>
          </a:r>
        </a:p>
      </dgm:t>
    </dgm:pt>
    <dgm:pt modelId="{0447E1E2-86D7-458E-8804-601D4DF0F925}" type="parTrans" cxnId="{1F76CD04-49C8-4ED0-A31C-F0461ECA10C4}">
      <dgm:prSet/>
      <dgm:spPr>
        <a:ln>
          <a:solidFill>
            <a:schemeClr val="tx1"/>
          </a:solidFill>
        </a:ln>
      </dgm:spPr>
      <dgm:t>
        <a:bodyPr/>
        <a:lstStyle/>
        <a:p>
          <a:endParaRPr lang="en-US">
            <a:solidFill>
              <a:schemeClr val="tx1">
                <a:lumMod val="65000"/>
              </a:schemeClr>
            </a:solidFill>
          </a:endParaRPr>
        </a:p>
      </dgm:t>
    </dgm:pt>
    <dgm:pt modelId="{1BF6D660-A270-49F0-B41E-AD2AA2871457}" type="sibTrans" cxnId="{1F76CD04-49C8-4ED0-A31C-F0461ECA10C4}">
      <dgm:prSet/>
      <dgm:spPr/>
      <dgm:t>
        <a:bodyPr/>
        <a:lstStyle/>
        <a:p>
          <a:endParaRPr lang="en-US"/>
        </a:p>
      </dgm:t>
    </dgm:pt>
    <dgm:pt modelId="{706DAFF7-313A-4549-9183-87F89F7EE2D9}" type="asst">
      <dgm:prSet phldrT="[Text]" custT="1"/>
      <dgm:spPr>
        <a:ln>
          <a:solidFill>
            <a:schemeClr val="tx1"/>
          </a:solidFill>
        </a:ln>
      </dgm:spPr>
      <dgm:t>
        <a:bodyPr/>
        <a:lstStyle/>
        <a:p>
          <a:r>
            <a:rPr lang="en-US" sz="1000" b="0" dirty="0" smtClean="0">
              <a:solidFill>
                <a:schemeClr val="tx1">
                  <a:lumMod val="65000"/>
                </a:schemeClr>
              </a:solidFill>
            </a:rPr>
            <a:t>NeoCortical Simulator (NCS)</a:t>
          </a:r>
          <a:endParaRPr lang="en-US" sz="1000" b="0" dirty="0">
            <a:solidFill>
              <a:schemeClr val="tx1">
                <a:lumMod val="65000"/>
              </a:schemeClr>
            </a:solidFill>
          </a:endParaRPr>
        </a:p>
      </dgm:t>
    </dgm:pt>
    <dgm:pt modelId="{E6E4A213-106B-4C85-B2FB-477A2D7072C9}" type="parTrans" cxnId="{177F957B-8CEB-46EB-85FD-553834A672B0}">
      <dgm:prSet/>
      <dgm:spPr>
        <a:ln>
          <a:solidFill>
            <a:schemeClr val="tx1"/>
          </a:solidFill>
        </a:ln>
      </dgm:spPr>
      <dgm:t>
        <a:bodyPr/>
        <a:lstStyle/>
        <a:p>
          <a:endParaRPr lang="en-US"/>
        </a:p>
      </dgm:t>
    </dgm:pt>
    <dgm:pt modelId="{53382BD1-53FB-45A6-BCBE-6A905E08D1AB}" type="sibTrans" cxnId="{177F957B-8CEB-46EB-85FD-553834A672B0}">
      <dgm:prSet/>
      <dgm:spPr/>
      <dgm:t>
        <a:bodyPr/>
        <a:lstStyle/>
        <a:p>
          <a:endParaRPr lang="en-US"/>
        </a:p>
      </dgm:t>
    </dgm:pt>
    <dgm:pt modelId="{66236F2C-8944-4C1C-9144-C2DB6D34719D}" type="asst">
      <dgm:prSet phldrT="[Text]" custT="1"/>
      <dgm:spPr>
        <a:ln>
          <a:solidFill>
            <a:schemeClr val="tx1"/>
          </a:solidFill>
        </a:ln>
      </dgm:spPr>
      <dgm:t>
        <a:bodyPr/>
        <a:lstStyle/>
        <a:p>
          <a:r>
            <a:rPr lang="en-US" sz="1200" b="0" dirty="0" err="1" smtClean="0">
              <a:solidFill>
                <a:schemeClr val="tx1">
                  <a:lumMod val="65000"/>
                </a:schemeClr>
              </a:solidFill>
            </a:rPr>
            <a:t>Brainslug</a:t>
          </a:r>
          <a:endParaRPr lang="en-US" sz="1200" b="0" dirty="0">
            <a:solidFill>
              <a:schemeClr val="tx1">
                <a:lumMod val="65000"/>
              </a:schemeClr>
            </a:solidFill>
          </a:endParaRPr>
        </a:p>
      </dgm:t>
    </dgm:pt>
    <dgm:pt modelId="{5A8F5A9B-C264-49DD-BFE9-B57B65E1399E}" type="parTrans" cxnId="{84E2565D-2BA0-4B33-9486-7AEDA4103ADD}">
      <dgm:prSet/>
      <dgm:spPr>
        <a:ln>
          <a:solidFill>
            <a:schemeClr val="tx1"/>
          </a:solidFill>
        </a:ln>
      </dgm:spPr>
      <dgm:t>
        <a:bodyPr/>
        <a:lstStyle/>
        <a:p>
          <a:endParaRPr lang="en-US"/>
        </a:p>
      </dgm:t>
    </dgm:pt>
    <dgm:pt modelId="{027E6E2A-3232-44DC-B004-1C06E229F3BA}" type="sibTrans" cxnId="{84E2565D-2BA0-4B33-9486-7AEDA4103ADD}">
      <dgm:prSet/>
      <dgm:spPr/>
      <dgm:t>
        <a:bodyPr/>
        <a:lstStyle/>
        <a:p>
          <a:endParaRPr lang="en-US"/>
        </a:p>
      </dgm:t>
    </dgm:pt>
    <dgm:pt modelId="{80940E83-4242-4C85-8454-5D65E0290A77}" type="asst">
      <dgm:prSet phldrT="[Text]"/>
      <dgm:spPr>
        <a:ln>
          <a:solidFill>
            <a:schemeClr val="tx1"/>
          </a:solidFill>
        </a:ln>
      </dgm:spPr>
      <dgm:t>
        <a:bodyPr/>
        <a:lstStyle/>
        <a:p>
          <a:r>
            <a:rPr lang="en-US" dirty="0" smtClean="0">
              <a:solidFill>
                <a:schemeClr val="tx1">
                  <a:lumMod val="65000"/>
                </a:schemeClr>
              </a:solidFill>
            </a:rPr>
            <a:t>Navigation</a:t>
          </a:r>
        </a:p>
      </dgm:t>
    </dgm:pt>
    <dgm:pt modelId="{5E30855C-9FF9-41A7-A219-AD954957A8EE}" type="parTrans" cxnId="{E0733F25-7D4C-4B12-9B70-AE0D72FA27B8}">
      <dgm:prSet/>
      <dgm:spPr>
        <a:ln>
          <a:solidFill>
            <a:schemeClr val="tx1"/>
          </a:solidFill>
        </a:ln>
      </dgm:spPr>
      <dgm:t>
        <a:bodyPr/>
        <a:lstStyle/>
        <a:p>
          <a:endParaRPr lang="en-US">
            <a:solidFill>
              <a:schemeClr val="tx1">
                <a:lumMod val="65000"/>
              </a:schemeClr>
            </a:solidFill>
          </a:endParaRPr>
        </a:p>
      </dgm:t>
    </dgm:pt>
    <dgm:pt modelId="{DD504206-F29F-4A8D-823E-CF2D278CA675}" type="sibTrans" cxnId="{E0733F25-7D4C-4B12-9B70-AE0D72FA27B8}">
      <dgm:prSet/>
      <dgm:spPr/>
      <dgm:t>
        <a:bodyPr/>
        <a:lstStyle/>
        <a:p>
          <a:endParaRPr lang="en-US"/>
        </a:p>
      </dgm:t>
    </dgm:pt>
    <dgm:pt modelId="{3E7A05DE-87E1-41B7-BF57-56D767382F46}" type="asst">
      <dgm:prSet phldrT="[Text]"/>
      <dgm:spPr>
        <a:ln>
          <a:solidFill>
            <a:schemeClr val="tx1"/>
          </a:solidFill>
        </a:ln>
      </dgm:spPr>
      <dgm:t>
        <a:bodyPr/>
        <a:lstStyle/>
        <a:p>
          <a:r>
            <a:rPr lang="en-US" dirty="0" smtClean="0">
              <a:solidFill>
                <a:schemeClr val="tx1">
                  <a:lumMod val="65000"/>
                </a:schemeClr>
              </a:solidFill>
            </a:rPr>
            <a:t>Trust</a:t>
          </a:r>
        </a:p>
      </dgm:t>
    </dgm:pt>
    <dgm:pt modelId="{E7B69881-ACEC-4CAF-9DA0-0FA9D206DFC0}" type="parTrans" cxnId="{ACBC35D2-ADCF-4116-B286-964884F84427}">
      <dgm:prSet/>
      <dgm:spPr>
        <a:ln>
          <a:solidFill>
            <a:schemeClr val="tx1"/>
          </a:solidFill>
        </a:ln>
      </dgm:spPr>
      <dgm:t>
        <a:bodyPr/>
        <a:lstStyle/>
        <a:p>
          <a:endParaRPr lang="en-US">
            <a:solidFill>
              <a:schemeClr val="tx1">
                <a:lumMod val="65000"/>
              </a:schemeClr>
            </a:solidFill>
          </a:endParaRPr>
        </a:p>
      </dgm:t>
    </dgm:pt>
    <dgm:pt modelId="{22A8AC0D-B791-4F9E-A90D-0DB7F41BBFB4}" type="sibTrans" cxnId="{ACBC35D2-ADCF-4116-B286-964884F84427}">
      <dgm:prSet/>
      <dgm:spPr/>
      <dgm:t>
        <a:bodyPr/>
        <a:lstStyle/>
        <a:p>
          <a:endParaRPr lang="en-US"/>
        </a:p>
      </dgm:t>
    </dgm:pt>
    <dgm:pt modelId="{0E5BB137-738C-4257-882E-EF8236E4293B}" type="asst">
      <dgm:prSet phldrT="[Text]"/>
      <dgm:spPr>
        <a:ln>
          <a:solidFill>
            <a:schemeClr val="tx1"/>
          </a:solidFill>
        </a:ln>
      </dgm:spPr>
      <dgm:t>
        <a:bodyPr/>
        <a:lstStyle/>
        <a:p>
          <a:r>
            <a:rPr lang="en-US" b="0" dirty="0" smtClean="0">
              <a:solidFill>
                <a:schemeClr val="tx1">
                  <a:lumMod val="65000"/>
                </a:schemeClr>
              </a:solidFill>
            </a:rPr>
            <a:t>Virtual Environment</a:t>
          </a:r>
        </a:p>
      </dgm:t>
    </dgm:pt>
    <dgm:pt modelId="{A9ED1AA8-7B22-4CFA-9817-E6966D3DBCDF}" type="parTrans" cxnId="{E9FFC028-252A-465B-90B2-0FFB583DE033}">
      <dgm:prSet/>
      <dgm:spPr>
        <a:ln>
          <a:solidFill>
            <a:schemeClr val="tx1"/>
          </a:solidFill>
        </a:ln>
      </dgm:spPr>
      <dgm:t>
        <a:bodyPr/>
        <a:lstStyle/>
        <a:p>
          <a:endParaRPr lang="en-US">
            <a:solidFill>
              <a:schemeClr val="tx1">
                <a:lumMod val="65000"/>
              </a:schemeClr>
            </a:solidFill>
          </a:endParaRPr>
        </a:p>
      </dgm:t>
    </dgm:pt>
    <dgm:pt modelId="{C8A6944F-E0AE-4CE0-B3C7-2E4B989AEECC}" type="sibTrans" cxnId="{E9FFC028-252A-465B-90B2-0FFB583DE033}">
      <dgm:prSet/>
      <dgm:spPr/>
      <dgm:t>
        <a:bodyPr/>
        <a:lstStyle/>
        <a:p>
          <a:endParaRPr lang="en-US"/>
        </a:p>
      </dgm:t>
    </dgm:pt>
    <dgm:pt modelId="{D5237B0E-E862-4BD5-A63D-776F6D4E20B0}" type="asst">
      <dgm:prSet phldrT="[Text]"/>
      <dgm:spPr>
        <a:ln>
          <a:solidFill>
            <a:schemeClr val="tx1"/>
          </a:solidFill>
        </a:ln>
      </dgm:spPr>
      <dgm:t>
        <a:bodyPr/>
        <a:lstStyle/>
        <a:p>
          <a:r>
            <a:rPr lang="en-US" b="0" dirty="0" smtClean="0">
              <a:solidFill>
                <a:schemeClr val="tx1">
                  <a:lumMod val="65000"/>
                </a:schemeClr>
              </a:solidFill>
            </a:rPr>
            <a:t>Childbot</a:t>
          </a:r>
        </a:p>
      </dgm:t>
    </dgm:pt>
    <dgm:pt modelId="{64710CDB-E9FB-4EFA-B462-4C2191E4A9BB}" type="parTrans" cxnId="{DA9CF5EF-28B4-48C1-836E-50BCF42C05DF}">
      <dgm:prSet/>
      <dgm:spPr>
        <a:ln>
          <a:solidFill>
            <a:schemeClr val="tx1"/>
          </a:solidFill>
        </a:ln>
      </dgm:spPr>
      <dgm:t>
        <a:bodyPr/>
        <a:lstStyle/>
        <a:p>
          <a:endParaRPr lang="en-US">
            <a:solidFill>
              <a:schemeClr val="tx1">
                <a:lumMod val="65000"/>
              </a:schemeClr>
            </a:solidFill>
          </a:endParaRPr>
        </a:p>
      </dgm:t>
    </dgm:pt>
    <dgm:pt modelId="{E8B46AEF-0D24-46BA-A015-F9DCFC1C16EE}" type="sibTrans" cxnId="{DA9CF5EF-28B4-48C1-836E-50BCF42C05DF}">
      <dgm:prSet/>
      <dgm:spPr/>
      <dgm:t>
        <a:bodyPr/>
        <a:lstStyle/>
        <a:p>
          <a:endParaRPr lang="en-US"/>
        </a:p>
      </dgm:t>
    </dgm:pt>
    <dgm:pt modelId="{1A56F7A9-7E5C-4B7D-9E22-4CB741D8C0F0}">
      <dgm:prSet phldrT="[Text]" custT="1"/>
      <dgm:spPr>
        <a:ln>
          <a:solidFill>
            <a:schemeClr val="tx1"/>
          </a:solidFill>
        </a:ln>
      </dgm:spPr>
      <dgm:t>
        <a:bodyPr/>
        <a:lstStyle/>
        <a:p>
          <a:pPr>
            <a:lnSpc>
              <a:spcPct val="100000"/>
            </a:lnSpc>
          </a:pPr>
          <a:r>
            <a:rPr lang="en-US" sz="1200" b="1" dirty="0" smtClean="0">
              <a:solidFill>
                <a:schemeClr val="bg1"/>
              </a:solidFill>
            </a:rPr>
            <a:t>Literature</a:t>
          </a:r>
          <a:endParaRPr lang="en-US" sz="1200" b="1" dirty="0">
            <a:solidFill>
              <a:schemeClr val="bg1"/>
            </a:solidFill>
          </a:endParaRPr>
        </a:p>
      </dgm:t>
    </dgm:pt>
    <dgm:pt modelId="{192EECA2-F0E3-4E33-8D1B-7585F800C3B1}" type="parTrans" cxnId="{C7EC7FE9-A409-4ED2-BBDC-C2B200C4F478}">
      <dgm:prSet/>
      <dgm:spPr>
        <a:ln>
          <a:solidFill>
            <a:schemeClr val="tx1"/>
          </a:solidFill>
        </a:ln>
      </dgm:spPr>
      <dgm:t>
        <a:bodyPr/>
        <a:lstStyle/>
        <a:p>
          <a:endParaRPr lang="en-US">
            <a:solidFill>
              <a:schemeClr val="tx1">
                <a:lumMod val="65000"/>
              </a:schemeClr>
            </a:solidFill>
          </a:endParaRPr>
        </a:p>
      </dgm:t>
    </dgm:pt>
    <dgm:pt modelId="{950F114C-B170-428E-BBD7-65164F36BBAB}" type="sibTrans" cxnId="{C7EC7FE9-A409-4ED2-BBDC-C2B200C4F478}">
      <dgm:prSet/>
      <dgm:spPr/>
      <dgm:t>
        <a:bodyPr/>
        <a:lstStyle/>
        <a:p>
          <a:endParaRPr lang="en-US"/>
        </a:p>
      </dgm:t>
    </dgm:pt>
    <dgm:pt modelId="{8107CC85-59C3-4CB2-AF30-40E6CE9C0E40}">
      <dgm:prSet phldrT="[Text]" custT="1"/>
      <dgm:spPr>
        <a:ln>
          <a:solidFill>
            <a:schemeClr val="tx1"/>
          </a:solidFill>
        </a:ln>
      </dgm:spPr>
      <dgm:t>
        <a:bodyPr/>
        <a:lstStyle/>
        <a:p>
          <a:pPr>
            <a:lnSpc>
              <a:spcPct val="100000"/>
            </a:lnSpc>
          </a:pPr>
          <a:r>
            <a:rPr lang="en-US" sz="1150" b="1" dirty="0" smtClean="0">
              <a:solidFill>
                <a:schemeClr val="bg1"/>
              </a:solidFill>
            </a:rPr>
            <a:t>Experiments</a:t>
          </a:r>
          <a:endParaRPr lang="en-US" sz="1150" b="1" dirty="0">
            <a:solidFill>
              <a:schemeClr val="bg1"/>
            </a:solidFill>
          </a:endParaRPr>
        </a:p>
      </dgm:t>
    </dgm:pt>
    <dgm:pt modelId="{F0F2FD05-A687-4B28-BD41-62AB1C95F002}" type="parTrans" cxnId="{9FE3552D-D32A-4E4B-AADF-AD5B3DC0DF9D}">
      <dgm:prSet/>
      <dgm:spPr>
        <a:ln>
          <a:solidFill>
            <a:schemeClr val="tx1"/>
          </a:solidFill>
        </a:ln>
      </dgm:spPr>
      <dgm:t>
        <a:bodyPr/>
        <a:lstStyle/>
        <a:p>
          <a:endParaRPr lang="en-US">
            <a:solidFill>
              <a:schemeClr val="tx1">
                <a:lumMod val="65000"/>
              </a:schemeClr>
            </a:solidFill>
          </a:endParaRPr>
        </a:p>
      </dgm:t>
    </dgm:pt>
    <dgm:pt modelId="{F83D5B6D-794D-4559-B0DA-E9082DBA13BF}" type="sibTrans" cxnId="{9FE3552D-D32A-4E4B-AADF-AD5B3DC0DF9D}">
      <dgm:prSet/>
      <dgm:spPr/>
      <dgm:t>
        <a:bodyPr/>
        <a:lstStyle/>
        <a:p>
          <a:endParaRPr lang="en-US"/>
        </a:p>
      </dgm:t>
    </dgm:pt>
    <dgm:pt modelId="{39B26F6C-E081-4371-81CD-601ED26D8A38}" type="pres">
      <dgm:prSet presAssocID="{D9DB7E97-8642-4114-82C5-60FCF501CF18}" presName="hierChild1" presStyleCnt="0">
        <dgm:presLayoutVars>
          <dgm:orgChart val="1"/>
          <dgm:chPref val="1"/>
          <dgm:dir/>
          <dgm:animOne val="branch"/>
          <dgm:animLvl val="lvl"/>
          <dgm:resizeHandles/>
        </dgm:presLayoutVars>
      </dgm:prSet>
      <dgm:spPr/>
      <dgm:t>
        <a:bodyPr/>
        <a:lstStyle/>
        <a:p>
          <a:endParaRPr lang="en-US"/>
        </a:p>
      </dgm:t>
    </dgm:pt>
    <dgm:pt modelId="{A389E0FE-829B-4B04-BC1D-5746FE34E8E7}" type="pres">
      <dgm:prSet presAssocID="{B0E66303-A8E3-4C7C-9301-7E7D7162BEAF}" presName="hierRoot1" presStyleCnt="0">
        <dgm:presLayoutVars>
          <dgm:hierBranch val="init"/>
        </dgm:presLayoutVars>
      </dgm:prSet>
      <dgm:spPr/>
    </dgm:pt>
    <dgm:pt modelId="{255D9511-BA0C-4D7A-88CE-353F483762DD}" type="pres">
      <dgm:prSet presAssocID="{B0E66303-A8E3-4C7C-9301-7E7D7162BEAF}" presName="rootComposite1" presStyleCnt="0"/>
      <dgm:spPr/>
    </dgm:pt>
    <dgm:pt modelId="{8167DFC1-D597-4D6F-835E-D62F422B28B5}" type="pres">
      <dgm:prSet presAssocID="{B0E66303-A8E3-4C7C-9301-7E7D7162BEAF}" presName="rootText1" presStyleLbl="node0" presStyleIdx="0" presStyleCnt="3" custScaleX="188417" custScaleY="266001" custLinFactY="-95491" custLinFactNeighborX="30096" custLinFactNeighborY="-100000">
        <dgm:presLayoutVars>
          <dgm:chPref val="3"/>
        </dgm:presLayoutVars>
      </dgm:prSet>
      <dgm:spPr/>
      <dgm:t>
        <a:bodyPr/>
        <a:lstStyle/>
        <a:p>
          <a:endParaRPr lang="en-US"/>
        </a:p>
      </dgm:t>
    </dgm:pt>
    <dgm:pt modelId="{8AB26DF3-EE0B-4225-9C28-35767D61C446}" type="pres">
      <dgm:prSet presAssocID="{B0E66303-A8E3-4C7C-9301-7E7D7162BEAF}" presName="rootConnector1" presStyleLbl="node1" presStyleIdx="0" presStyleCnt="0"/>
      <dgm:spPr/>
      <dgm:t>
        <a:bodyPr/>
        <a:lstStyle/>
        <a:p>
          <a:endParaRPr lang="en-US"/>
        </a:p>
      </dgm:t>
    </dgm:pt>
    <dgm:pt modelId="{B8C66FE8-BDB1-40B1-AE80-822BE233B224}" type="pres">
      <dgm:prSet presAssocID="{B0E66303-A8E3-4C7C-9301-7E7D7162BEAF}" presName="hierChild2" presStyleCnt="0"/>
      <dgm:spPr/>
    </dgm:pt>
    <dgm:pt modelId="{7513BCB1-7F0A-4670-8697-3107B2E54624}" type="pres">
      <dgm:prSet presAssocID="{993734B9-CD5E-444E-AD52-7CFFD31F4696}" presName="Name37" presStyleLbl="parChTrans1D2" presStyleIdx="0" presStyleCnt="5"/>
      <dgm:spPr/>
      <dgm:t>
        <a:bodyPr/>
        <a:lstStyle/>
        <a:p>
          <a:endParaRPr lang="en-US"/>
        </a:p>
      </dgm:t>
    </dgm:pt>
    <dgm:pt modelId="{1DDE60C0-7FD0-4BE0-A101-B141B69C6ADE}" type="pres">
      <dgm:prSet presAssocID="{B51095ED-93B8-41D5-A6C7-299C8090C057}" presName="hierRoot2" presStyleCnt="0">
        <dgm:presLayoutVars>
          <dgm:hierBranch/>
        </dgm:presLayoutVars>
      </dgm:prSet>
      <dgm:spPr/>
    </dgm:pt>
    <dgm:pt modelId="{C5F18716-9F41-4CC9-8226-34953A9DBDB9}" type="pres">
      <dgm:prSet presAssocID="{B51095ED-93B8-41D5-A6C7-299C8090C057}" presName="rootComposite" presStyleCnt="0"/>
      <dgm:spPr/>
    </dgm:pt>
    <dgm:pt modelId="{B4C5E064-1333-4D87-A5B6-2291C3FD4C21}" type="pres">
      <dgm:prSet presAssocID="{B51095ED-93B8-41D5-A6C7-299C8090C057}" presName="rootText" presStyleLbl="node2" presStyleIdx="0" presStyleCnt="1" custLinFactY="-49406" custLinFactNeighborX="29953" custLinFactNeighborY="-100000">
        <dgm:presLayoutVars>
          <dgm:chPref val="3"/>
        </dgm:presLayoutVars>
      </dgm:prSet>
      <dgm:spPr/>
      <dgm:t>
        <a:bodyPr/>
        <a:lstStyle/>
        <a:p>
          <a:endParaRPr lang="en-US"/>
        </a:p>
      </dgm:t>
    </dgm:pt>
    <dgm:pt modelId="{2BCDDA93-9745-41A0-A8F1-4D41AE1A819F}" type="pres">
      <dgm:prSet presAssocID="{B51095ED-93B8-41D5-A6C7-299C8090C057}" presName="rootConnector" presStyleLbl="node2" presStyleIdx="0" presStyleCnt="1"/>
      <dgm:spPr/>
      <dgm:t>
        <a:bodyPr/>
        <a:lstStyle/>
        <a:p>
          <a:endParaRPr lang="en-US"/>
        </a:p>
      </dgm:t>
    </dgm:pt>
    <dgm:pt modelId="{E3E0E953-F432-4270-AA35-14A029B796E3}" type="pres">
      <dgm:prSet presAssocID="{B51095ED-93B8-41D5-A6C7-299C8090C057}" presName="hierChild4" presStyleCnt="0"/>
      <dgm:spPr/>
    </dgm:pt>
    <dgm:pt modelId="{38A7B466-D099-48D0-80D1-31BCA1FFBE7F}" type="pres">
      <dgm:prSet presAssocID="{192EECA2-F0E3-4E33-8D1B-7585F800C3B1}" presName="Name35" presStyleLbl="parChTrans1D3" presStyleIdx="0" presStyleCnt="6"/>
      <dgm:spPr/>
      <dgm:t>
        <a:bodyPr/>
        <a:lstStyle/>
        <a:p>
          <a:endParaRPr lang="en-US"/>
        </a:p>
      </dgm:t>
    </dgm:pt>
    <dgm:pt modelId="{825B2B53-4E99-4ABB-8D3C-031FE4497784}" type="pres">
      <dgm:prSet presAssocID="{1A56F7A9-7E5C-4B7D-9E22-4CB741D8C0F0}" presName="hierRoot2" presStyleCnt="0">
        <dgm:presLayoutVars>
          <dgm:hierBranch/>
        </dgm:presLayoutVars>
      </dgm:prSet>
      <dgm:spPr/>
    </dgm:pt>
    <dgm:pt modelId="{42E4AE85-7BBB-4FB2-8B5A-3065C80EA4AC}" type="pres">
      <dgm:prSet presAssocID="{1A56F7A9-7E5C-4B7D-9E22-4CB741D8C0F0}" presName="rootComposite" presStyleCnt="0"/>
      <dgm:spPr/>
    </dgm:pt>
    <dgm:pt modelId="{05D47A2D-922A-49B8-9640-5F3EF226D72F}" type="pres">
      <dgm:prSet presAssocID="{1A56F7A9-7E5C-4B7D-9E22-4CB741D8C0F0}" presName="rootText" presStyleLbl="node3" presStyleIdx="0" presStyleCnt="2" custLinFactY="-25636" custLinFactNeighborX="6049" custLinFactNeighborY="-100000">
        <dgm:presLayoutVars>
          <dgm:chPref val="3"/>
        </dgm:presLayoutVars>
      </dgm:prSet>
      <dgm:spPr/>
      <dgm:t>
        <a:bodyPr/>
        <a:lstStyle/>
        <a:p>
          <a:endParaRPr lang="en-US"/>
        </a:p>
      </dgm:t>
    </dgm:pt>
    <dgm:pt modelId="{A10E19BC-5DD9-4158-9CDD-533156489696}" type="pres">
      <dgm:prSet presAssocID="{1A56F7A9-7E5C-4B7D-9E22-4CB741D8C0F0}" presName="rootConnector" presStyleLbl="node3" presStyleIdx="0" presStyleCnt="2"/>
      <dgm:spPr/>
      <dgm:t>
        <a:bodyPr/>
        <a:lstStyle/>
        <a:p>
          <a:endParaRPr lang="en-US"/>
        </a:p>
      </dgm:t>
    </dgm:pt>
    <dgm:pt modelId="{DB8B81CE-32F8-44A0-9335-01D3FB2406D9}" type="pres">
      <dgm:prSet presAssocID="{1A56F7A9-7E5C-4B7D-9E22-4CB741D8C0F0}" presName="hierChild4" presStyleCnt="0"/>
      <dgm:spPr/>
    </dgm:pt>
    <dgm:pt modelId="{3E01CCEB-B038-47B5-9A93-0684B68EAB7D}" type="pres">
      <dgm:prSet presAssocID="{1A56F7A9-7E5C-4B7D-9E22-4CB741D8C0F0}" presName="hierChild5" presStyleCnt="0"/>
      <dgm:spPr/>
    </dgm:pt>
    <dgm:pt modelId="{8E1980E0-D735-463B-968F-6D171971B305}" type="pres">
      <dgm:prSet presAssocID="{F0F2FD05-A687-4B28-BD41-62AB1C95F002}" presName="Name35" presStyleLbl="parChTrans1D3" presStyleIdx="1" presStyleCnt="6"/>
      <dgm:spPr/>
      <dgm:t>
        <a:bodyPr/>
        <a:lstStyle/>
        <a:p>
          <a:endParaRPr lang="en-US"/>
        </a:p>
      </dgm:t>
    </dgm:pt>
    <dgm:pt modelId="{9BDDD7DF-4F6D-4C32-9F07-7F2B2E931270}" type="pres">
      <dgm:prSet presAssocID="{8107CC85-59C3-4CB2-AF30-40E6CE9C0E40}" presName="hierRoot2" presStyleCnt="0">
        <dgm:presLayoutVars>
          <dgm:hierBranch val="init"/>
        </dgm:presLayoutVars>
      </dgm:prSet>
      <dgm:spPr/>
    </dgm:pt>
    <dgm:pt modelId="{410DF945-A7CF-4619-9A67-95227904C642}" type="pres">
      <dgm:prSet presAssocID="{8107CC85-59C3-4CB2-AF30-40E6CE9C0E40}" presName="rootComposite" presStyleCnt="0"/>
      <dgm:spPr/>
    </dgm:pt>
    <dgm:pt modelId="{A9C45F25-A3D4-4EE5-B457-364132643DFB}" type="pres">
      <dgm:prSet presAssocID="{8107CC85-59C3-4CB2-AF30-40E6CE9C0E40}" presName="rootText" presStyleLbl="node3" presStyleIdx="1" presStyleCnt="2" custLinFactY="-25400" custLinFactNeighborX="50325" custLinFactNeighborY="-100000">
        <dgm:presLayoutVars>
          <dgm:chPref val="3"/>
        </dgm:presLayoutVars>
      </dgm:prSet>
      <dgm:spPr/>
      <dgm:t>
        <a:bodyPr/>
        <a:lstStyle/>
        <a:p>
          <a:endParaRPr lang="en-US"/>
        </a:p>
      </dgm:t>
    </dgm:pt>
    <dgm:pt modelId="{3BC7DBF5-BB09-4235-9C36-61BADDB26855}" type="pres">
      <dgm:prSet presAssocID="{8107CC85-59C3-4CB2-AF30-40E6CE9C0E40}" presName="rootConnector" presStyleLbl="node3" presStyleIdx="1" presStyleCnt="2"/>
      <dgm:spPr/>
      <dgm:t>
        <a:bodyPr/>
        <a:lstStyle/>
        <a:p>
          <a:endParaRPr lang="en-US"/>
        </a:p>
      </dgm:t>
    </dgm:pt>
    <dgm:pt modelId="{EEE603EF-1017-4CDE-A875-81BD7C74F932}" type="pres">
      <dgm:prSet presAssocID="{8107CC85-59C3-4CB2-AF30-40E6CE9C0E40}" presName="hierChild4" presStyleCnt="0"/>
      <dgm:spPr/>
    </dgm:pt>
    <dgm:pt modelId="{1B85537E-91A7-419F-BE4F-0318B98EFB50}" type="pres">
      <dgm:prSet presAssocID="{8107CC85-59C3-4CB2-AF30-40E6CE9C0E40}" presName="hierChild5" presStyleCnt="0"/>
      <dgm:spPr/>
    </dgm:pt>
    <dgm:pt modelId="{9BCB8320-0546-4748-9B8A-E3D541CF6865}" type="pres">
      <dgm:prSet presAssocID="{B51095ED-93B8-41D5-A6C7-299C8090C057}" presName="hierChild5" presStyleCnt="0"/>
      <dgm:spPr/>
    </dgm:pt>
    <dgm:pt modelId="{3548ADD3-EECE-4ABF-8580-7D7D170CF3D4}" type="pres">
      <dgm:prSet presAssocID="{B0E66303-A8E3-4C7C-9301-7E7D7162BEAF}" presName="hierChild3" presStyleCnt="0"/>
      <dgm:spPr/>
    </dgm:pt>
    <dgm:pt modelId="{6D308F21-68FF-4419-BA68-FA626471EEC5}" type="pres">
      <dgm:prSet presAssocID="{ABF29032-91CC-4530-9824-39977069224D}" presName="hierRoot1" presStyleCnt="0">
        <dgm:presLayoutVars>
          <dgm:hierBranch val="init"/>
        </dgm:presLayoutVars>
      </dgm:prSet>
      <dgm:spPr/>
    </dgm:pt>
    <dgm:pt modelId="{1F77412E-97D5-4E3E-8900-F9AF7825BC2E}" type="pres">
      <dgm:prSet presAssocID="{ABF29032-91CC-4530-9824-39977069224D}" presName="rootComposite1" presStyleCnt="0"/>
      <dgm:spPr/>
    </dgm:pt>
    <dgm:pt modelId="{0825748E-1580-4302-9C8F-4101AAA04821}" type="pres">
      <dgm:prSet presAssocID="{ABF29032-91CC-4530-9824-39977069224D}" presName="rootText1" presStyleLbl="node0" presStyleIdx="1" presStyleCnt="3" custScaleX="192221" custScaleY="271371" custLinFactY="-95938" custLinFactNeighborX="-28194" custLinFactNeighborY="-100000">
        <dgm:presLayoutVars>
          <dgm:chPref val="3"/>
        </dgm:presLayoutVars>
      </dgm:prSet>
      <dgm:spPr/>
      <dgm:t>
        <a:bodyPr/>
        <a:lstStyle/>
        <a:p>
          <a:endParaRPr lang="en-US"/>
        </a:p>
      </dgm:t>
    </dgm:pt>
    <dgm:pt modelId="{08C9F45E-14BA-4227-896B-B1FD34872B86}" type="pres">
      <dgm:prSet presAssocID="{ABF29032-91CC-4530-9824-39977069224D}" presName="rootConnector1" presStyleLbl="asst0" presStyleIdx="0" presStyleCnt="8"/>
      <dgm:spPr/>
      <dgm:t>
        <a:bodyPr/>
        <a:lstStyle/>
        <a:p>
          <a:endParaRPr lang="en-US"/>
        </a:p>
      </dgm:t>
    </dgm:pt>
    <dgm:pt modelId="{800F2FD7-F520-4ADB-9749-540090AA9374}" type="pres">
      <dgm:prSet presAssocID="{ABF29032-91CC-4530-9824-39977069224D}" presName="hierChild2" presStyleCnt="0"/>
      <dgm:spPr/>
    </dgm:pt>
    <dgm:pt modelId="{801A1CB8-374E-488B-BA2A-26CF295C9CE9}" type="pres">
      <dgm:prSet presAssocID="{ABF29032-91CC-4530-9824-39977069224D}" presName="hierChild3" presStyleCnt="0"/>
      <dgm:spPr/>
    </dgm:pt>
    <dgm:pt modelId="{8B315E32-354A-431D-BB2F-2F1B5F1F2F1A}" type="pres">
      <dgm:prSet presAssocID="{85842A91-5AF3-4DFD-8B31-C9AA3A016D47}" presName="Name111" presStyleLbl="parChTrans1D2" presStyleIdx="1" presStyleCnt="5"/>
      <dgm:spPr/>
      <dgm:t>
        <a:bodyPr/>
        <a:lstStyle/>
        <a:p>
          <a:endParaRPr lang="en-US"/>
        </a:p>
      </dgm:t>
    </dgm:pt>
    <dgm:pt modelId="{FB7861D8-4BDF-4717-966D-7253F9C3AEC2}" type="pres">
      <dgm:prSet presAssocID="{666465E0-660B-41CE-BCF9-176D21D35903}" presName="hierRoot3" presStyleCnt="0">
        <dgm:presLayoutVars>
          <dgm:hierBranch val="init"/>
        </dgm:presLayoutVars>
      </dgm:prSet>
      <dgm:spPr/>
    </dgm:pt>
    <dgm:pt modelId="{977D46BF-E40D-40B3-96D2-62A5E8911C4B}" type="pres">
      <dgm:prSet presAssocID="{666465E0-660B-41CE-BCF9-176D21D35903}" presName="rootComposite3" presStyleCnt="0"/>
      <dgm:spPr/>
    </dgm:pt>
    <dgm:pt modelId="{71E72159-C9F6-49BD-BB02-6F261C06EE3B}" type="pres">
      <dgm:prSet presAssocID="{666465E0-660B-41CE-BCF9-176D21D35903}" presName="rootText3" presStyleLbl="asst0" presStyleIdx="0" presStyleCnt="8" custLinFactY="-55463" custLinFactNeighborX="-43162" custLinFactNeighborY="-100000">
        <dgm:presLayoutVars>
          <dgm:chPref val="3"/>
        </dgm:presLayoutVars>
      </dgm:prSet>
      <dgm:spPr/>
      <dgm:t>
        <a:bodyPr/>
        <a:lstStyle/>
        <a:p>
          <a:endParaRPr lang="en-US"/>
        </a:p>
      </dgm:t>
    </dgm:pt>
    <dgm:pt modelId="{A2990345-9D7A-4682-AF53-F9ECE35D7759}" type="pres">
      <dgm:prSet presAssocID="{666465E0-660B-41CE-BCF9-176D21D35903}" presName="rootConnector3" presStyleLbl="asst0" presStyleIdx="0" presStyleCnt="8"/>
      <dgm:spPr/>
      <dgm:t>
        <a:bodyPr/>
        <a:lstStyle/>
        <a:p>
          <a:endParaRPr lang="en-US"/>
        </a:p>
      </dgm:t>
    </dgm:pt>
    <dgm:pt modelId="{0731B8BD-0542-4003-939B-8B4C04755508}" type="pres">
      <dgm:prSet presAssocID="{666465E0-660B-41CE-BCF9-176D21D35903}" presName="hierChild6" presStyleCnt="0"/>
      <dgm:spPr/>
    </dgm:pt>
    <dgm:pt modelId="{FE01CC2A-60F9-465A-81AF-8F908DEE4A6D}" type="pres">
      <dgm:prSet presAssocID="{666465E0-660B-41CE-BCF9-176D21D35903}" presName="hierChild7" presStyleCnt="0"/>
      <dgm:spPr/>
    </dgm:pt>
    <dgm:pt modelId="{6EECC448-73D3-4604-B065-129445662708}" type="pres">
      <dgm:prSet presAssocID="{5E30855C-9FF9-41A7-A219-AD954957A8EE}" presName="Name111" presStyleLbl="parChTrans1D3" presStyleIdx="2" presStyleCnt="6"/>
      <dgm:spPr/>
      <dgm:t>
        <a:bodyPr/>
        <a:lstStyle/>
        <a:p>
          <a:endParaRPr lang="en-US"/>
        </a:p>
      </dgm:t>
    </dgm:pt>
    <dgm:pt modelId="{CC705C14-9D36-4A84-A56E-F19EE2B9F0C2}" type="pres">
      <dgm:prSet presAssocID="{80940E83-4242-4C85-8454-5D65E0290A77}" presName="hierRoot3" presStyleCnt="0">
        <dgm:presLayoutVars>
          <dgm:hierBranch val="init"/>
        </dgm:presLayoutVars>
      </dgm:prSet>
      <dgm:spPr/>
    </dgm:pt>
    <dgm:pt modelId="{B2E9160B-BB71-463F-BC7D-0D192A130138}" type="pres">
      <dgm:prSet presAssocID="{80940E83-4242-4C85-8454-5D65E0290A77}" presName="rootComposite3" presStyleCnt="0"/>
      <dgm:spPr/>
    </dgm:pt>
    <dgm:pt modelId="{E0341059-8D09-4B8A-9349-2D24A019525B}" type="pres">
      <dgm:prSet presAssocID="{80940E83-4242-4C85-8454-5D65E0290A77}" presName="rootText3" presStyleLbl="asst0" presStyleIdx="1" presStyleCnt="8" custLinFactNeighborX="-53929" custLinFactNeighborY="54931">
        <dgm:presLayoutVars>
          <dgm:chPref val="3"/>
        </dgm:presLayoutVars>
      </dgm:prSet>
      <dgm:spPr/>
      <dgm:t>
        <a:bodyPr/>
        <a:lstStyle/>
        <a:p>
          <a:endParaRPr lang="en-US"/>
        </a:p>
      </dgm:t>
    </dgm:pt>
    <dgm:pt modelId="{09DE009D-DCAF-45C6-BF5B-8411C9337D3A}" type="pres">
      <dgm:prSet presAssocID="{80940E83-4242-4C85-8454-5D65E0290A77}" presName="rootConnector3" presStyleLbl="asst0" presStyleIdx="1" presStyleCnt="8"/>
      <dgm:spPr/>
      <dgm:t>
        <a:bodyPr/>
        <a:lstStyle/>
        <a:p>
          <a:endParaRPr lang="en-US"/>
        </a:p>
      </dgm:t>
    </dgm:pt>
    <dgm:pt modelId="{FE71C64F-F958-4921-951A-0F78CFE558F4}" type="pres">
      <dgm:prSet presAssocID="{80940E83-4242-4C85-8454-5D65E0290A77}" presName="hierChild6" presStyleCnt="0"/>
      <dgm:spPr/>
    </dgm:pt>
    <dgm:pt modelId="{3C42DBA2-4298-4F2B-BED8-182EF032A527}" type="pres">
      <dgm:prSet presAssocID="{80940E83-4242-4C85-8454-5D65E0290A77}" presName="hierChild7" presStyleCnt="0"/>
      <dgm:spPr/>
    </dgm:pt>
    <dgm:pt modelId="{6744B9B8-A1BC-4409-8621-F874CB1F351D}" type="pres">
      <dgm:prSet presAssocID="{E7B69881-ACEC-4CAF-9DA0-0FA9D206DFC0}" presName="Name111" presStyleLbl="parChTrans1D3" presStyleIdx="3" presStyleCnt="6"/>
      <dgm:spPr/>
      <dgm:t>
        <a:bodyPr/>
        <a:lstStyle/>
        <a:p>
          <a:endParaRPr lang="en-US"/>
        </a:p>
      </dgm:t>
    </dgm:pt>
    <dgm:pt modelId="{23C4F749-9693-482F-B1AF-945CB91486BF}" type="pres">
      <dgm:prSet presAssocID="{3E7A05DE-87E1-41B7-BF57-56D767382F46}" presName="hierRoot3" presStyleCnt="0">
        <dgm:presLayoutVars>
          <dgm:hierBranch val="init"/>
        </dgm:presLayoutVars>
      </dgm:prSet>
      <dgm:spPr/>
    </dgm:pt>
    <dgm:pt modelId="{F958F58B-B70B-4B0C-8F1B-F2234EC6D56D}" type="pres">
      <dgm:prSet presAssocID="{3E7A05DE-87E1-41B7-BF57-56D767382F46}" presName="rootComposite3" presStyleCnt="0"/>
      <dgm:spPr/>
    </dgm:pt>
    <dgm:pt modelId="{5D60E504-E5DC-451F-A5F8-D9B9DD835AC2}" type="pres">
      <dgm:prSet presAssocID="{3E7A05DE-87E1-41B7-BF57-56D767382F46}" presName="rootText3" presStyleLbl="asst0" presStyleIdx="2" presStyleCnt="8" custLinFactNeighborX="-30385" custLinFactNeighborY="54931">
        <dgm:presLayoutVars>
          <dgm:chPref val="3"/>
        </dgm:presLayoutVars>
      </dgm:prSet>
      <dgm:spPr/>
      <dgm:t>
        <a:bodyPr/>
        <a:lstStyle/>
        <a:p>
          <a:endParaRPr lang="en-US"/>
        </a:p>
      </dgm:t>
    </dgm:pt>
    <dgm:pt modelId="{C0B74AEF-497F-408A-B237-004BBD645131}" type="pres">
      <dgm:prSet presAssocID="{3E7A05DE-87E1-41B7-BF57-56D767382F46}" presName="rootConnector3" presStyleLbl="asst0" presStyleIdx="2" presStyleCnt="8"/>
      <dgm:spPr/>
      <dgm:t>
        <a:bodyPr/>
        <a:lstStyle/>
        <a:p>
          <a:endParaRPr lang="en-US"/>
        </a:p>
      </dgm:t>
    </dgm:pt>
    <dgm:pt modelId="{1634D0D1-EC5F-4FC7-95C5-2FE9258A88E4}" type="pres">
      <dgm:prSet presAssocID="{3E7A05DE-87E1-41B7-BF57-56D767382F46}" presName="hierChild6" presStyleCnt="0"/>
      <dgm:spPr/>
    </dgm:pt>
    <dgm:pt modelId="{86F9EC09-CAAA-4DA7-877D-A87508860733}" type="pres">
      <dgm:prSet presAssocID="{3E7A05DE-87E1-41B7-BF57-56D767382F46}" presName="hierChild7" presStyleCnt="0"/>
      <dgm:spPr/>
    </dgm:pt>
    <dgm:pt modelId="{79E00250-E770-4E29-B35A-9141530D271D}" type="pres">
      <dgm:prSet presAssocID="{0447E1E2-86D7-458E-8804-601D4DF0F925}" presName="Name111" presStyleLbl="parChTrans1D2" presStyleIdx="2" presStyleCnt="5"/>
      <dgm:spPr/>
      <dgm:t>
        <a:bodyPr/>
        <a:lstStyle/>
        <a:p>
          <a:endParaRPr lang="en-US"/>
        </a:p>
      </dgm:t>
    </dgm:pt>
    <dgm:pt modelId="{97796B34-9CBB-4B5A-BF11-486581E9447A}" type="pres">
      <dgm:prSet presAssocID="{8F6C993D-B982-45FE-8204-6A63C2BD226B}" presName="hierRoot3" presStyleCnt="0">
        <dgm:presLayoutVars>
          <dgm:hierBranch val="init"/>
        </dgm:presLayoutVars>
      </dgm:prSet>
      <dgm:spPr/>
    </dgm:pt>
    <dgm:pt modelId="{81BBBEC0-5AC8-4323-BA9C-C8834559CFC8}" type="pres">
      <dgm:prSet presAssocID="{8F6C993D-B982-45FE-8204-6A63C2BD226B}" presName="rootComposite3" presStyleCnt="0"/>
      <dgm:spPr/>
    </dgm:pt>
    <dgm:pt modelId="{C8A36C96-EC27-4082-9823-D5FA03C21ABD}" type="pres">
      <dgm:prSet presAssocID="{8F6C993D-B982-45FE-8204-6A63C2BD226B}" presName="rootText3" presStyleLbl="asst0" presStyleIdx="3" presStyleCnt="8" custLinFactY="-55463" custLinFactNeighborX="-16842" custLinFactNeighborY="-100000">
        <dgm:presLayoutVars>
          <dgm:chPref val="3"/>
        </dgm:presLayoutVars>
      </dgm:prSet>
      <dgm:spPr/>
      <dgm:t>
        <a:bodyPr/>
        <a:lstStyle/>
        <a:p>
          <a:endParaRPr lang="en-US"/>
        </a:p>
      </dgm:t>
    </dgm:pt>
    <dgm:pt modelId="{AAEB77A5-E71A-4CAD-9A8D-C23D9FF9DEF1}" type="pres">
      <dgm:prSet presAssocID="{8F6C993D-B982-45FE-8204-6A63C2BD226B}" presName="rootConnector3" presStyleLbl="asst0" presStyleIdx="3" presStyleCnt="8"/>
      <dgm:spPr/>
      <dgm:t>
        <a:bodyPr/>
        <a:lstStyle/>
        <a:p>
          <a:endParaRPr lang="en-US"/>
        </a:p>
      </dgm:t>
    </dgm:pt>
    <dgm:pt modelId="{2C0BD7FD-BFE3-4DAC-97DD-A82F12309F46}" type="pres">
      <dgm:prSet presAssocID="{8F6C993D-B982-45FE-8204-6A63C2BD226B}" presName="hierChild6" presStyleCnt="0"/>
      <dgm:spPr/>
    </dgm:pt>
    <dgm:pt modelId="{BE34FC71-3D91-4467-A1A8-66DFCBC7DCD2}" type="pres">
      <dgm:prSet presAssocID="{8F6C993D-B982-45FE-8204-6A63C2BD226B}" presName="hierChild7" presStyleCnt="0"/>
      <dgm:spPr/>
    </dgm:pt>
    <dgm:pt modelId="{545C25D2-24DB-41E0-B149-DE826F84EE1B}" type="pres">
      <dgm:prSet presAssocID="{A9ED1AA8-7B22-4CFA-9817-E6966D3DBCDF}" presName="Name111" presStyleLbl="parChTrans1D3" presStyleIdx="4" presStyleCnt="6"/>
      <dgm:spPr/>
      <dgm:t>
        <a:bodyPr/>
        <a:lstStyle/>
        <a:p>
          <a:endParaRPr lang="en-US"/>
        </a:p>
      </dgm:t>
    </dgm:pt>
    <dgm:pt modelId="{DFA19CD4-BF94-4437-866B-6F849992AC0F}" type="pres">
      <dgm:prSet presAssocID="{0E5BB137-738C-4257-882E-EF8236E4293B}" presName="hierRoot3" presStyleCnt="0">
        <dgm:presLayoutVars>
          <dgm:hierBranch val="init"/>
        </dgm:presLayoutVars>
      </dgm:prSet>
      <dgm:spPr/>
    </dgm:pt>
    <dgm:pt modelId="{CF018DDE-25ED-4EEA-9F25-399763D7E59F}" type="pres">
      <dgm:prSet presAssocID="{0E5BB137-738C-4257-882E-EF8236E4293B}" presName="rootComposite3" presStyleCnt="0"/>
      <dgm:spPr/>
    </dgm:pt>
    <dgm:pt modelId="{75924242-213A-4883-A676-81339AF245E6}" type="pres">
      <dgm:prSet presAssocID="{0E5BB137-738C-4257-882E-EF8236E4293B}" presName="rootText3" presStyleLbl="asst0" presStyleIdx="4" presStyleCnt="8" custLinFactNeighborX="-28827" custLinFactNeighborY="54965">
        <dgm:presLayoutVars>
          <dgm:chPref val="3"/>
        </dgm:presLayoutVars>
      </dgm:prSet>
      <dgm:spPr/>
      <dgm:t>
        <a:bodyPr/>
        <a:lstStyle/>
        <a:p>
          <a:endParaRPr lang="en-US"/>
        </a:p>
      </dgm:t>
    </dgm:pt>
    <dgm:pt modelId="{C59A9022-C77E-4433-84AA-0E3B08931CB5}" type="pres">
      <dgm:prSet presAssocID="{0E5BB137-738C-4257-882E-EF8236E4293B}" presName="rootConnector3" presStyleLbl="asst0" presStyleIdx="4" presStyleCnt="8"/>
      <dgm:spPr/>
      <dgm:t>
        <a:bodyPr/>
        <a:lstStyle/>
        <a:p>
          <a:endParaRPr lang="en-US"/>
        </a:p>
      </dgm:t>
    </dgm:pt>
    <dgm:pt modelId="{107C79FC-5181-48CC-BD88-A02DF497D9E1}" type="pres">
      <dgm:prSet presAssocID="{0E5BB137-738C-4257-882E-EF8236E4293B}" presName="hierChild6" presStyleCnt="0"/>
      <dgm:spPr/>
    </dgm:pt>
    <dgm:pt modelId="{E762595D-1888-424B-BA62-F52066BE96E2}" type="pres">
      <dgm:prSet presAssocID="{0E5BB137-738C-4257-882E-EF8236E4293B}" presName="hierChild7" presStyleCnt="0"/>
      <dgm:spPr/>
    </dgm:pt>
    <dgm:pt modelId="{9E6EFF98-1501-49A0-B1F3-9D88ED1CB7E8}" type="pres">
      <dgm:prSet presAssocID="{64710CDB-E9FB-4EFA-B462-4C2191E4A9BB}" presName="Name111" presStyleLbl="parChTrans1D3" presStyleIdx="5" presStyleCnt="6"/>
      <dgm:spPr/>
      <dgm:t>
        <a:bodyPr/>
        <a:lstStyle/>
        <a:p>
          <a:endParaRPr lang="en-US"/>
        </a:p>
      </dgm:t>
    </dgm:pt>
    <dgm:pt modelId="{C01F6A71-DFFA-44ED-98FE-7048F648A0B3}" type="pres">
      <dgm:prSet presAssocID="{D5237B0E-E862-4BD5-A63D-776F6D4E20B0}" presName="hierRoot3" presStyleCnt="0">
        <dgm:presLayoutVars>
          <dgm:hierBranch val="init"/>
        </dgm:presLayoutVars>
      </dgm:prSet>
      <dgm:spPr/>
    </dgm:pt>
    <dgm:pt modelId="{93B20D44-9475-497A-98DE-CD422B6FC887}" type="pres">
      <dgm:prSet presAssocID="{D5237B0E-E862-4BD5-A63D-776F6D4E20B0}" presName="rootComposite3" presStyleCnt="0"/>
      <dgm:spPr/>
    </dgm:pt>
    <dgm:pt modelId="{27515C6B-5551-4541-A4B1-7086548B979C}" type="pres">
      <dgm:prSet presAssocID="{D5237B0E-E862-4BD5-A63D-776F6D4E20B0}" presName="rootText3" presStyleLbl="asst0" presStyleIdx="5" presStyleCnt="8" custLinFactNeighborX="-4477" custLinFactNeighborY="54966">
        <dgm:presLayoutVars>
          <dgm:chPref val="3"/>
        </dgm:presLayoutVars>
      </dgm:prSet>
      <dgm:spPr/>
      <dgm:t>
        <a:bodyPr/>
        <a:lstStyle/>
        <a:p>
          <a:endParaRPr lang="en-US"/>
        </a:p>
      </dgm:t>
    </dgm:pt>
    <dgm:pt modelId="{565849F1-76D4-4C1E-B047-505BFABB3950}" type="pres">
      <dgm:prSet presAssocID="{D5237B0E-E862-4BD5-A63D-776F6D4E20B0}" presName="rootConnector3" presStyleLbl="asst0" presStyleIdx="5" presStyleCnt="8"/>
      <dgm:spPr/>
      <dgm:t>
        <a:bodyPr/>
        <a:lstStyle/>
        <a:p>
          <a:endParaRPr lang="en-US"/>
        </a:p>
      </dgm:t>
    </dgm:pt>
    <dgm:pt modelId="{AB7894D8-5B7D-4C48-9D6F-B21EE22682E9}" type="pres">
      <dgm:prSet presAssocID="{D5237B0E-E862-4BD5-A63D-776F6D4E20B0}" presName="hierChild6" presStyleCnt="0"/>
      <dgm:spPr/>
    </dgm:pt>
    <dgm:pt modelId="{C6FCE544-1112-4F7C-BE7C-05DD72597517}" type="pres">
      <dgm:prSet presAssocID="{D5237B0E-E862-4BD5-A63D-776F6D4E20B0}" presName="hierChild7" presStyleCnt="0"/>
      <dgm:spPr/>
    </dgm:pt>
    <dgm:pt modelId="{A36D5EE0-F2CE-43C6-B248-05915377190F}" type="pres">
      <dgm:prSet presAssocID="{055BA553-041D-4D35-9513-DA6E8C6FD9CE}" presName="hierRoot1" presStyleCnt="0">
        <dgm:presLayoutVars>
          <dgm:hierBranch/>
        </dgm:presLayoutVars>
      </dgm:prSet>
      <dgm:spPr/>
    </dgm:pt>
    <dgm:pt modelId="{F1719E11-A0C5-491B-822C-2800D0B95958}" type="pres">
      <dgm:prSet presAssocID="{055BA553-041D-4D35-9513-DA6E8C6FD9CE}" presName="rootComposite1" presStyleCnt="0"/>
      <dgm:spPr/>
    </dgm:pt>
    <dgm:pt modelId="{6E378697-5DA3-463B-82EE-13B21AFB0A35}" type="pres">
      <dgm:prSet presAssocID="{055BA553-041D-4D35-9513-DA6E8C6FD9CE}" presName="rootText1" presStyleLbl="node0" presStyleIdx="2" presStyleCnt="3" custScaleX="192221" custScaleY="271371" custLinFactY="-99893" custLinFactNeighborX="-27997" custLinFactNeighborY="-100000">
        <dgm:presLayoutVars>
          <dgm:chPref val="3"/>
        </dgm:presLayoutVars>
      </dgm:prSet>
      <dgm:spPr/>
      <dgm:t>
        <a:bodyPr/>
        <a:lstStyle/>
        <a:p>
          <a:endParaRPr lang="en-US"/>
        </a:p>
      </dgm:t>
    </dgm:pt>
    <dgm:pt modelId="{FFD0E502-BD2D-437F-B775-0D2A806EBCC0}" type="pres">
      <dgm:prSet presAssocID="{055BA553-041D-4D35-9513-DA6E8C6FD9CE}" presName="rootConnector1" presStyleLbl="asst0" presStyleIdx="5" presStyleCnt="8"/>
      <dgm:spPr/>
      <dgm:t>
        <a:bodyPr/>
        <a:lstStyle/>
        <a:p>
          <a:endParaRPr lang="en-US"/>
        </a:p>
      </dgm:t>
    </dgm:pt>
    <dgm:pt modelId="{8DE36B7F-2C4F-46A7-A5B7-DFB246033A89}" type="pres">
      <dgm:prSet presAssocID="{055BA553-041D-4D35-9513-DA6E8C6FD9CE}" presName="hierChild2" presStyleCnt="0"/>
      <dgm:spPr/>
    </dgm:pt>
    <dgm:pt modelId="{5A0EAA2A-D8D0-4D94-83BB-A22ACE71D433}" type="pres">
      <dgm:prSet presAssocID="{055BA553-041D-4D35-9513-DA6E8C6FD9CE}" presName="hierChild3" presStyleCnt="0"/>
      <dgm:spPr/>
    </dgm:pt>
    <dgm:pt modelId="{ACF38941-927D-46D1-B802-96ECCBEA41A2}" type="pres">
      <dgm:prSet presAssocID="{E6E4A213-106B-4C85-B2FB-477A2D7072C9}" presName="Name111" presStyleLbl="parChTrans1D2" presStyleIdx="3" presStyleCnt="5"/>
      <dgm:spPr/>
      <dgm:t>
        <a:bodyPr/>
        <a:lstStyle/>
        <a:p>
          <a:endParaRPr lang="en-US"/>
        </a:p>
      </dgm:t>
    </dgm:pt>
    <dgm:pt modelId="{7F7FAF73-16D6-480D-AEEF-091D3E843EAF}" type="pres">
      <dgm:prSet presAssocID="{706DAFF7-313A-4549-9183-87F89F7EE2D9}" presName="hierRoot3" presStyleCnt="0">
        <dgm:presLayoutVars>
          <dgm:hierBranch/>
        </dgm:presLayoutVars>
      </dgm:prSet>
      <dgm:spPr/>
    </dgm:pt>
    <dgm:pt modelId="{B239A79C-4D4B-41DD-9C1C-BC1649B093F0}" type="pres">
      <dgm:prSet presAssocID="{706DAFF7-313A-4549-9183-87F89F7EE2D9}" presName="rootComposite3" presStyleCnt="0"/>
      <dgm:spPr/>
    </dgm:pt>
    <dgm:pt modelId="{EF67A1CC-328E-494D-B51F-C3C18697BE99}" type="pres">
      <dgm:prSet presAssocID="{706DAFF7-313A-4549-9183-87F89F7EE2D9}" presName="rootText3" presStyleLbl="asst0" presStyleIdx="6" presStyleCnt="8" custLinFactNeighborX="-48263" custLinFactNeighborY="8690">
        <dgm:presLayoutVars>
          <dgm:chPref val="3"/>
        </dgm:presLayoutVars>
      </dgm:prSet>
      <dgm:spPr/>
      <dgm:t>
        <a:bodyPr/>
        <a:lstStyle/>
        <a:p>
          <a:endParaRPr lang="en-US"/>
        </a:p>
      </dgm:t>
    </dgm:pt>
    <dgm:pt modelId="{1F266248-8779-42B4-B8E9-5AB469117948}" type="pres">
      <dgm:prSet presAssocID="{706DAFF7-313A-4549-9183-87F89F7EE2D9}" presName="rootConnector3" presStyleLbl="asst0" presStyleIdx="6" presStyleCnt="8"/>
      <dgm:spPr/>
      <dgm:t>
        <a:bodyPr/>
        <a:lstStyle/>
        <a:p>
          <a:endParaRPr lang="en-US"/>
        </a:p>
      </dgm:t>
    </dgm:pt>
    <dgm:pt modelId="{29BED948-F761-4425-A8A6-31855A1BB60E}" type="pres">
      <dgm:prSet presAssocID="{706DAFF7-313A-4549-9183-87F89F7EE2D9}" presName="hierChild6" presStyleCnt="0"/>
      <dgm:spPr/>
    </dgm:pt>
    <dgm:pt modelId="{FD5BDD80-4491-419F-830E-FD7D4888F133}" type="pres">
      <dgm:prSet presAssocID="{706DAFF7-313A-4549-9183-87F89F7EE2D9}" presName="hierChild7" presStyleCnt="0"/>
      <dgm:spPr/>
    </dgm:pt>
    <dgm:pt modelId="{FF6CCC22-56E3-4755-BA25-166F2877F11E}" type="pres">
      <dgm:prSet presAssocID="{5A8F5A9B-C264-49DD-BFE9-B57B65E1399E}" presName="Name111" presStyleLbl="parChTrans1D2" presStyleIdx="4" presStyleCnt="5"/>
      <dgm:spPr/>
      <dgm:t>
        <a:bodyPr/>
        <a:lstStyle/>
        <a:p>
          <a:endParaRPr lang="en-US"/>
        </a:p>
      </dgm:t>
    </dgm:pt>
    <dgm:pt modelId="{E62639E6-009E-4D82-AD54-6DBC236AF381}" type="pres">
      <dgm:prSet presAssocID="{66236F2C-8944-4C1C-9144-C2DB6D34719D}" presName="hierRoot3" presStyleCnt="0">
        <dgm:presLayoutVars>
          <dgm:hierBranch/>
        </dgm:presLayoutVars>
      </dgm:prSet>
      <dgm:spPr/>
    </dgm:pt>
    <dgm:pt modelId="{063D35C2-A58C-4873-9ADD-C2F580283F8A}" type="pres">
      <dgm:prSet presAssocID="{66236F2C-8944-4C1C-9144-C2DB6D34719D}" presName="rootComposite3" presStyleCnt="0"/>
      <dgm:spPr/>
    </dgm:pt>
    <dgm:pt modelId="{D60986D4-ADC9-4AC3-A656-7B7B4DBB5093}" type="pres">
      <dgm:prSet presAssocID="{66236F2C-8944-4C1C-9144-C2DB6D34719D}" presName="rootText3" presStyleLbl="asst0" presStyleIdx="7" presStyleCnt="8" custLinFactNeighborX="-7545" custLinFactNeighborY="8690">
        <dgm:presLayoutVars>
          <dgm:chPref val="3"/>
        </dgm:presLayoutVars>
      </dgm:prSet>
      <dgm:spPr/>
      <dgm:t>
        <a:bodyPr/>
        <a:lstStyle/>
        <a:p>
          <a:endParaRPr lang="en-US"/>
        </a:p>
      </dgm:t>
    </dgm:pt>
    <dgm:pt modelId="{EF590474-0729-4510-9603-A7EB55DFD0FB}" type="pres">
      <dgm:prSet presAssocID="{66236F2C-8944-4C1C-9144-C2DB6D34719D}" presName="rootConnector3" presStyleLbl="asst0" presStyleIdx="7" presStyleCnt="8"/>
      <dgm:spPr/>
      <dgm:t>
        <a:bodyPr/>
        <a:lstStyle/>
        <a:p>
          <a:endParaRPr lang="en-US"/>
        </a:p>
      </dgm:t>
    </dgm:pt>
    <dgm:pt modelId="{F655E659-0D3C-4B76-8608-33A343F7F49E}" type="pres">
      <dgm:prSet presAssocID="{66236F2C-8944-4C1C-9144-C2DB6D34719D}" presName="hierChild6" presStyleCnt="0"/>
      <dgm:spPr/>
    </dgm:pt>
    <dgm:pt modelId="{4A6EA2B7-E7B0-4DED-9AC6-8A147551D624}" type="pres">
      <dgm:prSet presAssocID="{66236F2C-8944-4C1C-9144-C2DB6D34719D}" presName="hierChild7" presStyleCnt="0"/>
      <dgm:spPr/>
    </dgm:pt>
  </dgm:ptLst>
  <dgm:cxnLst>
    <dgm:cxn modelId="{35620E72-B6A5-4972-9CE8-744F83EDEEFA}" type="presOf" srcId="{666465E0-660B-41CE-BCF9-176D21D35903}" destId="{A2990345-9D7A-4682-AF53-F9ECE35D7759}" srcOrd="1" destOrd="0" presId="urn:microsoft.com/office/officeart/2005/8/layout/orgChart1"/>
    <dgm:cxn modelId="{1F76CD04-49C8-4ED0-A31C-F0461ECA10C4}" srcId="{ABF29032-91CC-4530-9824-39977069224D}" destId="{8F6C993D-B982-45FE-8204-6A63C2BD226B}" srcOrd="1" destOrd="0" parTransId="{0447E1E2-86D7-458E-8804-601D4DF0F925}" sibTransId="{1BF6D660-A270-49F0-B41E-AD2AA2871457}"/>
    <dgm:cxn modelId="{F3F6DE96-2DFA-442E-8D0B-5C92AF3C3DCF}" type="presOf" srcId="{D5237B0E-E862-4BD5-A63D-776F6D4E20B0}" destId="{565849F1-76D4-4C1E-B047-505BFABB3950}" srcOrd="1" destOrd="0" presId="urn:microsoft.com/office/officeart/2005/8/layout/orgChart1"/>
    <dgm:cxn modelId="{2F8170BE-B0E6-4CF9-A4F5-C75D0700EF47}" srcId="{ABF29032-91CC-4530-9824-39977069224D}" destId="{666465E0-660B-41CE-BCF9-176D21D35903}" srcOrd="0" destOrd="0" parTransId="{85842A91-5AF3-4DFD-8B31-C9AA3A016D47}" sibTransId="{9079E056-12B2-43BC-9292-F3BFC9FCFC46}"/>
    <dgm:cxn modelId="{1FF0739B-AA74-4A5A-ADC8-4F7D1AA9885C}" type="presOf" srcId="{192EECA2-F0E3-4E33-8D1B-7585F800C3B1}" destId="{38A7B466-D099-48D0-80D1-31BCA1FFBE7F}" srcOrd="0" destOrd="0" presId="urn:microsoft.com/office/officeart/2005/8/layout/orgChart1"/>
    <dgm:cxn modelId="{347B6B99-6BAE-4701-A715-5EC2DA218E98}" srcId="{D9DB7E97-8642-4114-82C5-60FCF501CF18}" destId="{B0E66303-A8E3-4C7C-9301-7E7D7162BEAF}" srcOrd="0" destOrd="0" parTransId="{0812259A-6463-474D-905E-DABDA419916B}" sibTransId="{8E7B470C-5393-4E97-8DED-B24440F47859}"/>
    <dgm:cxn modelId="{459F2940-30DF-4427-9720-64B0F9A8413F}" type="presOf" srcId="{66236F2C-8944-4C1C-9144-C2DB6D34719D}" destId="{EF590474-0729-4510-9603-A7EB55DFD0FB}" srcOrd="1" destOrd="0" presId="urn:microsoft.com/office/officeart/2005/8/layout/orgChart1"/>
    <dgm:cxn modelId="{FD35FE5C-64FF-4D86-856F-19147119A1D9}" type="presOf" srcId="{3E7A05DE-87E1-41B7-BF57-56D767382F46}" destId="{5D60E504-E5DC-451F-A5F8-D9B9DD835AC2}" srcOrd="0" destOrd="0" presId="urn:microsoft.com/office/officeart/2005/8/layout/orgChart1"/>
    <dgm:cxn modelId="{684B8AFB-CF10-45BD-A995-FAE7A7CBE240}" type="presOf" srcId="{8F6C993D-B982-45FE-8204-6A63C2BD226B}" destId="{C8A36C96-EC27-4082-9823-D5FA03C21ABD}" srcOrd="0" destOrd="0" presId="urn:microsoft.com/office/officeart/2005/8/layout/orgChart1"/>
    <dgm:cxn modelId="{E0733F25-7D4C-4B12-9B70-AE0D72FA27B8}" srcId="{666465E0-660B-41CE-BCF9-176D21D35903}" destId="{80940E83-4242-4C85-8454-5D65E0290A77}" srcOrd="0" destOrd="0" parTransId="{5E30855C-9FF9-41A7-A219-AD954957A8EE}" sibTransId="{DD504206-F29F-4A8D-823E-CF2D278CA675}"/>
    <dgm:cxn modelId="{B4B268A6-410C-4688-8EC6-7BE9C816999E}" type="presOf" srcId="{64710CDB-E9FB-4EFA-B462-4C2191E4A9BB}" destId="{9E6EFF98-1501-49A0-B1F3-9D88ED1CB7E8}" srcOrd="0" destOrd="0" presId="urn:microsoft.com/office/officeart/2005/8/layout/orgChart1"/>
    <dgm:cxn modelId="{4F82B902-AF95-4424-8269-5523BDB87365}" type="presOf" srcId="{80940E83-4242-4C85-8454-5D65E0290A77}" destId="{E0341059-8D09-4B8A-9349-2D24A019525B}" srcOrd="0" destOrd="0" presId="urn:microsoft.com/office/officeart/2005/8/layout/orgChart1"/>
    <dgm:cxn modelId="{651A7B2C-FAE4-4A44-BDE9-30A630E16322}" type="presOf" srcId="{8107CC85-59C3-4CB2-AF30-40E6CE9C0E40}" destId="{3BC7DBF5-BB09-4235-9C36-61BADDB26855}" srcOrd="1" destOrd="0" presId="urn:microsoft.com/office/officeart/2005/8/layout/orgChart1"/>
    <dgm:cxn modelId="{55A7F0BF-BBD5-46AD-8CED-867909FFB335}" type="presOf" srcId="{706DAFF7-313A-4549-9183-87F89F7EE2D9}" destId="{1F266248-8779-42B4-B8E9-5AB469117948}" srcOrd="1" destOrd="0" presId="urn:microsoft.com/office/officeart/2005/8/layout/orgChart1"/>
    <dgm:cxn modelId="{B2AD9329-3DEF-4B27-9215-DC6F393DDC27}" type="presOf" srcId="{B51095ED-93B8-41D5-A6C7-299C8090C057}" destId="{B4C5E064-1333-4D87-A5B6-2291C3FD4C21}" srcOrd="0" destOrd="0" presId="urn:microsoft.com/office/officeart/2005/8/layout/orgChart1"/>
    <dgm:cxn modelId="{E5CD8903-F067-4ECD-ABE3-0570927A74B9}" type="presOf" srcId="{666465E0-660B-41CE-BCF9-176D21D35903}" destId="{71E72159-C9F6-49BD-BB02-6F261C06EE3B}" srcOrd="0" destOrd="0" presId="urn:microsoft.com/office/officeart/2005/8/layout/orgChart1"/>
    <dgm:cxn modelId="{4B7D7DEB-5D5D-4473-85DA-5C62C09447E4}" type="presOf" srcId="{3E7A05DE-87E1-41B7-BF57-56D767382F46}" destId="{C0B74AEF-497F-408A-B237-004BBD645131}" srcOrd="1" destOrd="0" presId="urn:microsoft.com/office/officeart/2005/8/layout/orgChart1"/>
    <dgm:cxn modelId="{C9C6A012-B13D-4017-A9F4-E42F4710F4D8}" type="presOf" srcId="{1A56F7A9-7E5C-4B7D-9E22-4CB741D8C0F0}" destId="{A10E19BC-5DD9-4158-9CDD-533156489696}" srcOrd="1" destOrd="0" presId="urn:microsoft.com/office/officeart/2005/8/layout/orgChart1"/>
    <dgm:cxn modelId="{D792DC1F-4545-4120-B6AF-5CD7CD291786}" type="presOf" srcId="{A9ED1AA8-7B22-4CFA-9817-E6966D3DBCDF}" destId="{545C25D2-24DB-41E0-B149-DE826F84EE1B}" srcOrd="0" destOrd="0" presId="urn:microsoft.com/office/officeart/2005/8/layout/orgChart1"/>
    <dgm:cxn modelId="{D2CF61BD-B10D-498C-BCAA-AB794E7BDD06}" type="presOf" srcId="{8F6C993D-B982-45FE-8204-6A63C2BD226B}" destId="{AAEB77A5-E71A-4CAD-9A8D-C23D9FF9DEF1}" srcOrd="1" destOrd="0" presId="urn:microsoft.com/office/officeart/2005/8/layout/orgChart1"/>
    <dgm:cxn modelId="{4150B535-3B5C-4328-9A29-C2A692BE7F96}" type="presOf" srcId="{ABF29032-91CC-4530-9824-39977069224D}" destId="{08C9F45E-14BA-4227-896B-B1FD34872B86}" srcOrd="1" destOrd="0" presId="urn:microsoft.com/office/officeart/2005/8/layout/orgChart1"/>
    <dgm:cxn modelId="{ACBC35D2-ADCF-4116-B286-964884F84427}" srcId="{666465E0-660B-41CE-BCF9-176D21D35903}" destId="{3E7A05DE-87E1-41B7-BF57-56D767382F46}" srcOrd="1" destOrd="0" parTransId="{E7B69881-ACEC-4CAF-9DA0-0FA9D206DFC0}" sibTransId="{22A8AC0D-B791-4F9E-A90D-0DB7F41BBFB4}"/>
    <dgm:cxn modelId="{237E0F49-8452-42D0-A135-F1FA68643C1F}" type="presOf" srcId="{80940E83-4242-4C85-8454-5D65E0290A77}" destId="{09DE009D-DCAF-45C6-BF5B-8411C9337D3A}" srcOrd="1" destOrd="0" presId="urn:microsoft.com/office/officeart/2005/8/layout/orgChart1"/>
    <dgm:cxn modelId="{B7325393-3344-4EE5-9F9A-E003500B5378}" type="presOf" srcId="{1A56F7A9-7E5C-4B7D-9E22-4CB741D8C0F0}" destId="{05D47A2D-922A-49B8-9640-5F3EF226D72F}" srcOrd="0" destOrd="0" presId="urn:microsoft.com/office/officeart/2005/8/layout/orgChart1"/>
    <dgm:cxn modelId="{F8F81EC2-DC0B-4E27-83C9-885E85B5CCE4}" type="presOf" srcId="{E7B69881-ACEC-4CAF-9DA0-0FA9D206DFC0}" destId="{6744B9B8-A1BC-4409-8621-F874CB1F351D}" srcOrd="0" destOrd="0" presId="urn:microsoft.com/office/officeart/2005/8/layout/orgChart1"/>
    <dgm:cxn modelId="{1D2EF223-8817-4C7B-932E-61D4B7109054}" type="presOf" srcId="{D5237B0E-E862-4BD5-A63D-776F6D4E20B0}" destId="{27515C6B-5551-4541-A4B1-7086548B979C}" srcOrd="0" destOrd="0" presId="urn:microsoft.com/office/officeart/2005/8/layout/orgChart1"/>
    <dgm:cxn modelId="{F40AB188-6D3B-468E-A31F-5A6B5FC1D373}" type="presOf" srcId="{8107CC85-59C3-4CB2-AF30-40E6CE9C0E40}" destId="{A9C45F25-A3D4-4EE5-B457-364132643DFB}" srcOrd="0" destOrd="0" presId="urn:microsoft.com/office/officeart/2005/8/layout/orgChart1"/>
    <dgm:cxn modelId="{7789DE5C-01E8-4FE1-93C5-24216A2D3D7E}" type="presOf" srcId="{0E5BB137-738C-4257-882E-EF8236E4293B}" destId="{75924242-213A-4883-A676-81339AF245E6}" srcOrd="0" destOrd="0" presId="urn:microsoft.com/office/officeart/2005/8/layout/orgChart1"/>
    <dgm:cxn modelId="{AA41A884-7285-451C-8AA0-A98C4AFD7B49}" type="presOf" srcId="{D9DB7E97-8642-4114-82C5-60FCF501CF18}" destId="{39B26F6C-E081-4371-81CD-601ED26D8A38}" srcOrd="0" destOrd="0" presId="urn:microsoft.com/office/officeart/2005/8/layout/orgChart1"/>
    <dgm:cxn modelId="{752C482E-A113-4602-B091-7FF86E8194B9}" srcId="{B0E66303-A8E3-4C7C-9301-7E7D7162BEAF}" destId="{B51095ED-93B8-41D5-A6C7-299C8090C057}" srcOrd="0" destOrd="0" parTransId="{993734B9-CD5E-444E-AD52-7CFFD31F4696}" sibTransId="{84A2B725-6E07-4F47-B309-A606D8338466}"/>
    <dgm:cxn modelId="{DA9CF5EF-28B4-48C1-836E-50BCF42C05DF}" srcId="{8F6C993D-B982-45FE-8204-6A63C2BD226B}" destId="{D5237B0E-E862-4BD5-A63D-776F6D4E20B0}" srcOrd="1" destOrd="0" parTransId="{64710CDB-E9FB-4EFA-B462-4C2191E4A9BB}" sibTransId="{E8B46AEF-0D24-46BA-A015-F9DCFC1C16EE}"/>
    <dgm:cxn modelId="{84E2565D-2BA0-4B33-9486-7AEDA4103ADD}" srcId="{055BA553-041D-4D35-9513-DA6E8C6FD9CE}" destId="{66236F2C-8944-4C1C-9144-C2DB6D34719D}" srcOrd="1" destOrd="0" parTransId="{5A8F5A9B-C264-49DD-BFE9-B57B65E1399E}" sibTransId="{027E6E2A-3232-44DC-B004-1C06E229F3BA}"/>
    <dgm:cxn modelId="{9247CD34-A5E7-40FC-AE40-DF58212CC514}" srcId="{D9DB7E97-8642-4114-82C5-60FCF501CF18}" destId="{055BA553-041D-4D35-9513-DA6E8C6FD9CE}" srcOrd="2" destOrd="0" parTransId="{7C003669-BC7E-4932-A65A-75F249622D62}" sibTransId="{A18A389C-2BD4-4C41-9E0B-7F3B4FE2FC02}"/>
    <dgm:cxn modelId="{8A7221EF-C434-4EDA-87CB-95AAB247168D}" type="presOf" srcId="{F0F2FD05-A687-4B28-BD41-62AB1C95F002}" destId="{8E1980E0-D735-463B-968F-6D171971B305}" srcOrd="0" destOrd="0" presId="urn:microsoft.com/office/officeart/2005/8/layout/orgChart1"/>
    <dgm:cxn modelId="{11F67DCD-1A71-49BF-A2D4-79EC53703EAA}" type="presOf" srcId="{B0E66303-A8E3-4C7C-9301-7E7D7162BEAF}" destId="{8AB26DF3-EE0B-4225-9C28-35767D61C446}" srcOrd="1" destOrd="0" presId="urn:microsoft.com/office/officeart/2005/8/layout/orgChart1"/>
    <dgm:cxn modelId="{17218C57-9DDC-4A5F-84D8-D48E50E7DA4D}" type="presOf" srcId="{B0E66303-A8E3-4C7C-9301-7E7D7162BEAF}" destId="{8167DFC1-D597-4D6F-835E-D62F422B28B5}" srcOrd="0" destOrd="0" presId="urn:microsoft.com/office/officeart/2005/8/layout/orgChart1"/>
    <dgm:cxn modelId="{B3A2FBCB-7EE1-4DBF-95EA-83F2F4F1B4F9}" type="presOf" srcId="{ABF29032-91CC-4530-9824-39977069224D}" destId="{0825748E-1580-4302-9C8F-4101AAA04821}" srcOrd="0" destOrd="0" presId="urn:microsoft.com/office/officeart/2005/8/layout/orgChart1"/>
    <dgm:cxn modelId="{0CA2B78F-2C78-43BD-B43E-EA2C5A7C8F64}" type="presOf" srcId="{66236F2C-8944-4C1C-9144-C2DB6D34719D}" destId="{D60986D4-ADC9-4AC3-A656-7B7B4DBB5093}" srcOrd="0" destOrd="0" presId="urn:microsoft.com/office/officeart/2005/8/layout/orgChart1"/>
    <dgm:cxn modelId="{87E86191-151B-4B5D-929F-49C28C8D6F16}" type="presOf" srcId="{5E30855C-9FF9-41A7-A219-AD954957A8EE}" destId="{6EECC448-73D3-4604-B065-129445662708}" srcOrd="0" destOrd="0" presId="urn:microsoft.com/office/officeart/2005/8/layout/orgChart1"/>
    <dgm:cxn modelId="{5596D8D4-9117-4F44-924D-7525656B3A52}" type="presOf" srcId="{85842A91-5AF3-4DFD-8B31-C9AA3A016D47}" destId="{8B315E32-354A-431D-BB2F-2F1B5F1F2F1A}" srcOrd="0" destOrd="0" presId="urn:microsoft.com/office/officeart/2005/8/layout/orgChart1"/>
    <dgm:cxn modelId="{8E115A18-A5C7-4646-B21B-DE772ACD2D41}" type="presOf" srcId="{0447E1E2-86D7-458E-8804-601D4DF0F925}" destId="{79E00250-E770-4E29-B35A-9141530D271D}" srcOrd="0" destOrd="0" presId="urn:microsoft.com/office/officeart/2005/8/layout/orgChart1"/>
    <dgm:cxn modelId="{9951E3D3-7E10-4944-896F-F771A2B7F578}" type="presOf" srcId="{993734B9-CD5E-444E-AD52-7CFFD31F4696}" destId="{7513BCB1-7F0A-4670-8697-3107B2E54624}" srcOrd="0" destOrd="0" presId="urn:microsoft.com/office/officeart/2005/8/layout/orgChart1"/>
    <dgm:cxn modelId="{73DCFCD7-8495-4568-84D2-E1DE0284F658}" srcId="{D9DB7E97-8642-4114-82C5-60FCF501CF18}" destId="{ABF29032-91CC-4530-9824-39977069224D}" srcOrd="1" destOrd="0" parTransId="{D836F757-33FC-4F82-8B09-4B8836864445}" sibTransId="{56D7B5D5-1781-4440-B2E8-4DAA51D891F1}"/>
    <dgm:cxn modelId="{E2F4C8C6-E226-4471-851C-881B8305491B}" type="presOf" srcId="{E6E4A213-106B-4C85-B2FB-477A2D7072C9}" destId="{ACF38941-927D-46D1-B802-96ECCBEA41A2}" srcOrd="0" destOrd="0" presId="urn:microsoft.com/office/officeart/2005/8/layout/orgChart1"/>
    <dgm:cxn modelId="{C7EC7FE9-A409-4ED2-BBDC-C2B200C4F478}" srcId="{B51095ED-93B8-41D5-A6C7-299C8090C057}" destId="{1A56F7A9-7E5C-4B7D-9E22-4CB741D8C0F0}" srcOrd="0" destOrd="0" parTransId="{192EECA2-F0E3-4E33-8D1B-7585F800C3B1}" sibTransId="{950F114C-B170-428E-BBD7-65164F36BBAB}"/>
    <dgm:cxn modelId="{03C096D4-1FC5-4873-A135-99AF3D4EFD80}" type="presOf" srcId="{0E5BB137-738C-4257-882E-EF8236E4293B}" destId="{C59A9022-C77E-4433-84AA-0E3B08931CB5}" srcOrd="1" destOrd="0" presId="urn:microsoft.com/office/officeart/2005/8/layout/orgChart1"/>
    <dgm:cxn modelId="{177F957B-8CEB-46EB-85FD-553834A672B0}" srcId="{055BA553-041D-4D35-9513-DA6E8C6FD9CE}" destId="{706DAFF7-313A-4549-9183-87F89F7EE2D9}" srcOrd="0" destOrd="0" parTransId="{E6E4A213-106B-4C85-B2FB-477A2D7072C9}" sibTransId="{53382BD1-53FB-45A6-BCBE-6A905E08D1AB}"/>
    <dgm:cxn modelId="{2B8F6E95-992E-4BCF-93F4-12C13D76F37F}" type="presOf" srcId="{5A8F5A9B-C264-49DD-BFE9-B57B65E1399E}" destId="{FF6CCC22-56E3-4755-BA25-166F2877F11E}" srcOrd="0" destOrd="0" presId="urn:microsoft.com/office/officeart/2005/8/layout/orgChart1"/>
    <dgm:cxn modelId="{D9C183B5-8BA4-4D6C-BBE0-4EF28632587B}" type="presOf" srcId="{706DAFF7-313A-4549-9183-87F89F7EE2D9}" destId="{EF67A1CC-328E-494D-B51F-C3C18697BE99}" srcOrd="0" destOrd="0" presId="urn:microsoft.com/office/officeart/2005/8/layout/orgChart1"/>
    <dgm:cxn modelId="{302720D2-F5CD-40C5-AC33-A716645DE0A9}" type="presOf" srcId="{B51095ED-93B8-41D5-A6C7-299C8090C057}" destId="{2BCDDA93-9745-41A0-A8F1-4D41AE1A819F}" srcOrd="1" destOrd="0" presId="urn:microsoft.com/office/officeart/2005/8/layout/orgChart1"/>
    <dgm:cxn modelId="{E9FFC028-252A-465B-90B2-0FFB583DE033}" srcId="{8F6C993D-B982-45FE-8204-6A63C2BD226B}" destId="{0E5BB137-738C-4257-882E-EF8236E4293B}" srcOrd="0" destOrd="0" parTransId="{A9ED1AA8-7B22-4CFA-9817-E6966D3DBCDF}" sibTransId="{C8A6944F-E0AE-4CE0-B3C7-2E4B989AEECC}"/>
    <dgm:cxn modelId="{9FE3552D-D32A-4E4B-AADF-AD5B3DC0DF9D}" srcId="{B51095ED-93B8-41D5-A6C7-299C8090C057}" destId="{8107CC85-59C3-4CB2-AF30-40E6CE9C0E40}" srcOrd="1" destOrd="0" parTransId="{F0F2FD05-A687-4B28-BD41-62AB1C95F002}" sibTransId="{F83D5B6D-794D-4559-B0DA-E9082DBA13BF}"/>
    <dgm:cxn modelId="{650AF8FF-C1C3-41DC-865B-5BB42BFFA68A}" type="presOf" srcId="{055BA553-041D-4D35-9513-DA6E8C6FD9CE}" destId="{FFD0E502-BD2D-437F-B775-0D2A806EBCC0}" srcOrd="1" destOrd="0" presId="urn:microsoft.com/office/officeart/2005/8/layout/orgChart1"/>
    <dgm:cxn modelId="{29AB7A96-87BC-4354-A330-7D04C42B9194}" type="presOf" srcId="{055BA553-041D-4D35-9513-DA6E8C6FD9CE}" destId="{6E378697-5DA3-463B-82EE-13B21AFB0A35}" srcOrd="0" destOrd="0" presId="urn:microsoft.com/office/officeart/2005/8/layout/orgChart1"/>
    <dgm:cxn modelId="{2A956A4D-B25D-4A5C-8374-C4F73B9782D6}" type="presParOf" srcId="{39B26F6C-E081-4371-81CD-601ED26D8A38}" destId="{A389E0FE-829B-4B04-BC1D-5746FE34E8E7}" srcOrd="0" destOrd="0" presId="urn:microsoft.com/office/officeart/2005/8/layout/orgChart1"/>
    <dgm:cxn modelId="{B9FFE74C-68F1-4E11-9861-4EE1A24E7234}" type="presParOf" srcId="{A389E0FE-829B-4B04-BC1D-5746FE34E8E7}" destId="{255D9511-BA0C-4D7A-88CE-353F483762DD}" srcOrd="0" destOrd="0" presId="urn:microsoft.com/office/officeart/2005/8/layout/orgChart1"/>
    <dgm:cxn modelId="{2F17CDEC-E529-4968-A6E8-F3FF3B78B045}" type="presParOf" srcId="{255D9511-BA0C-4D7A-88CE-353F483762DD}" destId="{8167DFC1-D597-4D6F-835E-D62F422B28B5}" srcOrd="0" destOrd="0" presId="urn:microsoft.com/office/officeart/2005/8/layout/orgChart1"/>
    <dgm:cxn modelId="{1DD9083B-91C9-4D12-BD41-F0C6FD94E3D7}" type="presParOf" srcId="{255D9511-BA0C-4D7A-88CE-353F483762DD}" destId="{8AB26DF3-EE0B-4225-9C28-35767D61C446}" srcOrd="1" destOrd="0" presId="urn:microsoft.com/office/officeart/2005/8/layout/orgChart1"/>
    <dgm:cxn modelId="{981C5006-A2C2-4E69-92FE-539AAD2CFF48}" type="presParOf" srcId="{A389E0FE-829B-4B04-BC1D-5746FE34E8E7}" destId="{B8C66FE8-BDB1-40B1-AE80-822BE233B224}" srcOrd="1" destOrd="0" presId="urn:microsoft.com/office/officeart/2005/8/layout/orgChart1"/>
    <dgm:cxn modelId="{13454F28-BBE7-4D97-8A52-89A2402123C5}" type="presParOf" srcId="{B8C66FE8-BDB1-40B1-AE80-822BE233B224}" destId="{7513BCB1-7F0A-4670-8697-3107B2E54624}" srcOrd="0" destOrd="0" presId="urn:microsoft.com/office/officeart/2005/8/layout/orgChart1"/>
    <dgm:cxn modelId="{6E28A878-939D-473C-98D8-1E8EFEB3AAF6}" type="presParOf" srcId="{B8C66FE8-BDB1-40B1-AE80-822BE233B224}" destId="{1DDE60C0-7FD0-4BE0-A101-B141B69C6ADE}" srcOrd="1" destOrd="0" presId="urn:microsoft.com/office/officeart/2005/8/layout/orgChart1"/>
    <dgm:cxn modelId="{9FBB5EFF-7FE8-472A-96E2-601E67D07E7D}" type="presParOf" srcId="{1DDE60C0-7FD0-4BE0-A101-B141B69C6ADE}" destId="{C5F18716-9F41-4CC9-8226-34953A9DBDB9}" srcOrd="0" destOrd="0" presId="urn:microsoft.com/office/officeart/2005/8/layout/orgChart1"/>
    <dgm:cxn modelId="{9C173789-58DF-4DD7-84F9-65F3F5A06866}" type="presParOf" srcId="{C5F18716-9F41-4CC9-8226-34953A9DBDB9}" destId="{B4C5E064-1333-4D87-A5B6-2291C3FD4C21}" srcOrd="0" destOrd="0" presId="urn:microsoft.com/office/officeart/2005/8/layout/orgChart1"/>
    <dgm:cxn modelId="{AC7920A6-E31E-4889-B525-FA985A9E5F29}" type="presParOf" srcId="{C5F18716-9F41-4CC9-8226-34953A9DBDB9}" destId="{2BCDDA93-9745-41A0-A8F1-4D41AE1A819F}" srcOrd="1" destOrd="0" presId="urn:microsoft.com/office/officeart/2005/8/layout/orgChart1"/>
    <dgm:cxn modelId="{8B43C0EB-8E76-4596-8350-0BFA7BB09F14}" type="presParOf" srcId="{1DDE60C0-7FD0-4BE0-A101-B141B69C6ADE}" destId="{E3E0E953-F432-4270-AA35-14A029B796E3}" srcOrd="1" destOrd="0" presId="urn:microsoft.com/office/officeart/2005/8/layout/orgChart1"/>
    <dgm:cxn modelId="{ECDC3A75-5B45-42B2-87A6-0B12A18CAEAD}" type="presParOf" srcId="{E3E0E953-F432-4270-AA35-14A029B796E3}" destId="{38A7B466-D099-48D0-80D1-31BCA1FFBE7F}" srcOrd="0" destOrd="0" presId="urn:microsoft.com/office/officeart/2005/8/layout/orgChart1"/>
    <dgm:cxn modelId="{002EB9AE-A81D-4E06-BECF-3C0F7AF10AF8}" type="presParOf" srcId="{E3E0E953-F432-4270-AA35-14A029B796E3}" destId="{825B2B53-4E99-4ABB-8D3C-031FE4497784}" srcOrd="1" destOrd="0" presId="urn:microsoft.com/office/officeart/2005/8/layout/orgChart1"/>
    <dgm:cxn modelId="{6D2AE17B-FEA2-4951-9943-EF1CFA9B7EE0}" type="presParOf" srcId="{825B2B53-4E99-4ABB-8D3C-031FE4497784}" destId="{42E4AE85-7BBB-4FB2-8B5A-3065C80EA4AC}" srcOrd="0" destOrd="0" presId="urn:microsoft.com/office/officeart/2005/8/layout/orgChart1"/>
    <dgm:cxn modelId="{11495E58-0CA5-4699-8D09-081C9643243C}" type="presParOf" srcId="{42E4AE85-7BBB-4FB2-8B5A-3065C80EA4AC}" destId="{05D47A2D-922A-49B8-9640-5F3EF226D72F}" srcOrd="0" destOrd="0" presId="urn:microsoft.com/office/officeart/2005/8/layout/orgChart1"/>
    <dgm:cxn modelId="{59E5959A-090C-4507-80CF-F878A406D045}" type="presParOf" srcId="{42E4AE85-7BBB-4FB2-8B5A-3065C80EA4AC}" destId="{A10E19BC-5DD9-4158-9CDD-533156489696}" srcOrd="1" destOrd="0" presId="urn:microsoft.com/office/officeart/2005/8/layout/orgChart1"/>
    <dgm:cxn modelId="{01F85BF1-B5A4-4E4D-B46A-34E3F0C5DB3D}" type="presParOf" srcId="{825B2B53-4E99-4ABB-8D3C-031FE4497784}" destId="{DB8B81CE-32F8-44A0-9335-01D3FB2406D9}" srcOrd="1" destOrd="0" presId="urn:microsoft.com/office/officeart/2005/8/layout/orgChart1"/>
    <dgm:cxn modelId="{EF8468FC-6BB5-4AF6-9846-76601880944C}" type="presParOf" srcId="{825B2B53-4E99-4ABB-8D3C-031FE4497784}" destId="{3E01CCEB-B038-47B5-9A93-0684B68EAB7D}" srcOrd="2" destOrd="0" presId="urn:microsoft.com/office/officeart/2005/8/layout/orgChart1"/>
    <dgm:cxn modelId="{7CED43FA-E806-42FB-9DE2-0C870FD06C1A}" type="presParOf" srcId="{E3E0E953-F432-4270-AA35-14A029B796E3}" destId="{8E1980E0-D735-463B-968F-6D171971B305}" srcOrd="2" destOrd="0" presId="urn:microsoft.com/office/officeart/2005/8/layout/orgChart1"/>
    <dgm:cxn modelId="{DA12EEEB-6374-4FF3-A10B-A379379CB725}" type="presParOf" srcId="{E3E0E953-F432-4270-AA35-14A029B796E3}" destId="{9BDDD7DF-4F6D-4C32-9F07-7F2B2E931270}" srcOrd="3" destOrd="0" presId="urn:microsoft.com/office/officeart/2005/8/layout/orgChart1"/>
    <dgm:cxn modelId="{C20E4BFF-BA8C-405B-B4E7-3F083A79A42B}" type="presParOf" srcId="{9BDDD7DF-4F6D-4C32-9F07-7F2B2E931270}" destId="{410DF945-A7CF-4619-9A67-95227904C642}" srcOrd="0" destOrd="0" presId="urn:microsoft.com/office/officeart/2005/8/layout/orgChart1"/>
    <dgm:cxn modelId="{3F3B9FD9-25A7-4FF6-9DA5-996528326D1C}" type="presParOf" srcId="{410DF945-A7CF-4619-9A67-95227904C642}" destId="{A9C45F25-A3D4-4EE5-B457-364132643DFB}" srcOrd="0" destOrd="0" presId="urn:microsoft.com/office/officeart/2005/8/layout/orgChart1"/>
    <dgm:cxn modelId="{A5E3F476-354C-4C88-928C-678B04E1CFA1}" type="presParOf" srcId="{410DF945-A7CF-4619-9A67-95227904C642}" destId="{3BC7DBF5-BB09-4235-9C36-61BADDB26855}" srcOrd="1" destOrd="0" presId="urn:microsoft.com/office/officeart/2005/8/layout/orgChart1"/>
    <dgm:cxn modelId="{028FDFAB-300C-4505-813E-3584553E0BC7}" type="presParOf" srcId="{9BDDD7DF-4F6D-4C32-9F07-7F2B2E931270}" destId="{EEE603EF-1017-4CDE-A875-81BD7C74F932}" srcOrd="1" destOrd="0" presId="urn:microsoft.com/office/officeart/2005/8/layout/orgChart1"/>
    <dgm:cxn modelId="{A797F73C-2D7B-4FFC-B52D-7887DE3C0BBC}" type="presParOf" srcId="{9BDDD7DF-4F6D-4C32-9F07-7F2B2E931270}" destId="{1B85537E-91A7-419F-BE4F-0318B98EFB50}" srcOrd="2" destOrd="0" presId="urn:microsoft.com/office/officeart/2005/8/layout/orgChart1"/>
    <dgm:cxn modelId="{8270CC67-44C7-456C-8818-0A84AF170A35}" type="presParOf" srcId="{1DDE60C0-7FD0-4BE0-A101-B141B69C6ADE}" destId="{9BCB8320-0546-4748-9B8A-E3D541CF6865}" srcOrd="2" destOrd="0" presId="urn:microsoft.com/office/officeart/2005/8/layout/orgChart1"/>
    <dgm:cxn modelId="{31B32AAC-E0C4-46AC-AD9C-2CD73BA0D086}" type="presParOf" srcId="{A389E0FE-829B-4B04-BC1D-5746FE34E8E7}" destId="{3548ADD3-EECE-4ABF-8580-7D7D170CF3D4}" srcOrd="2" destOrd="0" presId="urn:microsoft.com/office/officeart/2005/8/layout/orgChart1"/>
    <dgm:cxn modelId="{AE8EC18E-78E3-47E4-AD12-5BE4E6596202}" type="presParOf" srcId="{39B26F6C-E081-4371-81CD-601ED26D8A38}" destId="{6D308F21-68FF-4419-BA68-FA626471EEC5}" srcOrd="1" destOrd="0" presId="urn:microsoft.com/office/officeart/2005/8/layout/orgChart1"/>
    <dgm:cxn modelId="{350D62E0-76F2-4F64-A77C-F853956BA163}" type="presParOf" srcId="{6D308F21-68FF-4419-BA68-FA626471EEC5}" destId="{1F77412E-97D5-4E3E-8900-F9AF7825BC2E}" srcOrd="0" destOrd="0" presId="urn:microsoft.com/office/officeart/2005/8/layout/orgChart1"/>
    <dgm:cxn modelId="{FA230BAC-FF7D-4957-A45E-53BC3553D987}" type="presParOf" srcId="{1F77412E-97D5-4E3E-8900-F9AF7825BC2E}" destId="{0825748E-1580-4302-9C8F-4101AAA04821}" srcOrd="0" destOrd="0" presId="urn:microsoft.com/office/officeart/2005/8/layout/orgChart1"/>
    <dgm:cxn modelId="{A1FAFDFD-9BE7-497C-9B21-61AF78848A51}" type="presParOf" srcId="{1F77412E-97D5-4E3E-8900-F9AF7825BC2E}" destId="{08C9F45E-14BA-4227-896B-B1FD34872B86}" srcOrd="1" destOrd="0" presId="urn:microsoft.com/office/officeart/2005/8/layout/orgChart1"/>
    <dgm:cxn modelId="{BE9C5F20-FEE3-4FAE-83F1-1F1DEC33A557}" type="presParOf" srcId="{6D308F21-68FF-4419-BA68-FA626471EEC5}" destId="{800F2FD7-F520-4ADB-9749-540090AA9374}" srcOrd="1" destOrd="0" presId="urn:microsoft.com/office/officeart/2005/8/layout/orgChart1"/>
    <dgm:cxn modelId="{E02DE491-D3FF-4C96-877B-B9D30820CF00}" type="presParOf" srcId="{6D308F21-68FF-4419-BA68-FA626471EEC5}" destId="{801A1CB8-374E-488B-BA2A-26CF295C9CE9}" srcOrd="2" destOrd="0" presId="urn:microsoft.com/office/officeart/2005/8/layout/orgChart1"/>
    <dgm:cxn modelId="{348C4C46-ED17-41BF-A9D8-6457826B66CB}" type="presParOf" srcId="{801A1CB8-374E-488B-BA2A-26CF295C9CE9}" destId="{8B315E32-354A-431D-BB2F-2F1B5F1F2F1A}" srcOrd="0" destOrd="0" presId="urn:microsoft.com/office/officeart/2005/8/layout/orgChart1"/>
    <dgm:cxn modelId="{8EE5FDA1-72E1-4650-92BA-7665C2B144A2}" type="presParOf" srcId="{801A1CB8-374E-488B-BA2A-26CF295C9CE9}" destId="{FB7861D8-4BDF-4717-966D-7253F9C3AEC2}" srcOrd="1" destOrd="0" presId="urn:microsoft.com/office/officeart/2005/8/layout/orgChart1"/>
    <dgm:cxn modelId="{23BAD0F0-F784-4CF5-AC7B-6FF9896A9431}" type="presParOf" srcId="{FB7861D8-4BDF-4717-966D-7253F9C3AEC2}" destId="{977D46BF-E40D-40B3-96D2-62A5E8911C4B}" srcOrd="0" destOrd="0" presId="urn:microsoft.com/office/officeart/2005/8/layout/orgChart1"/>
    <dgm:cxn modelId="{4A353D9B-C4D1-41DE-87CA-95E75C0CB815}" type="presParOf" srcId="{977D46BF-E40D-40B3-96D2-62A5E8911C4B}" destId="{71E72159-C9F6-49BD-BB02-6F261C06EE3B}" srcOrd="0" destOrd="0" presId="urn:microsoft.com/office/officeart/2005/8/layout/orgChart1"/>
    <dgm:cxn modelId="{DB794D3B-43AD-4229-B77D-7C015A630DB4}" type="presParOf" srcId="{977D46BF-E40D-40B3-96D2-62A5E8911C4B}" destId="{A2990345-9D7A-4682-AF53-F9ECE35D7759}" srcOrd="1" destOrd="0" presId="urn:microsoft.com/office/officeart/2005/8/layout/orgChart1"/>
    <dgm:cxn modelId="{AD52EACA-3A1B-471F-8D89-9A1D8A18947A}" type="presParOf" srcId="{FB7861D8-4BDF-4717-966D-7253F9C3AEC2}" destId="{0731B8BD-0542-4003-939B-8B4C04755508}" srcOrd="1" destOrd="0" presId="urn:microsoft.com/office/officeart/2005/8/layout/orgChart1"/>
    <dgm:cxn modelId="{5CE0B90D-2282-4093-96F7-6CF474169E98}" type="presParOf" srcId="{FB7861D8-4BDF-4717-966D-7253F9C3AEC2}" destId="{FE01CC2A-60F9-465A-81AF-8F908DEE4A6D}" srcOrd="2" destOrd="0" presId="urn:microsoft.com/office/officeart/2005/8/layout/orgChart1"/>
    <dgm:cxn modelId="{2210A5B8-A470-4B9B-8195-59067A768C3E}" type="presParOf" srcId="{FE01CC2A-60F9-465A-81AF-8F908DEE4A6D}" destId="{6EECC448-73D3-4604-B065-129445662708}" srcOrd="0" destOrd="0" presId="urn:microsoft.com/office/officeart/2005/8/layout/orgChart1"/>
    <dgm:cxn modelId="{02C5A0DD-52C0-4110-B2D5-32908AE9821C}" type="presParOf" srcId="{FE01CC2A-60F9-465A-81AF-8F908DEE4A6D}" destId="{CC705C14-9D36-4A84-A56E-F19EE2B9F0C2}" srcOrd="1" destOrd="0" presId="urn:microsoft.com/office/officeart/2005/8/layout/orgChart1"/>
    <dgm:cxn modelId="{9EDEAC93-C80D-4437-8272-A3822F2A03F3}" type="presParOf" srcId="{CC705C14-9D36-4A84-A56E-F19EE2B9F0C2}" destId="{B2E9160B-BB71-463F-BC7D-0D192A130138}" srcOrd="0" destOrd="0" presId="urn:microsoft.com/office/officeart/2005/8/layout/orgChart1"/>
    <dgm:cxn modelId="{61864588-0236-44BE-8496-48B6A727EDC3}" type="presParOf" srcId="{B2E9160B-BB71-463F-BC7D-0D192A130138}" destId="{E0341059-8D09-4B8A-9349-2D24A019525B}" srcOrd="0" destOrd="0" presId="urn:microsoft.com/office/officeart/2005/8/layout/orgChart1"/>
    <dgm:cxn modelId="{4E10AE0E-DB12-46F6-A6DB-E4F200F93E9A}" type="presParOf" srcId="{B2E9160B-BB71-463F-BC7D-0D192A130138}" destId="{09DE009D-DCAF-45C6-BF5B-8411C9337D3A}" srcOrd="1" destOrd="0" presId="urn:microsoft.com/office/officeart/2005/8/layout/orgChart1"/>
    <dgm:cxn modelId="{E23B0EF9-D6D3-440B-B4D2-45A9234D3BB0}" type="presParOf" srcId="{CC705C14-9D36-4A84-A56E-F19EE2B9F0C2}" destId="{FE71C64F-F958-4921-951A-0F78CFE558F4}" srcOrd="1" destOrd="0" presId="urn:microsoft.com/office/officeart/2005/8/layout/orgChart1"/>
    <dgm:cxn modelId="{C338EC0B-8C2D-4DCC-A69A-A916114183DB}" type="presParOf" srcId="{CC705C14-9D36-4A84-A56E-F19EE2B9F0C2}" destId="{3C42DBA2-4298-4F2B-BED8-182EF032A527}" srcOrd="2" destOrd="0" presId="urn:microsoft.com/office/officeart/2005/8/layout/orgChart1"/>
    <dgm:cxn modelId="{E5C82DAC-7B39-4CCA-9204-1D53A73BCD9B}" type="presParOf" srcId="{FE01CC2A-60F9-465A-81AF-8F908DEE4A6D}" destId="{6744B9B8-A1BC-4409-8621-F874CB1F351D}" srcOrd="2" destOrd="0" presId="urn:microsoft.com/office/officeart/2005/8/layout/orgChart1"/>
    <dgm:cxn modelId="{A74D7C5F-6346-4089-8B0D-8E78EE7BF828}" type="presParOf" srcId="{FE01CC2A-60F9-465A-81AF-8F908DEE4A6D}" destId="{23C4F749-9693-482F-B1AF-945CB91486BF}" srcOrd="3" destOrd="0" presId="urn:microsoft.com/office/officeart/2005/8/layout/orgChart1"/>
    <dgm:cxn modelId="{F26E5623-0D0C-4069-8CDF-3B7D03C20D21}" type="presParOf" srcId="{23C4F749-9693-482F-B1AF-945CB91486BF}" destId="{F958F58B-B70B-4B0C-8F1B-F2234EC6D56D}" srcOrd="0" destOrd="0" presId="urn:microsoft.com/office/officeart/2005/8/layout/orgChart1"/>
    <dgm:cxn modelId="{A00D80DD-8617-447C-8310-C8A3EF903AC6}" type="presParOf" srcId="{F958F58B-B70B-4B0C-8F1B-F2234EC6D56D}" destId="{5D60E504-E5DC-451F-A5F8-D9B9DD835AC2}" srcOrd="0" destOrd="0" presId="urn:microsoft.com/office/officeart/2005/8/layout/orgChart1"/>
    <dgm:cxn modelId="{8CF92AC8-D765-4F6C-9FEA-9DAEA016250A}" type="presParOf" srcId="{F958F58B-B70B-4B0C-8F1B-F2234EC6D56D}" destId="{C0B74AEF-497F-408A-B237-004BBD645131}" srcOrd="1" destOrd="0" presId="urn:microsoft.com/office/officeart/2005/8/layout/orgChart1"/>
    <dgm:cxn modelId="{84E5B27F-2FDB-4DE4-B1F2-F493140A1D2C}" type="presParOf" srcId="{23C4F749-9693-482F-B1AF-945CB91486BF}" destId="{1634D0D1-EC5F-4FC7-95C5-2FE9258A88E4}" srcOrd="1" destOrd="0" presId="urn:microsoft.com/office/officeart/2005/8/layout/orgChart1"/>
    <dgm:cxn modelId="{AAC27AFB-B9EC-4105-AC94-77758B8CA4B1}" type="presParOf" srcId="{23C4F749-9693-482F-B1AF-945CB91486BF}" destId="{86F9EC09-CAAA-4DA7-877D-A87508860733}" srcOrd="2" destOrd="0" presId="urn:microsoft.com/office/officeart/2005/8/layout/orgChart1"/>
    <dgm:cxn modelId="{A398F77F-DFCA-439A-8532-A222D6E96CBA}" type="presParOf" srcId="{801A1CB8-374E-488B-BA2A-26CF295C9CE9}" destId="{79E00250-E770-4E29-B35A-9141530D271D}" srcOrd="2" destOrd="0" presId="urn:microsoft.com/office/officeart/2005/8/layout/orgChart1"/>
    <dgm:cxn modelId="{8AC46FD2-D471-4258-818A-3D1D1E13F939}" type="presParOf" srcId="{801A1CB8-374E-488B-BA2A-26CF295C9CE9}" destId="{97796B34-9CBB-4B5A-BF11-486581E9447A}" srcOrd="3" destOrd="0" presId="urn:microsoft.com/office/officeart/2005/8/layout/orgChart1"/>
    <dgm:cxn modelId="{19291DAF-A6D6-4E76-BD75-F3F273AE8F1E}" type="presParOf" srcId="{97796B34-9CBB-4B5A-BF11-486581E9447A}" destId="{81BBBEC0-5AC8-4323-BA9C-C8834559CFC8}" srcOrd="0" destOrd="0" presId="urn:microsoft.com/office/officeart/2005/8/layout/orgChart1"/>
    <dgm:cxn modelId="{4D6ECA22-6A10-4E77-88C8-0C47AE9755DB}" type="presParOf" srcId="{81BBBEC0-5AC8-4323-BA9C-C8834559CFC8}" destId="{C8A36C96-EC27-4082-9823-D5FA03C21ABD}" srcOrd="0" destOrd="0" presId="urn:microsoft.com/office/officeart/2005/8/layout/orgChart1"/>
    <dgm:cxn modelId="{5E0B5DB9-F5FF-4D39-98D2-67314764E5EE}" type="presParOf" srcId="{81BBBEC0-5AC8-4323-BA9C-C8834559CFC8}" destId="{AAEB77A5-E71A-4CAD-9A8D-C23D9FF9DEF1}" srcOrd="1" destOrd="0" presId="urn:microsoft.com/office/officeart/2005/8/layout/orgChart1"/>
    <dgm:cxn modelId="{C074C170-8F9B-4D6D-8305-A8B6CBF9B22A}" type="presParOf" srcId="{97796B34-9CBB-4B5A-BF11-486581E9447A}" destId="{2C0BD7FD-BFE3-4DAC-97DD-A82F12309F46}" srcOrd="1" destOrd="0" presId="urn:microsoft.com/office/officeart/2005/8/layout/orgChart1"/>
    <dgm:cxn modelId="{AA3B8CCC-6219-477B-B388-0A1D77B3C21E}" type="presParOf" srcId="{97796B34-9CBB-4B5A-BF11-486581E9447A}" destId="{BE34FC71-3D91-4467-A1A8-66DFCBC7DCD2}" srcOrd="2" destOrd="0" presId="urn:microsoft.com/office/officeart/2005/8/layout/orgChart1"/>
    <dgm:cxn modelId="{14BD334C-F238-40E1-A36F-7A44318DCD17}" type="presParOf" srcId="{BE34FC71-3D91-4467-A1A8-66DFCBC7DCD2}" destId="{545C25D2-24DB-41E0-B149-DE826F84EE1B}" srcOrd="0" destOrd="0" presId="urn:microsoft.com/office/officeart/2005/8/layout/orgChart1"/>
    <dgm:cxn modelId="{4B535811-1DF2-43B0-93C1-7A9EEBF0FD46}" type="presParOf" srcId="{BE34FC71-3D91-4467-A1A8-66DFCBC7DCD2}" destId="{DFA19CD4-BF94-4437-866B-6F849992AC0F}" srcOrd="1" destOrd="0" presId="urn:microsoft.com/office/officeart/2005/8/layout/orgChart1"/>
    <dgm:cxn modelId="{A6A6C0A2-0F47-4948-8705-EFA87462C574}" type="presParOf" srcId="{DFA19CD4-BF94-4437-866B-6F849992AC0F}" destId="{CF018DDE-25ED-4EEA-9F25-399763D7E59F}" srcOrd="0" destOrd="0" presId="urn:microsoft.com/office/officeart/2005/8/layout/orgChart1"/>
    <dgm:cxn modelId="{FD3D4BAA-A67B-47ED-9931-AF72D34C00FC}" type="presParOf" srcId="{CF018DDE-25ED-4EEA-9F25-399763D7E59F}" destId="{75924242-213A-4883-A676-81339AF245E6}" srcOrd="0" destOrd="0" presId="urn:microsoft.com/office/officeart/2005/8/layout/orgChart1"/>
    <dgm:cxn modelId="{FBB083F1-3DE9-4B5D-B0D6-B107EA03840F}" type="presParOf" srcId="{CF018DDE-25ED-4EEA-9F25-399763D7E59F}" destId="{C59A9022-C77E-4433-84AA-0E3B08931CB5}" srcOrd="1" destOrd="0" presId="urn:microsoft.com/office/officeart/2005/8/layout/orgChart1"/>
    <dgm:cxn modelId="{05601E57-8C31-45C1-A47A-8A8080F159EC}" type="presParOf" srcId="{DFA19CD4-BF94-4437-866B-6F849992AC0F}" destId="{107C79FC-5181-48CC-BD88-A02DF497D9E1}" srcOrd="1" destOrd="0" presId="urn:microsoft.com/office/officeart/2005/8/layout/orgChart1"/>
    <dgm:cxn modelId="{E027B6D6-91AD-400C-A3BE-4BAB4353FE30}" type="presParOf" srcId="{DFA19CD4-BF94-4437-866B-6F849992AC0F}" destId="{E762595D-1888-424B-BA62-F52066BE96E2}" srcOrd="2" destOrd="0" presId="urn:microsoft.com/office/officeart/2005/8/layout/orgChart1"/>
    <dgm:cxn modelId="{52B7FBD2-F8BA-41E9-BA72-476CDD6658D5}" type="presParOf" srcId="{BE34FC71-3D91-4467-A1A8-66DFCBC7DCD2}" destId="{9E6EFF98-1501-49A0-B1F3-9D88ED1CB7E8}" srcOrd="2" destOrd="0" presId="urn:microsoft.com/office/officeart/2005/8/layout/orgChart1"/>
    <dgm:cxn modelId="{54C77FB0-84C1-4DD2-BD52-37EBDC2EB014}" type="presParOf" srcId="{BE34FC71-3D91-4467-A1A8-66DFCBC7DCD2}" destId="{C01F6A71-DFFA-44ED-98FE-7048F648A0B3}" srcOrd="3" destOrd="0" presId="urn:microsoft.com/office/officeart/2005/8/layout/orgChart1"/>
    <dgm:cxn modelId="{B73B2246-BF41-4F60-AE68-03E35876F665}" type="presParOf" srcId="{C01F6A71-DFFA-44ED-98FE-7048F648A0B3}" destId="{93B20D44-9475-497A-98DE-CD422B6FC887}" srcOrd="0" destOrd="0" presId="urn:microsoft.com/office/officeart/2005/8/layout/orgChart1"/>
    <dgm:cxn modelId="{7415A3A5-AC0B-4DEE-BEB4-6D0A11F8DF26}" type="presParOf" srcId="{93B20D44-9475-497A-98DE-CD422B6FC887}" destId="{27515C6B-5551-4541-A4B1-7086548B979C}" srcOrd="0" destOrd="0" presId="urn:microsoft.com/office/officeart/2005/8/layout/orgChart1"/>
    <dgm:cxn modelId="{DF7118FC-A018-4639-BB86-5874A37FDD61}" type="presParOf" srcId="{93B20D44-9475-497A-98DE-CD422B6FC887}" destId="{565849F1-76D4-4C1E-B047-505BFABB3950}" srcOrd="1" destOrd="0" presId="urn:microsoft.com/office/officeart/2005/8/layout/orgChart1"/>
    <dgm:cxn modelId="{B7A41D79-8776-45EB-94D6-29F27224D6E8}" type="presParOf" srcId="{C01F6A71-DFFA-44ED-98FE-7048F648A0B3}" destId="{AB7894D8-5B7D-4C48-9D6F-B21EE22682E9}" srcOrd="1" destOrd="0" presId="urn:microsoft.com/office/officeart/2005/8/layout/orgChart1"/>
    <dgm:cxn modelId="{82FFC1FC-FB32-4CCD-86B4-86C9A28129FE}" type="presParOf" srcId="{C01F6A71-DFFA-44ED-98FE-7048F648A0B3}" destId="{C6FCE544-1112-4F7C-BE7C-05DD72597517}" srcOrd="2" destOrd="0" presId="urn:microsoft.com/office/officeart/2005/8/layout/orgChart1"/>
    <dgm:cxn modelId="{FF3AB5F5-C67A-4C7B-8F33-069735AE5FEA}" type="presParOf" srcId="{39B26F6C-E081-4371-81CD-601ED26D8A38}" destId="{A36D5EE0-F2CE-43C6-B248-05915377190F}" srcOrd="2" destOrd="0" presId="urn:microsoft.com/office/officeart/2005/8/layout/orgChart1"/>
    <dgm:cxn modelId="{9C094EE4-DDF4-4ADF-AC6A-5A31497C7ABB}" type="presParOf" srcId="{A36D5EE0-F2CE-43C6-B248-05915377190F}" destId="{F1719E11-A0C5-491B-822C-2800D0B95958}" srcOrd="0" destOrd="0" presId="urn:microsoft.com/office/officeart/2005/8/layout/orgChart1"/>
    <dgm:cxn modelId="{251843CA-4F89-4DC8-8501-83517891AE2E}" type="presParOf" srcId="{F1719E11-A0C5-491B-822C-2800D0B95958}" destId="{6E378697-5DA3-463B-82EE-13B21AFB0A35}" srcOrd="0" destOrd="0" presId="urn:microsoft.com/office/officeart/2005/8/layout/orgChart1"/>
    <dgm:cxn modelId="{1A7D1FEF-047A-43BD-9725-60598E8020D1}" type="presParOf" srcId="{F1719E11-A0C5-491B-822C-2800D0B95958}" destId="{FFD0E502-BD2D-437F-B775-0D2A806EBCC0}" srcOrd="1" destOrd="0" presId="urn:microsoft.com/office/officeart/2005/8/layout/orgChart1"/>
    <dgm:cxn modelId="{45E6EA69-C983-4A6E-84F5-1C1BBB1BE93B}" type="presParOf" srcId="{A36D5EE0-F2CE-43C6-B248-05915377190F}" destId="{8DE36B7F-2C4F-46A7-A5B7-DFB246033A89}" srcOrd="1" destOrd="0" presId="urn:microsoft.com/office/officeart/2005/8/layout/orgChart1"/>
    <dgm:cxn modelId="{AD3265B5-E8C0-44ED-B1E3-A08A54121EFD}" type="presParOf" srcId="{A36D5EE0-F2CE-43C6-B248-05915377190F}" destId="{5A0EAA2A-D8D0-4D94-83BB-A22ACE71D433}" srcOrd="2" destOrd="0" presId="urn:microsoft.com/office/officeart/2005/8/layout/orgChart1"/>
    <dgm:cxn modelId="{C7DBB956-1A5B-46ED-8957-729B1012EFF1}" type="presParOf" srcId="{5A0EAA2A-D8D0-4D94-83BB-A22ACE71D433}" destId="{ACF38941-927D-46D1-B802-96ECCBEA41A2}" srcOrd="0" destOrd="0" presId="urn:microsoft.com/office/officeart/2005/8/layout/orgChart1"/>
    <dgm:cxn modelId="{8F0CA257-E0B6-42F4-AD81-E1161306DDE4}" type="presParOf" srcId="{5A0EAA2A-D8D0-4D94-83BB-A22ACE71D433}" destId="{7F7FAF73-16D6-480D-AEEF-091D3E843EAF}" srcOrd="1" destOrd="0" presId="urn:microsoft.com/office/officeart/2005/8/layout/orgChart1"/>
    <dgm:cxn modelId="{FE52B9AE-D156-400A-A78E-C375C1E8E93F}" type="presParOf" srcId="{7F7FAF73-16D6-480D-AEEF-091D3E843EAF}" destId="{B239A79C-4D4B-41DD-9C1C-BC1649B093F0}" srcOrd="0" destOrd="0" presId="urn:microsoft.com/office/officeart/2005/8/layout/orgChart1"/>
    <dgm:cxn modelId="{BACFE5D9-27B9-4A4A-8EBD-542E46E5E64E}" type="presParOf" srcId="{B239A79C-4D4B-41DD-9C1C-BC1649B093F0}" destId="{EF67A1CC-328E-494D-B51F-C3C18697BE99}" srcOrd="0" destOrd="0" presId="urn:microsoft.com/office/officeart/2005/8/layout/orgChart1"/>
    <dgm:cxn modelId="{E708AB1E-C7E8-4771-B475-97C14F7BFF67}" type="presParOf" srcId="{B239A79C-4D4B-41DD-9C1C-BC1649B093F0}" destId="{1F266248-8779-42B4-B8E9-5AB469117948}" srcOrd="1" destOrd="0" presId="urn:microsoft.com/office/officeart/2005/8/layout/orgChart1"/>
    <dgm:cxn modelId="{F9FD19A7-B870-4160-BEB0-B41DEAEA2739}" type="presParOf" srcId="{7F7FAF73-16D6-480D-AEEF-091D3E843EAF}" destId="{29BED948-F761-4425-A8A6-31855A1BB60E}" srcOrd="1" destOrd="0" presId="urn:microsoft.com/office/officeart/2005/8/layout/orgChart1"/>
    <dgm:cxn modelId="{D0A9FFD1-3439-4F49-8DD6-A4DB7DFCE731}" type="presParOf" srcId="{7F7FAF73-16D6-480D-AEEF-091D3E843EAF}" destId="{FD5BDD80-4491-419F-830E-FD7D4888F133}" srcOrd="2" destOrd="0" presId="urn:microsoft.com/office/officeart/2005/8/layout/orgChart1"/>
    <dgm:cxn modelId="{0B1E4BE6-17C5-4A2C-BCA6-D7B6AEAED221}" type="presParOf" srcId="{5A0EAA2A-D8D0-4D94-83BB-A22ACE71D433}" destId="{FF6CCC22-56E3-4755-BA25-166F2877F11E}" srcOrd="2" destOrd="0" presId="urn:microsoft.com/office/officeart/2005/8/layout/orgChart1"/>
    <dgm:cxn modelId="{2FAAAC3A-4939-418E-934C-608C5CA2F969}" type="presParOf" srcId="{5A0EAA2A-D8D0-4D94-83BB-A22ACE71D433}" destId="{E62639E6-009E-4D82-AD54-6DBC236AF381}" srcOrd="3" destOrd="0" presId="urn:microsoft.com/office/officeart/2005/8/layout/orgChart1"/>
    <dgm:cxn modelId="{B2808F9C-DF28-49CC-9D54-B6213324E505}" type="presParOf" srcId="{E62639E6-009E-4D82-AD54-6DBC236AF381}" destId="{063D35C2-A58C-4873-9ADD-C2F580283F8A}" srcOrd="0" destOrd="0" presId="urn:microsoft.com/office/officeart/2005/8/layout/orgChart1"/>
    <dgm:cxn modelId="{2C496067-E480-4785-9E57-516A37C1702F}" type="presParOf" srcId="{063D35C2-A58C-4873-9ADD-C2F580283F8A}" destId="{D60986D4-ADC9-4AC3-A656-7B7B4DBB5093}" srcOrd="0" destOrd="0" presId="urn:microsoft.com/office/officeart/2005/8/layout/orgChart1"/>
    <dgm:cxn modelId="{BC121100-ED8D-4676-99F2-7227EC1553BC}" type="presParOf" srcId="{063D35C2-A58C-4873-9ADD-C2F580283F8A}" destId="{EF590474-0729-4510-9603-A7EB55DFD0FB}" srcOrd="1" destOrd="0" presId="urn:microsoft.com/office/officeart/2005/8/layout/orgChart1"/>
    <dgm:cxn modelId="{BC2EF255-4EF4-4D54-A79C-58A0DD23DA08}" type="presParOf" srcId="{E62639E6-009E-4D82-AD54-6DBC236AF381}" destId="{F655E659-0D3C-4B76-8608-33A343F7F49E}" srcOrd="1" destOrd="0" presId="urn:microsoft.com/office/officeart/2005/8/layout/orgChart1"/>
    <dgm:cxn modelId="{299599F8-6E41-41D8-909F-9C9434A940EC}" type="presParOf" srcId="{E62639E6-009E-4D82-AD54-6DBC236AF381}" destId="{4A6EA2B7-E7B0-4DED-9AC6-8A147551D624}" srcOrd="2" destOrd="0" presId="urn:microsoft.com/office/officeart/2005/8/layout/orgChart1"/>
  </dgm:cxnLst>
  <dgm:bg/>
  <dgm:whole>
    <a:ln>
      <a:solidFill>
        <a:schemeClr val="tx1"/>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F2250FA-C52B-4A86-A94C-9B7E6A5D77A8}"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4563D0EF-F9DD-43CE-98F7-107DEC35E7BB}">
      <dgm:prSet phldrT="[Text]" custT="1"/>
      <dgm:spPr/>
      <dgm:t>
        <a:bodyPr/>
        <a:lstStyle/>
        <a:p>
          <a:pPr>
            <a:lnSpc>
              <a:spcPct val="100000"/>
            </a:lnSpc>
            <a:spcAft>
              <a:spcPts val="0"/>
            </a:spcAft>
          </a:pPr>
          <a:r>
            <a:rPr lang="en-US" sz="1800" dirty="0" smtClean="0">
              <a:latin typeface="Times New Roman" pitchFamily="18" charset="0"/>
              <a:cs typeface="Times New Roman" pitchFamily="18" charset="0"/>
            </a:rPr>
            <a:t>Sensory</a:t>
          </a:r>
        </a:p>
        <a:p>
          <a:pPr>
            <a:lnSpc>
              <a:spcPct val="100000"/>
            </a:lnSpc>
            <a:spcAft>
              <a:spcPts val="0"/>
            </a:spcAft>
          </a:pPr>
          <a:r>
            <a:rPr lang="en-US" sz="1800" dirty="0" smtClean="0">
              <a:solidFill>
                <a:srgbClr val="FFFF00"/>
              </a:solidFill>
              <a:latin typeface="Times New Roman" pitchFamily="18" charset="0"/>
              <a:cs typeface="Times New Roman" pitchFamily="18" charset="0"/>
            </a:rPr>
            <a:t>Visual</a:t>
          </a:r>
          <a:r>
            <a:rPr lang="en-US" sz="1800" dirty="0" smtClean="0">
              <a:latin typeface="Times New Roman" pitchFamily="18" charset="0"/>
              <a:cs typeface="Times New Roman" pitchFamily="18" charset="0"/>
            </a:rPr>
            <a:t> </a:t>
          </a:r>
        </a:p>
      </dgm:t>
    </dgm:pt>
    <dgm:pt modelId="{886B85FD-28B4-4570-9788-4C00361C325D}" type="parTrans" cxnId="{D42AC4AB-8622-413C-8A28-6DCA786E6749}">
      <dgm:prSet/>
      <dgm:spPr/>
      <dgm:t>
        <a:bodyPr/>
        <a:lstStyle/>
        <a:p>
          <a:endParaRPr lang="en-US"/>
        </a:p>
      </dgm:t>
    </dgm:pt>
    <dgm:pt modelId="{4DA3F1AB-095D-4035-B400-956A66BF948B}" type="sibTrans" cxnId="{D42AC4AB-8622-413C-8A28-6DCA786E6749}">
      <dgm:prSet/>
      <dgm:spPr/>
      <dgm:t>
        <a:bodyPr/>
        <a:lstStyle/>
        <a:p>
          <a:endParaRPr lang="en-US"/>
        </a:p>
      </dgm:t>
    </dgm:pt>
    <dgm:pt modelId="{D2267FAA-FCB2-4C84-A76D-53AFB02C9367}" type="asst">
      <dgm:prSet phldrT="[Text]" custT="1"/>
      <dgm:spPr/>
      <dgm:t>
        <a:bodyPr/>
        <a:lstStyle/>
        <a:p>
          <a:r>
            <a:rPr lang="en-US" sz="1800" dirty="0" smtClean="0">
              <a:latin typeface="Times New Roman" pitchFamily="18" charset="0"/>
              <a:cs typeface="Times New Roman" pitchFamily="18" charset="0"/>
            </a:rPr>
            <a:t>Motor</a:t>
          </a:r>
        </a:p>
        <a:p>
          <a:r>
            <a:rPr lang="en-US" sz="1800" dirty="0" smtClean="0">
              <a:latin typeface="Times New Roman" pitchFamily="18" charset="0"/>
              <a:cs typeface="Times New Roman" pitchFamily="18" charset="0"/>
            </a:rPr>
            <a:t>Movement Response:</a:t>
          </a:r>
        </a:p>
        <a:p>
          <a:r>
            <a:rPr lang="en-US" sz="1800" dirty="0" smtClean="0">
              <a:solidFill>
                <a:srgbClr val="FFFF00"/>
              </a:solidFill>
              <a:latin typeface="Times New Roman" pitchFamily="18" charset="0"/>
              <a:cs typeface="Times New Roman" pitchFamily="18" charset="0"/>
            </a:rPr>
            <a:t>Left or Right Turn</a:t>
          </a:r>
          <a:endParaRPr lang="en-US" sz="1800" dirty="0">
            <a:solidFill>
              <a:srgbClr val="FFFF00"/>
            </a:solidFill>
            <a:latin typeface="Times New Roman" pitchFamily="18" charset="0"/>
            <a:cs typeface="Times New Roman" pitchFamily="18" charset="0"/>
          </a:endParaRPr>
        </a:p>
      </dgm:t>
    </dgm:pt>
    <dgm:pt modelId="{ACFB9805-C37F-4D2F-A096-54A7207E6177}" type="parTrans" cxnId="{649CD5F2-02C9-4634-9DE3-12C657FFE667}">
      <dgm:prSet/>
      <dgm:spPr>
        <a:ln>
          <a:noFill/>
        </a:ln>
      </dgm:spPr>
      <dgm:t>
        <a:bodyPr/>
        <a:lstStyle/>
        <a:p>
          <a:endParaRPr lang="en-US"/>
        </a:p>
      </dgm:t>
    </dgm:pt>
    <dgm:pt modelId="{78D3941C-57E4-4858-8B39-552693EBE16C}" type="sibTrans" cxnId="{649CD5F2-02C9-4634-9DE3-12C657FFE667}">
      <dgm:prSet/>
      <dgm:spPr/>
      <dgm:t>
        <a:bodyPr/>
        <a:lstStyle/>
        <a:p>
          <a:endParaRPr lang="en-US"/>
        </a:p>
      </dgm:t>
    </dgm:pt>
    <dgm:pt modelId="{8522A115-4C20-44D0-9D6A-B6154A24C120}">
      <dgm:prSet phldrT="[Text]" custT="1"/>
      <dgm:spPr/>
      <dgm:t>
        <a:bodyPr/>
        <a:lstStyle/>
        <a:p>
          <a:pPr algn="ctr">
            <a:lnSpc>
              <a:spcPct val="100000"/>
            </a:lnSpc>
            <a:spcAft>
              <a:spcPts val="0"/>
            </a:spcAft>
          </a:pPr>
          <a:r>
            <a:rPr lang="en-US" sz="1800" dirty="0" smtClean="0">
              <a:latin typeface="Times New Roman" pitchFamily="18" charset="0"/>
              <a:cs typeface="Times New Roman" pitchFamily="18" charset="0"/>
            </a:rPr>
            <a:t>Short-term Memory </a:t>
          </a:r>
          <a:endParaRPr lang="en-US" sz="1800" dirty="0">
            <a:solidFill>
              <a:srgbClr val="FFFF00"/>
            </a:solidFill>
            <a:latin typeface="Times New Roman" pitchFamily="18" charset="0"/>
            <a:cs typeface="Times New Roman" pitchFamily="18" charset="0"/>
          </a:endParaRPr>
        </a:p>
      </dgm:t>
    </dgm:pt>
    <dgm:pt modelId="{02DFC09D-CB4C-4B27-9F63-DA37500F21CB}" type="parTrans" cxnId="{E107A35D-91B6-46A9-9533-4C9823977B60}">
      <dgm:prSet/>
      <dgm:spPr/>
      <dgm:t>
        <a:bodyPr/>
        <a:lstStyle/>
        <a:p>
          <a:endParaRPr lang="en-US"/>
        </a:p>
      </dgm:t>
    </dgm:pt>
    <dgm:pt modelId="{DC888D58-E953-42C5-B59D-40224E682019}" type="sibTrans" cxnId="{E107A35D-91B6-46A9-9533-4C9823977B60}">
      <dgm:prSet/>
      <dgm:spPr/>
      <dgm:t>
        <a:bodyPr/>
        <a:lstStyle/>
        <a:p>
          <a:endParaRPr lang="en-US"/>
        </a:p>
      </dgm:t>
    </dgm:pt>
    <dgm:pt modelId="{294E0508-EF69-4587-9242-0B67A9BE0D4B}">
      <dgm:prSet phldrT="[Text]" custT="1"/>
      <dgm:spPr/>
      <dgm:t>
        <a:bodyPr/>
        <a:lstStyle/>
        <a:p>
          <a:pPr>
            <a:lnSpc>
              <a:spcPct val="100000"/>
            </a:lnSpc>
            <a:spcAft>
              <a:spcPts val="0"/>
            </a:spcAft>
          </a:pPr>
          <a:endParaRPr lang="en-US" sz="1800" dirty="0" smtClean="0">
            <a:latin typeface="Times New Roman" pitchFamily="18" charset="0"/>
            <a:cs typeface="Times New Roman" pitchFamily="18" charset="0"/>
          </a:endParaRPr>
        </a:p>
        <a:p>
          <a:pPr>
            <a:lnSpc>
              <a:spcPct val="100000"/>
            </a:lnSpc>
            <a:spcAft>
              <a:spcPts val="0"/>
            </a:spcAft>
          </a:pPr>
          <a:r>
            <a:rPr lang="en-US" sz="1800" dirty="0" smtClean="0">
              <a:latin typeface="Times New Roman" pitchFamily="18" charset="0"/>
              <a:cs typeface="Times New Roman" pitchFamily="18" charset="0"/>
            </a:rPr>
            <a:t>Long-term Memory </a:t>
          </a:r>
        </a:p>
        <a:p>
          <a:pPr>
            <a:lnSpc>
              <a:spcPct val="90000"/>
            </a:lnSpc>
            <a:spcAft>
              <a:spcPct val="35000"/>
            </a:spcAft>
          </a:pPr>
          <a:endParaRPr lang="en-US" sz="1800" dirty="0">
            <a:solidFill>
              <a:srgbClr val="FFFF00"/>
            </a:solidFill>
            <a:latin typeface="Times New Roman" pitchFamily="18" charset="0"/>
            <a:cs typeface="Times New Roman" pitchFamily="18" charset="0"/>
          </a:endParaRPr>
        </a:p>
      </dgm:t>
    </dgm:pt>
    <dgm:pt modelId="{997737B8-A2A8-4ED8-B7AB-CD7AC8485811}" type="parTrans" cxnId="{35F3E3B3-E8C7-4FC1-9D59-5CA6E89CBF57}">
      <dgm:prSet/>
      <dgm:spPr/>
      <dgm:t>
        <a:bodyPr/>
        <a:lstStyle/>
        <a:p>
          <a:endParaRPr lang="en-US"/>
        </a:p>
      </dgm:t>
    </dgm:pt>
    <dgm:pt modelId="{8D35759D-E6D5-4225-9658-EC464A682ADA}" type="sibTrans" cxnId="{35F3E3B3-E8C7-4FC1-9D59-5CA6E89CBF57}">
      <dgm:prSet/>
      <dgm:spPr/>
      <dgm:t>
        <a:bodyPr/>
        <a:lstStyle/>
        <a:p>
          <a:endParaRPr lang="en-US"/>
        </a:p>
      </dgm:t>
    </dgm:pt>
    <dgm:pt modelId="{BFDD22D9-2EFD-40C7-AF06-A8F724800952}" type="pres">
      <dgm:prSet presAssocID="{8F2250FA-C52B-4A86-A94C-9B7E6A5D77A8}" presName="hierChild1" presStyleCnt="0">
        <dgm:presLayoutVars>
          <dgm:orgChart val="1"/>
          <dgm:chPref val="1"/>
          <dgm:dir/>
          <dgm:animOne val="branch"/>
          <dgm:animLvl val="lvl"/>
          <dgm:resizeHandles/>
        </dgm:presLayoutVars>
      </dgm:prSet>
      <dgm:spPr/>
      <dgm:t>
        <a:bodyPr/>
        <a:lstStyle/>
        <a:p>
          <a:endParaRPr lang="en-US"/>
        </a:p>
      </dgm:t>
    </dgm:pt>
    <dgm:pt modelId="{AEEE1C3F-F603-4C1F-B076-BC86FD541DF6}" type="pres">
      <dgm:prSet presAssocID="{4563D0EF-F9DD-43CE-98F7-107DEC35E7BB}" presName="hierRoot1" presStyleCnt="0">
        <dgm:presLayoutVars>
          <dgm:hierBranch val="init"/>
        </dgm:presLayoutVars>
      </dgm:prSet>
      <dgm:spPr/>
    </dgm:pt>
    <dgm:pt modelId="{B60B6C21-9627-488C-A800-2B714B0CE50D}" type="pres">
      <dgm:prSet presAssocID="{4563D0EF-F9DD-43CE-98F7-107DEC35E7BB}" presName="rootComposite1" presStyleCnt="0"/>
      <dgm:spPr/>
    </dgm:pt>
    <dgm:pt modelId="{08822AC0-7BB2-4D9E-A31C-FEF65AD1861A}" type="pres">
      <dgm:prSet presAssocID="{4563D0EF-F9DD-43CE-98F7-107DEC35E7BB}" presName="rootText1" presStyleLbl="node0" presStyleIdx="0" presStyleCnt="3" custScaleX="66725" custScaleY="76993" custLinFactNeighborX="-45741" custLinFactNeighborY="2139">
        <dgm:presLayoutVars>
          <dgm:chPref val="3"/>
        </dgm:presLayoutVars>
      </dgm:prSet>
      <dgm:spPr/>
      <dgm:t>
        <a:bodyPr/>
        <a:lstStyle/>
        <a:p>
          <a:endParaRPr lang="en-US"/>
        </a:p>
      </dgm:t>
    </dgm:pt>
    <dgm:pt modelId="{DEB246B8-83FF-4204-A039-A99E135A57A6}" type="pres">
      <dgm:prSet presAssocID="{4563D0EF-F9DD-43CE-98F7-107DEC35E7BB}" presName="rootConnector1" presStyleLbl="node1" presStyleIdx="0" presStyleCnt="0"/>
      <dgm:spPr/>
      <dgm:t>
        <a:bodyPr/>
        <a:lstStyle/>
        <a:p>
          <a:endParaRPr lang="en-US"/>
        </a:p>
      </dgm:t>
    </dgm:pt>
    <dgm:pt modelId="{BD459123-B655-436A-91D1-369063F2E204}" type="pres">
      <dgm:prSet presAssocID="{4563D0EF-F9DD-43CE-98F7-107DEC35E7BB}" presName="hierChild2" presStyleCnt="0"/>
      <dgm:spPr/>
    </dgm:pt>
    <dgm:pt modelId="{B982233C-730F-494F-B959-5C201E56E021}" type="pres">
      <dgm:prSet presAssocID="{4563D0EF-F9DD-43CE-98F7-107DEC35E7BB}" presName="hierChild3" presStyleCnt="0"/>
      <dgm:spPr/>
    </dgm:pt>
    <dgm:pt modelId="{569F9E00-0550-4A79-B3B8-4DB61F5AA7E4}" type="pres">
      <dgm:prSet presAssocID="{ACFB9805-C37F-4D2F-A096-54A7207E6177}" presName="Name111" presStyleLbl="parChTrans1D2" presStyleIdx="0" presStyleCnt="1"/>
      <dgm:spPr/>
      <dgm:t>
        <a:bodyPr/>
        <a:lstStyle/>
        <a:p>
          <a:endParaRPr lang="en-US"/>
        </a:p>
      </dgm:t>
    </dgm:pt>
    <dgm:pt modelId="{F2E513ED-862D-4E35-BD12-C384F3BBB762}" type="pres">
      <dgm:prSet presAssocID="{D2267FAA-FCB2-4C84-A76D-53AFB02C9367}" presName="hierRoot3" presStyleCnt="0">
        <dgm:presLayoutVars>
          <dgm:hierBranch val="init"/>
        </dgm:presLayoutVars>
      </dgm:prSet>
      <dgm:spPr/>
    </dgm:pt>
    <dgm:pt modelId="{181370A4-A2C3-4B7E-8962-F4350FA9A0D7}" type="pres">
      <dgm:prSet presAssocID="{D2267FAA-FCB2-4C84-A76D-53AFB02C9367}" presName="rootComposite3" presStyleCnt="0"/>
      <dgm:spPr/>
    </dgm:pt>
    <dgm:pt modelId="{98291F18-32B6-4930-AF30-EC2980BB4D01}" type="pres">
      <dgm:prSet presAssocID="{D2267FAA-FCB2-4C84-A76D-53AFB02C9367}" presName="rootText3" presStyleLbl="asst1" presStyleIdx="0" presStyleCnt="1" custScaleX="76975" custScaleY="96899" custLinFactX="6395" custLinFactNeighborX="100000" custLinFactNeighborY="56372">
        <dgm:presLayoutVars>
          <dgm:chPref val="3"/>
        </dgm:presLayoutVars>
      </dgm:prSet>
      <dgm:spPr/>
      <dgm:t>
        <a:bodyPr/>
        <a:lstStyle/>
        <a:p>
          <a:endParaRPr lang="en-US"/>
        </a:p>
      </dgm:t>
    </dgm:pt>
    <dgm:pt modelId="{5FF1D8B8-E141-4FF7-9E12-3AAAB239F8D1}" type="pres">
      <dgm:prSet presAssocID="{D2267FAA-FCB2-4C84-A76D-53AFB02C9367}" presName="rootConnector3" presStyleLbl="asst1" presStyleIdx="0" presStyleCnt="1"/>
      <dgm:spPr/>
      <dgm:t>
        <a:bodyPr/>
        <a:lstStyle/>
        <a:p>
          <a:endParaRPr lang="en-US"/>
        </a:p>
      </dgm:t>
    </dgm:pt>
    <dgm:pt modelId="{62BB32A2-7DF0-499C-9738-C00CA71ADA36}" type="pres">
      <dgm:prSet presAssocID="{D2267FAA-FCB2-4C84-A76D-53AFB02C9367}" presName="hierChild6" presStyleCnt="0"/>
      <dgm:spPr/>
    </dgm:pt>
    <dgm:pt modelId="{6C9CFAA4-F41D-4030-AD97-E59A2C3DFE44}" type="pres">
      <dgm:prSet presAssocID="{D2267FAA-FCB2-4C84-A76D-53AFB02C9367}" presName="hierChild7" presStyleCnt="0"/>
      <dgm:spPr/>
    </dgm:pt>
    <dgm:pt modelId="{EE0D41A9-2F76-4DFB-A7C5-63107B0CEDF9}" type="pres">
      <dgm:prSet presAssocID="{8522A115-4C20-44D0-9D6A-B6154A24C120}" presName="hierRoot1" presStyleCnt="0">
        <dgm:presLayoutVars>
          <dgm:hierBranch val="init"/>
        </dgm:presLayoutVars>
      </dgm:prSet>
      <dgm:spPr/>
    </dgm:pt>
    <dgm:pt modelId="{7188B364-F654-4F85-BE7F-64DFE46C015D}" type="pres">
      <dgm:prSet presAssocID="{8522A115-4C20-44D0-9D6A-B6154A24C120}" presName="rootComposite1" presStyleCnt="0"/>
      <dgm:spPr/>
    </dgm:pt>
    <dgm:pt modelId="{D314EA5C-56E2-429E-98BB-FC65ED988504}" type="pres">
      <dgm:prSet presAssocID="{8522A115-4C20-44D0-9D6A-B6154A24C120}" presName="rootText1" presStyleLbl="node0" presStyleIdx="1" presStyleCnt="3" custScaleX="66725" custScaleY="76993" custLinFactNeighborX="-33452" custLinFactNeighborY="2709">
        <dgm:presLayoutVars>
          <dgm:chPref val="3"/>
        </dgm:presLayoutVars>
      </dgm:prSet>
      <dgm:spPr/>
      <dgm:t>
        <a:bodyPr/>
        <a:lstStyle/>
        <a:p>
          <a:endParaRPr lang="en-US"/>
        </a:p>
      </dgm:t>
    </dgm:pt>
    <dgm:pt modelId="{8B9719BB-E24D-4538-83CF-512DF1EFED5B}" type="pres">
      <dgm:prSet presAssocID="{8522A115-4C20-44D0-9D6A-B6154A24C120}" presName="rootConnector1" presStyleLbl="node1" presStyleIdx="0" presStyleCnt="0"/>
      <dgm:spPr/>
      <dgm:t>
        <a:bodyPr/>
        <a:lstStyle/>
        <a:p>
          <a:endParaRPr lang="en-US"/>
        </a:p>
      </dgm:t>
    </dgm:pt>
    <dgm:pt modelId="{95D470B8-002A-4B41-A017-1928A3EEA52A}" type="pres">
      <dgm:prSet presAssocID="{8522A115-4C20-44D0-9D6A-B6154A24C120}" presName="hierChild2" presStyleCnt="0"/>
      <dgm:spPr/>
    </dgm:pt>
    <dgm:pt modelId="{9165AEBA-66D5-4800-A081-448F8036952A}" type="pres">
      <dgm:prSet presAssocID="{8522A115-4C20-44D0-9D6A-B6154A24C120}" presName="hierChild3" presStyleCnt="0"/>
      <dgm:spPr/>
    </dgm:pt>
    <dgm:pt modelId="{D1F23E79-1072-4CA4-8B17-7CDBB50F06AE}" type="pres">
      <dgm:prSet presAssocID="{294E0508-EF69-4587-9242-0B67A9BE0D4B}" presName="hierRoot1" presStyleCnt="0">
        <dgm:presLayoutVars>
          <dgm:hierBranch val="init"/>
        </dgm:presLayoutVars>
      </dgm:prSet>
      <dgm:spPr/>
    </dgm:pt>
    <dgm:pt modelId="{39CC3147-34CB-40E0-9B68-748778441080}" type="pres">
      <dgm:prSet presAssocID="{294E0508-EF69-4587-9242-0B67A9BE0D4B}" presName="rootComposite1" presStyleCnt="0"/>
      <dgm:spPr/>
    </dgm:pt>
    <dgm:pt modelId="{ED033011-D3FB-4C86-905C-987322E94B33}" type="pres">
      <dgm:prSet presAssocID="{294E0508-EF69-4587-9242-0B67A9BE0D4B}" presName="rootText1" presStyleLbl="node0" presStyleIdx="2" presStyleCnt="3" custScaleX="66725" custScaleY="76993" custLinFactNeighborX="-21787" custLinFactNeighborY="2709">
        <dgm:presLayoutVars>
          <dgm:chPref val="3"/>
        </dgm:presLayoutVars>
      </dgm:prSet>
      <dgm:spPr/>
      <dgm:t>
        <a:bodyPr/>
        <a:lstStyle/>
        <a:p>
          <a:endParaRPr lang="en-US"/>
        </a:p>
      </dgm:t>
    </dgm:pt>
    <dgm:pt modelId="{F2B30155-D613-4723-B602-D5D803DD5B18}" type="pres">
      <dgm:prSet presAssocID="{294E0508-EF69-4587-9242-0B67A9BE0D4B}" presName="rootConnector1" presStyleLbl="node1" presStyleIdx="0" presStyleCnt="0"/>
      <dgm:spPr/>
      <dgm:t>
        <a:bodyPr/>
        <a:lstStyle/>
        <a:p>
          <a:endParaRPr lang="en-US"/>
        </a:p>
      </dgm:t>
    </dgm:pt>
    <dgm:pt modelId="{448E2905-2624-4B18-8316-38F7C051C845}" type="pres">
      <dgm:prSet presAssocID="{294E0508-EF69-4587-9242-0B67A9BE0D4B}" presName="hierChild2" presStyleCnt="0"/>
      <dgm:spPr/>
    </dgm:pt>
    <dgm:pt modelId="{D91A76BA-6A96-4E0A-9289-BFC98F019D90}" type="pres">
      <dgm:prSet presAssocID="{294E0508-EF69-4587-9242-0B67A9BE0D4B}" presName="hierChild3" presStyleCnt="0"/>
      <dgm:spPr/>
    </dgm:pt>
  </dgm:ptLst>
  <dgm:cxnLst>
    <dgm:cxn modelId="{88D6255B-D146-42BF-9607-82AE9A2A5495}" type="presOf" srcId="{D2267FAA-FCB2-4C84-A76D-53AFB02C9367}" destId="{98291F18-32B6-4930-AF30-EC2980BB4D01}" srcOrd="0" destOrd="0" presId="urn:microsoft.com/office/officeart/2005/8/layout/orgChart1"/>
    <dgm:cxn modelId="{21FA4BE7-C1E8-40B3-8D69-613DC4AF2047}" type="presOf" srcId="{8F2250FA-C52B-4A86-A94C-9B7E6A5D77A8}" destId="{BFDD22D9-2EFD-40C7-AF06-A8F724800952}" srcOrd="0" destOrd="0" presId="urn:microsoft.com/office/officeart/2005/8/layout/orgChart1"/>
    <dgm:cxn modelId="{FB9A5FAA-B825-4E5C-A3D2-0B46885A6885}" type="presOf" srcId="{294E0508-EF69-4587-9242-0B67A9BE0D4B}" destId="{F2B30155-D613-4723-B602-D5D803DD5B18}" srcOrd="1" destOrd="0" presId="urn:microsoft.com/office/officeart/2005/8/layout/orgChart1"/>
    <dgm:cxn modelId="{5E757F9F-6893-47B5-9CD3-847B0A238240}" type="presOf" srcId="{8522A115-4C20-44D0-9D6A-B6154A24C120}" destId="{8B9719BB-E24D-4538-83CF-512DF1EFED5B}" srcOrd="1" destOrd="0" presId="urn:microsoft.com/office/officeart/2005/8/layout/orgChart1"/>
    <dgm:cxn modelId="{6DEA01F9-17CF-443B-B153-56EBCE6746AA}" type="presOf" srcId="{4563D0EF-F9DD-43CE-98F7-107DEC35E7BB}" destId="{DEB246B8-83FF-4204-A039-A99E135A57A6}" srcOrd="1" destOrd="0" presId="urn:microsoft.com/office/officeart/2005/8/layout/orgChart1"/>
    <dgm:cxn modelId="{BE648A4D-B2B4-4781-89B8-CB9C686A37BA}" type="presOf" srcId="{4563D0EF-F9DD-43CE-98F7-107DEC35E7BB}" destId="{08822AC0-7BB2-4D9E-A31C-FEF65AD1861A}" srcOrd="0" destOrd="0" presId="urn:microsoft.com/office/officeart/2005/8/layout/orgChart1"/>
    <dgm:cxn modelId="{D42AC4AB-8622-413C-8A28-6DCA786E6749}" srcId="{8F2250FA-C52B-4A86-A94C-9B7E6A5D77A8}" destId="{4563D0EF-F9DD-43CE-98F7-107DEC35E7BB}" srcOrd="0" destOrd="0" parTransId="{886B85FD-28B4-4570-9788-4C00361C325D}" sibTransId="{4DA3F1AB-095D-4035-B400-956A66BF948B}"/>
    <dgm:cxn modelId="{35F3E3B3-E8C7-4FC1-9D59-5CA6E89CBF57}" srcId="{8F2250FA-C52B-4A86-A94C-9B7E6A5D77A8}" destId="{294E0508-EF69-4587-9242-0B67A9BE0D4B}" srcOrd="2" destOrd="0" parTransId="{997737B8-A2A8-4ED8-B7AB-CD7AC8485811}" sibTransId="{8D35759D-E6D5-4225-9658-EC464A682ADA}"/>
    <dgm:cxn modelId="{E107A35D-91B6-46A9-9533-4C9823977B60}" srcId="{8F2250FA-C52B-4A86-A94C-9B7E6A5D77A8}" destId="{8522A115-4C20-44D0-9D6A-B6154A24C120}" srcOrd="1" destOrd="0" parTransId="{02DFC09D-CB4C-4B27-9F63-DA37500F21CB}" sibTransId="{DC888D58-E953-42C5-B59D-40224E682019}"/>
    <dgm:cxn modelId="{541E505B-E87C-445E-80A1-3D5DEA5899BD}" type="presOf" srcId="{ACFB9805-C37F-4D2F-A096-54A7207E6177}" destId="{569F9E00-0550-4A79-B3B8-4DB61F5AA7E4}" srcOrd="0" destOrd="0" presId="urn:microsoft.com/office/officeart/2005/8/layout/orgChart1"/>
    <dgm:cxn modelId="{051F248E-375C-44F9-90C2-6D096EA30C1F}" type="presOf" srcId="{8522A115-4C20-44D0-9D6A-B6154A24C120}" destId="{D314EA5C-56E2-429E-98BB-FC65ED988504}" srcOrd="0" destOrd="0" presId="urn:microsoft.com/office/officeart/2005/8/layout/orgChart1"/>
    <dgm:cxn modelId="{649CD5F2-02C9-4634-9DE3-12C657FFE667}" srcId="{4563D0EF-F9DD-43CE-98F7-107DEC35E7BB}" destId="{D2267FAA-FCB2-4C84-A76D-53AFB02C9367}" srcOrd="0" destOrd="0" parTransId="{ACFB9805-C37F-4D2F-A096-54A7207E6177}" sibTransId="{78D3941C-57E4-4858-8B39-552693EBE16C}"/>
    <dgm:cxn modelId="{57639875-F40A-419C-9130-CF1B84F61DFF}" type="presOf" srcId="{D2267FAA-FCB2-4C84-A76D-53AFB02C9367}" destId="{5FF1D8B8-E141-4FF7-9E12-3AAAB239F8D1}" srcOrd="1" destOrd="0" presId="urn:microsoft.com/office/officeart/2005/8/layout/orgChart1"/>
    <dgm:cxn modelId="{7AA71C8A-C01B-4675-BBDC-F0BC2ED491FC}" type="presOf" srcId="{294E0508-EF69-4587-9242-0B67A9BE0D4B}" destId="{ED033011-D3FB-4C86-905C-987322E94B33}" srcOrd="0" destOrd="0" presId="urn:microsoft.com/office/officeart/2005/8/layout/orgChart1"/>
    <dgm:cxn modelId="{17C4C52F-5D49-412C-B919-6100FC2EF59D}" type="presParOf" srcId="{BFDD22D9-2EFD-40C7-AF06-A8F724800952}" destId="{AEEE1C3F-F603-4C1F-B076-BC86FD541DF6}" srcOrd="0" destOrd="0" presId="urn:microsoft.com/office/officeart/2005/8/layout/orgChart1"/>
    <dgm:cxn modelId="{F0107948-8074-4CEF-B501-2D140D2FF358}" type="presParOf" srcId="{AEEE1C3F-F603-4C1F-B076-BC86FD541DF6}" destId="{B60B6C21-9627-488C-A800-2B714B0CE50D}" srcOrd="0" destOrd="0" presId="urn:microsoft.com/office/officeart/2005/8/layout/orgChart1"/>
    <dgm:cxn modelId="{94E0E509-0D14-48FD-8329-2875FB8D71B5}" type="presParOf" srcId="{B60B6C21-9627-488C-A800-2B714B0CE50D}" destId="{08822AC0-7BB2-4D9E-A31C-FEF65AD1861A}" srcOrd="0" destOrd="0" presId="urn:microsoft.com/office/officeart/2005/8/layout/orgChart1"/>
    <dgm:cxn modelId="{CC06B364-94AA-458F-8B58-4D0637F2887D}" type="presParOf" srcId="{B60B6C21-9627-488C-A800-2B714B0CE50D}" destId="{DEB246B8-83FF-4204-A039-A99E135A57A6}" srcOrd="1" destOrd="0" presId="urn:microsoft.com/office/officeart/2005/8/layout/orgChart1"/>
    <dgm:cxn modelId="{70FC73E7-7130-4AE6-88A3-9093DBAF3DB8}" type="presParOf" srcId="{AEEE1C3F-F603-4C1F-B076-BC86FD541DF6}" destId="{BD459123-B655-436A-91D1-369063F2E204}" srcOrd="1" destOrd="0" presId="urn:microsoft.com/office/officeart/2005/8/layout/orgChart1"/>
    <dgm:cxn modelId="{784226AC-3B10-40AA-8FD7-CC5E6F7842F2}" type="presParOf" srcId="{AEEE1C3F-F603-4C1F-B076-BC86FD541DF6}" destId="{B982233C-730F-494F-B959-5C201E56E021}" srcOrd="2" destOrd="0" presId="urn:microsoft.com/office/officeart/2005/8/layout/orgChart1"/>
    <dgm:cxn modelId="{0566E233-A3E6-4634-AF0D-1158DCAC56FA}" type="presParOf" srcId="{B982233C-730F-494F-B959-5C201E56E021}" destId="{569F9E00-0550-4A79-B3B8-4DB61F5AA7E4}" srcOrd="0" destOrd="0" presId="urn:microsoft.com/office/officeart/2005/8/layout/orgChart1"/>
    <dgm:cxn modelId="{4024C717-AD7B-4FB6-8B3F-A4BBCF98F31F}" type="presParOf" srcId="{B982233C-730F-494F-B959-5C201E56E021}" destId="{F2E513ED-862D-4E35-BD12-C384F3BBB762}" srcOrd="1" destOrd="0" presId="urn:microsoft.com/office/officeart/2005/8/layout/orgChart1"/>
    <dgm:cxn modelId="{3C280074-8062-4C04-A49F-27663C102CEA}" type="presParOf" srcId="{F2E513ED-862D-4E35-BD12-C384F3BBB762}" destId="{181370A4-A2C3-4B7E-8962-F4350FA9A0D7}" srcOrd="0" destOrd="0" presId="urn:microsoft.com/office/officeart/2005/8/layout/orgChart1"/>
    <dgm:cxn modelId="{4E47112C-017F-46ED-B670-7FA3B590E703}" type="presParOf" srcId="{181370A4-A2C3-4B7E-8962-F4350FA9A0D7}" destId="{98291F18-32B6-4930-AF30-EC2980BB4D01}" srcOrd="0" destOrd="0" presId="urn:microsoft.com/office/officeart/2005/8/layout/orgChart1"/>
    <dgm:cxn modelId="{276E9186-5A21-4ED9-8B99-8C71432D504A}" type="presParOf" srcId="{181370A4-A2C3-4B7E-8962-F4350FA9A0D7}" destId="{5FF1D8B8-E141-4FF7-9E12-3AAAB239F8D1}" srcOrd="1" destOrd="0" presId="urn:microsoft.com/office/officeart/2005/8/layout/orgChart1"/>
    <dgm:cxn modelId="{F2815A9C-774F-4B43-8298-C771F0072CA9}" type="presParOf" srcId="{F2E513ED-862D-4E35-BD12-C384F3BBB762}" destId="{62BB32A2-7DF0-499C-9738-C00CA71ADA36}" srcOrd="1" destOrd="0" presId="urn:microsoft.com/office/officeart/2005/8/layout/orgChart1"/>
    <dgm:cxn modelId="{4FCF88B5-275D-48C5-A102-5C5A66DFFB78}" type="presParOf" srcId="{F2E513ED-862D-4E35-BD12-C384F3BBB762}" destId="{6C9CFAA4-F41D-4030-AD97-E59A2C3DFE44}" srcOrd="2" destOrd="0" presId="urn:microsoft.com/office/officeart/2005/8/layout/orgChart1"/>
    <dgm:cxn modelId="{20224ED2-B0A1-4479-BF3C-6052CD49EE68}" type="presParOf" srcId="{BFDD22D9-2EFD-40C7-AF06-A8F724800952}" destId="{EE0D41A9-2F76-4DFB-A7C5-63107B0CEDF9}" srcOrd="1" destOrd="0" presId="urn:microsoft.com/office/officeart/2005/8/layout/orgChart1"/>
    <dgm:cxn modelId="{AFE40989-28D4-459A-B23C-412D1B55E870}" type="presParOf" srcId="{EE0D41A9-2F76-4DFB-A7C5-63107B0CEDF9}" destId="{7188B364-F654-4F85-BE7F-64DFE46C015D}" srcOrd="0" destOrd="0" presId="urn:microsoft.com/office/officeart/2005/8/layout/orgChart1"/>
    <dgm:cxn modelId="{4ACA34F6-CA37-44BF-8260-6A409132ACD7}" type="presParOf" srcId="{7188B364-F654-4F85-BE7F-64DFE46C015D}" destId="{D314EA5C-56E2-429E-98BB-FC65ED988504}" srcOrd="0" destOrd="0" presId="urn:microsoft.com/office/officeart/2005/8/layout/orgChart1"/>
    <dgm:cxn modelId="{A31F92BA-0C48-4087-81E9-7CEC45F8AF86}" type="presParOf" srcId="{7188B364-F654-4F85-BE7F-64DFE46C015D}" destId="{8B9719BB-E24D-4538-83CF-512DF1EFED5B}" srcOrd="1" destOrd="0" presId="urn:microsoft.com/office/officeart/2005/8/layout/orgChart1"/>
    <dgm:cxn modelId="{3042835E-04DA-4F33-83B2-E44D9063ECA9}" type="presParOf" srcId="{EE0D41A9-2F76-4DFB-A7C5-63107B0CEDF9}" destId="{95D470B8-002A-4B41-A017-1928A3EEA52A}" srcOrd="1" destOrd="0" presId="urn:microsoft.com/office/officeart/2005/8/layout/orgChart1"/>
    <dgm:cxn modelId="{AEF12BB6-0F5D-4E7C-A453-343C10F6E765}" type="presParOf" srcId="{EE0D41A9-2F76-4DFB-A7C5-63107B0CEDF9}" destId="{9165AEBA-66D5-4800-A081-448F8036952A}" srcOrd="2" destOrd="0" presId="urn:microsoft.com/office/officeart/2005/8/layout/orgChart1"/>
    <dgm:cxn modelId="{304B1AF6-1E61-467D-90C7-1B0424FDDEB0}" type="presParOf" srcId="{BFDD22D9-2EFD-40C7-AF06-A8F724800952}" destId="{D1F23E79-1072-4CA4-8B17-7CDBB50F06AE}" srcOrd="2" destOrd="0" presId="urn:microsoft.com/office/officeart/2005/8/layout/orgChart1"/>
    <dgm:cxn modelId="{232DE7C9-1B2B-4895-A03F-6A943F0A3EA6}" type="presParOf" srcId="{D1F23E79-1072-4CA4-8B17-7CDBB50F06AE}" destId="{39CC3147-34CB-40E0-9B68-748778441080}" srcOrd="0" destOrd="0" presId="urn:microsoft.com/office/officeart/2005/8/layout/orgChart1"/>
    <dgm:cxn modelId="{64D9A782-4B45-4DEC-8F51-49C530E2DCE6}" type="presParOf" srcId="{39CC3147-34CB-40E0-9B68-748778441080}" destId="{ED033011-D3FB-4C86-905C-987322E94B33}" srcOrd="0" destOrd="0" presId="urn:microsoft.com/office/officeart/2005/8/layout/orgChart1"/>
    <dgm:cxn modelId="{516A2E38-6729-4C9A-90CD-FFF48771A9CD}" type="presParOf" srcId="{39CC3147-34CB-40E0-9B68-748778441080}" destId="{F2B30155-D613-4723-B602-D5D803DD5B18}" srcOrd="1" destOrd="0" presId="urn:microsoft.com/office/officeart/2005/8/layout/orgChart1"/>
    <dgm:cxn modelId="{2F8BB2AF-C365-4DA2-9B42-EF1AC5A0D271}" type="presParOf" srcId="{D1F23E79-1072-4CA4-8B17-7CDBB50F06AE}" destId="{448E2905-2624-4B18-8316-38F7C051C845}" srcOrd="1" destOrd="0" presId="urn:microsoft.com/office/officeart/2005/8/layout/orgChart1"/>
    <dgm:cxn modelId="{7249625D-0C93-42E5-B359-D3F333685CF1}" type="presParOf" srcId="{D1F23E79-1072-4CA4-8B17-7CDBB50F06AE}" destId="{D91A76BA-6A96-4E0A-9289-BFC98F019D90}"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6CCC22-56E3-4755-BA25-166F2877F11E}">
      <dsp:nvSpPr>
        <dsp:cNvPr id="0" name=""/>
        <dsp:cNvSpPr/>
      </dsp:nvSpPr>
      <dsp:spPr>
        <a:xfrm>
          <a:off x="6942876" y="1306188"/>
          <a:ext cx="287231" cy="1394689"/>
        </a:xfrm>
        <a:custGeom>
          <a:avLst/>
          <a:gdLst/>
          <a:ahLst/>
          <a:cxnLst/>
          <a:rect l="0" t="0" r="0" b="0"/>
          <a:pathLst>
            <a:path>
              <a:moveTo>
                <a:pt x="0" y="0"/>
              </a:moveTo>
              <a:lnTo>
                <a:pt x="0" y="1394689"/>
              </a:lnTo>
              <a:lnTo>
                <a:pt x="287231" y="1394689"/>
              </a:lnTo>
            </a:path>
          </a:pathLst>
        </a:custGeom>
        <a:noFill/>
        <a:ln w="9525" cap="flat" cmpd="sng" algn="ctr">
          <a:solidFill>
            <a:schemeClr val="tx1"/>
          </a:solidFill>
          <a:prstDash val="solid"/>
        </a:ln>
        <a:effectLst/>
      </dsp:spPr>
      <dsp:style>
        <a:lnRef idx="1">
          <a:scrgbClr r="0" g="0" b="0"/>
        </a:lnRef>
        <a:fillRef idx="0">
          <a:scrgbClr r="0" g="0" b="0"/>
        </a:fillRef>
        <a:effectRef idx="0">
          <a:scrgbClr r="0" g="0" b="0"/>
        </a:effectRef>
        <a:fontRef idx="minor"/>
      </dsp:style>
    </dsp:sp>
    <dsp:sp modelId="{ACF38941-927D-46D1-B802-96ECCBEA41A2}">
      <dsp:nvSpPr>
        <dsp:cNvPr id="0" name=""/>
        <dsp:cNvSpPr/>
      </dsp:nvSpPr>
      <dsp:spPr>
        <a:xfrm>
          <a:off x="6657371" y="1306188"/>
          <a:ext cx="285505" cy="1394689"/>
        </a:xfrm>
        <a:custGeom>
          <a:avLst/>
          <a:gdLst/>
          <a:ahLst/>
          <a:cxnLst/>
          <a:rect l="0" t="0" r="0" b="0"/>
          <a:pathLst>
            <a:path>
              <a:moveTo>
                <a:pt x="285505" y="0"/>
              </a:moveTo>
              <a:lnTo>
                <a:pt x="285505" y="1394689"/>
              </a:lnTo>
              <a:lnTo>
                <a:pt x="0" y="1394689"/>
              </a:lnTo>
            </a:path>
          </a:pathLst>
        </a:custGeom>
        <a:noFill/>
        <a:ln w="9525" cap="flat" cmpd="sng" algn="ctr">
          <a:solidFill>
            <a:schemeClr val="tx1"/>
          </a:solidFill>
          <a:prstDash val="solid"/>
        </a:ln>
        <a:effectLst/>
      </dsp:spPr>
      <dsp:style>
        <a:lnRef idx="1">
          <a:scrgbClr r="0" g="0" b="0"/>
        </a:lnRef>
        <a:fillRef idx="0">
          <a:scrgbClr r="0" g="0" b="0"/>
        </a:fillRef>
        <a:effectRef idx="0">
          <a:scrgbClr r="0" g="0" b="0"/>
        </a:effectRef>
        <a:fontRef idx="minor"/>
      </dsp:style>
    </dsp:sp>
    <dsp:sp modelId="{9E6EFF98-1501-49A0-B1F3-9D88ED1CB7E8}">
      <dsp:nvSpPr>
        <dsp:cNvPr id="0" name=""/>
        <dsp:cNvSpPr/>
      </dsp:nvSpPr>
      <dsp:spPr>
        <a:xfrm>
          <a:off x="5362092" y="2171214"/>
          <a:ext cx="212184" cy="1403255"/>
        </a:xfrm>
        <a:custGeom>
          <a:avLst/>
          <a:gdLst/>
          <a:ahLst/>
          <a:cxnLst/>
          <a:rect l="0" t="0" r="0" b="0"/>
          <a:pathLst>
            <a:path>
              <a:moveTo>
                <a:pt x="0" y="0"/>
              </a:moveTo>
              <a:lnTo>
                <a:pt x="0" y="1403255"/>
              </a:lnTo>
              <a:lnTo>
                <a:pt x="212184" y="1403255"/>
              </a:lnTo>
            </a:path>
          </a:pathLst>
        </a:custGeom>
        <a:noFill/>
        <a:ln w="9525" cap="flat" cmpd="sng" algn="ctr">
          <a:solidFill>
            <a:schemeClr val="tx1"/>
          </a:solidFill>
          <a:prstDash val="solid"/>
        </a:ln>
        <a:effectLst/>
      </dsp:spPr>
      <dsp:style>
        <a:lnRef idx="1">
          <a:scrgbClr r="0" g="0" b="0"/>
        </a:lnRef>
        <a:fillRef idx="0">
          <a:scrgbClr r="0" g="0" b="0"/>
        </a:fillRef>
        <a:effectRef idx="0">
          <a:scrgbClr r="0" g="0" b="0"/>
        </a:effectRef>
        <a:fontRef idx="minor"/>
      </dsp:style>
    </dsp:sp>
    <dsp:sp modelId="{545C25D2-24DB-41E0-B149-DE826F84EE1B}">
      <dsp:nvSpPr>
        <dsp:cNvPr id="0" name=""/>
        <dsp:cNvSpPr/>
      </dsp:nvSpPr>
      <dsp:spPr>
        <a:xfrm>
          <a:off x="5153434" y="2171214"/>
          <a:ext cx="208658" cy="1403250"/>
        </a:xfrm>
        <a:custGeom>
          <a:avLst/>
          <a:gdLst/>
          <a:ahLst/>
          <a:cxnLst/>
          <a:rect l="0" t="0" r="0" b="0"/>
          <a:pathLst>
            <a:path>
              <a:moveTo>
                <a:pt x="208658" y="0"/>
              </a:moveTo>
              <a:lnTo>
                <a:pt x="208658" y="1403250"/>
              </a:lnTo>
              <a:lnTo>
                <a:pt x="0" y="1403250"/>
              </a:lnTo>
            </a:path>
          </a:pathLst>
        </a:custGeom>
        <a:noFill/>
        <a:ln w="9525" cap="flat" cmpd="sng" algn="ctr">
          <a:solidFill>
            <a:schemeClr val="tx1"/>
          </a:solidFill>
          <a:prstDash val="solid"/>
        </a:ln>
        <a:effectLst/>
      </dsp:spPr>
      <dsp:style>
        <a:lnRef idx="1">
          <a:scrgbClr r="0" g="0" b="0"/>
        </a:lnRef>
        <a:fillRef idx="0">
          <a:scrgbClr r="0" g="0" b="0"/>
        </a:fillRef>
        <a:effectRef idx="0">
          <a:scrgbClr r="0" g="0" b="0"/>
        </a:effectRef>
        <a:fontRef idx="minor"/>
      </dsp:style>
    </dsp:sp>
    <dsp:sp modelId="{79E00250-E770-4E29-B35A-9141530D271D}">
      <dsp:nvSpPr>
        <dsp:cNvPr id="0" name=""/>
        <dsp:cNvSpPr/>
      </dsp:nvSpPr>
      <dsp:spPr>
        <a:xfrm>
          <a:off x="4133879" y="1324539"/>
          <a:ext cx="764218" cy="614677"/>
        </a:xfrm>
        <a:custGeom>
          <a:avLst/>
          <a:gdLst/>
          <a:ahLst/>
          <a:cxnLst/>
          <a:rect l="0" t="0" r="0" b="0"/>
          <a:pathLst>
            <a:path>
              <a:moveTo>
                <a:pt x="0" y="0"/>
              </a:moveTo>
              <a:lnTo>
                <a:pt x="0" y="614677"/>
              </a:lnTo>
              <a:lnTo>
                <a:pt x="764218" y="614677"/>
              </a:lnTo>
            </a:path>
          </a:pathLst>
        </a:custGeom>
        <a:noFill/>
        <a:ln w="9525" cap="flat" cmpd="sng" algn="ctr">
          <a:solidFill>
            <a:schemeClr val="tx1"/>
          </a:solidFill>
          <a:prstDash val="solid"/>
        </a:ln>
        <a:effectLst/>
      </dsp:spPr>
      <dsp:style>
        <a:lnRef idx="1">
          <a:scrgbClr r="0" g="0" b="0"/>
        </a:lnRef>
        <a:fillRef idx="0">
          <a:scrgbClr r="0" g="0" b="0"/>
        </a:fillRef>
        <a:effectRef idx="0">
          <a:scrgbClr r="0" g="0" b="0"/>
        </a:effectRef>
        <a:fontRef idx="minor"/>
      </dsp:style>
    </dsp:sp>
    <dsp:sp modelId="{6744B9B8-A1BC-4409-8621-F874CB1F351D}">
      <dsp:nvSpPr>
        <dsp:cNvPr id="0" name=""/>
        <dsp:cNvSpPr/>
      </dsp:nvSpPr>
      <dsp:spPr>
        <a:xfrm>
          <a:off x="2872110" y="2171214"/>
          <a:ext cx="216008" cy="1403092"/>
        </a:xfrm>
        <a:custGeom>
          <a:avLst/>
          <a:gdLst/>
          <a:ahLst/>
          <a:cxnLst/>
          <a:rect l="0" t="0" r="0" b="0"/>
          <a:pathLst>
            <a:path>
              <a:moveTo>
                <a:pt x="0" y="0"/>
              </a:moveTo>
              <a:lnTo>
                <a:pt x="0" y="1403092"/>
              </a:lnTo>
              <a:lnTo>
                <a:pt x="216008" y="1403092"/>
              </a:lnTo>
            </a:path>
          </a:pathLst>
        </a:custGeom>
        <a:noFill/>
        <a:ln w="9525" cap="flat" cmpd="sng" algn="ctr">
          <a:solidFill>
            <a:schemeClr val="tx1"/>
          </a:solidFill>
          <a:prstDash val="solid"/>
        </a:ln>
        <a:effectLst/>
      </dsp:spPr>
      <dsp:style>
        <a:lnRef idx="1">
          <a:scrgbClr r="0" g="0" b="0"/>
        </a:lnRef>
        <a:fillRef idx="0">
          <a:scrgbClr r="0" g="0" b="0"/>
        </a:fillRef>
        <a:effectRef idx="0">
          <a:scrgbClr r="0" g="0" b="0"/>
        </a:effectRef>
        <a:fontRef idx="minor"/>
      </dsp:style>
    </dsp:sp>
    <dsp:sp modelId="{6EECC448-73D3-4604-B065-129445662708}">
      <dsp:nvSpPr>
        <dsp:cNvPr id="0" name=""/>
        <dsp:cNvSpPr/>
      </dsp:nvSpPr>
      <dsp:spPr>
        <a:xfrm>
          <a:off x="2674754" y="2171214"/>
          <a:ext cx="197355" cy="1403092"/>
        </a:xfrm>
        <a:custGeom>
          <a:avLst/>
          <a:gdLst/>
          <a:ahLst/>
          <a:cxnLst/>
          <a:rect l="0" t="0" r="0" b="0"/>
          <a:pathLst>
            <a:path>
              <a:moveTo>
                <a:pt x="197355" y="0"/>
              </a:moveTo>
              <a:lnTo>
                <a:pt x="197355" y="1403092"/>
              </a:lnTo>
              <a:lnTo>
                <a:pt x="0" y="1403092"/>
              </a:lnTo>
            </a:path>
          </a:pathLst>
        </a:custGeom>
        <a:noFill/>
        <a:ln w="9525" cap="flat" cmpd="sng" algn="ctr">
          <a:solidFill>
            <a:schemeClr val="tx1"/>
          </a:solidFill>
          <a:prstDash val="solid"/>
        </a:ln>
        <a:effectLst/>
      </dsp:spPr>
      <dsp:style>
        <a:lnRef idx="1">
          <a:scrgbClr r="0" g="0" b="0"/>
        </a:lnRef>
        <a:fillRef idx="0">
          <a:scrgbClr r="0" g="0" b="0"/>
        </a:fillRef>
        <a:effectRef idx="0">
          <a:scrgbClr r="0" g="0" b="0"/>
        </a:effectRef>
        <a:fontRef idx="minor"/>
      </dsp:style>
    </dsp:sp>
    <dsp:sp modelId="{8B315E32-354A-431D-BB2F-2F1B5F1F2F1A}">
      <dsp:nvSpPr>
        <dsp:cNvPr id="0" name=""/>
        <dsp:cNvSpPr/>
      </dsp:nvSpPr>
      <dsp:spPr>
        <a:xfrm>
          <a:off x="3336105" y="1324539"/>
          <a:ext cx="797774" cy="614677"/>
        </a:xfrm>
        <a:custGeom>
          <a:avLst/>
          <a:gdLst/>
          <a:ahLst/>
          <a:cxnLst/>
          <a:rect l="0" t="0" r="0" b="0"/>
          <a:pathLst>
            <a:path>
              <a:moveTo>
                <a:pt x="797774" y="0"/>
              </a:moveTo>
              <a:lnTo>
                <a:pt x="797774" y="614677"/>
              </a:lnTo>
              <a:lnTo>
                <a:pt x="0" y="614677"/>
              </a:lnTo>
            </a:path>
          </a:pathLst>
        </a:custGeom>
        <a:noFill/>
        <a:ln w="9525" cap="flat" cmpd="sng" algn="ctr">
          <a:solidFill>
            <a:schemeClr val="tx1"/>
          </a:solidFill>
          <a:prstDash val="solid"/>
        </a:ln>
        <a:effectLst/>
      </dsp:spPr>
      <dsp:style>
        <a:lnRef idx="1">
          <a:scrgbClr r="0" g="0" b="0"/>
        </a:lnRef>
        <a:fillRef idx="0">
          <a:scrgbClr r="0" g="0" b="0"/>
        </a:fillRef>
        <a:effectRef idx="0">
          <a:scrgbClr r="0" g="0" b="0"/>
        </a:effectRef>
        <a:fontRef idx="minor"/>
      </dsp:style>
    </dsp:sp>
    <dsp:sp modelId="{8E1980E0-D735-463B-968F-6D171971B305}">
      <dsp:nvSpPr>
        <dsp:cNvPr id="0" name=""/>
        <dsp:cNvSpPr/>
      </dsp:nvSpPr>
      <dsp:spPr>
        <a:xfrm>
          <a:off x="1304874" y="2174402"/>
          <a:ext cx="750483" cy="306264"/>
        </a:xfrm>
        <a:custGeom>
          <a:avLst/>
          <a:gdLst/>
          <a:ahLst/>
          <a:cxnLst/>
          <a:rect l="0" t="0" r="0" b="0"/>
          <a:pathLst>
            <a:path>
              <a:moveTo>
                <a:pt x="0" y="0"/>
              </a:moveTo>
              <a:lnTo>
                <a:pt x="0" y="208825"/>
              </a:lnTo>
              <a:lnTo>
                <a:pt x="750483" y="208825"/>
              </a:lnTo>
              <a:lnTo>
                <a:pt x="750483" y="306264"/>
              </a:lnTo>
            </a:path>
          </a:pathLst>
        </a:custGeom>
        <a:noFill/>
        <a:ln w="9525" cap="flat" cmpd="sng" algn="ctr">
          <a:solidFill>
            <a:schemeClr val="tx1"/>
          </a:solidFill>
          <a:prstDash val="solid"/>
        </a:ln>
        <a:effectLst/>
      </dsp:spPr>
      <dsp:style>
        <a:lnRef idx="1">
          <a:scrgbClr r="0" g="0" b="0"/>
        </a:lnRef>
        <a:fillRef idx="0">
          <a:scrgbClr r="0" g="0" b="0"/>
        </a:fillRef>
        <a:effectRef idx="0">
          <a:scrgbClr r="0" g="0" b="0"/>
        </a:effectRef>
        <a:fontRef idx="minor"/>
      </dsp:style>
    </dsp:sp>
    <dsp:sp modelId="{38A7B466-D099-48D0-80D1-31BCA1FFBE7F}">
      <dsp:nvSpPr>
        <dsp:cNvPr id="0" name=""/>
        <dsp:cNvSpPr/>
      </dsp:nvSpPr>
      <dsp:spPr>
        <a:xfrm>
          <a:off x="521613" y="2174402"/>
          <a:ext cx="783260" cy="305169"/>
        </a:xfrm>
        <a:custGeom>
          <a:avLst/>
          <a:gdLst/>
          <a:ahLst/>
          <a:cxnLst/>
          <a:rect l="0" t="0" r="0" b="0"/>
          <a:pathLst>
            <a:path>
              <a:moveTo>
                <a:pt x="783260" y="0"/>
              </a:moveTo>
              <a:lnTo>
                <a:pt x="783260" y="207730"/>
              </a:lnTo>
              <a:lnTo>
                <a:pt x="0" y="207730"/>
              </a:lnTo>
              <a:lnTo>
                <a:pt x="0" y="305169"/>
              </a:lnTo>
            </a:path>
          </a:pathLst>
        </a:custGeom>
        <a:noFill/>
        <a:ln w="9525" cap="flat" cmpd="sng" algn="ctr">
          <a:solidFill>
            <a:schemeClr val="tx1"/>
          </a:solidFill>
          <a:prstDash val="solid"/>
        </a:ln>
        <a:effectLst/>
      </dsp:spPr>
      <dsp:style>
        <a:lnRef idx="1">
          <a:scrgbClr r="0" g="0" b="0"/>
        </a:lnRef>
        <a:fillRef idx="0">
          <a:scrgbClr r="0" g="0" b="0"/>
        </a:fillRef>
        <a:effectRef idx="0">
          <a:scrgbClr r="0" g="0" b="0"/>
        </a:effectRef>
        <a:fontRef idx="minor"/>
      </dsp:style>
    </dsp:sp>
    <dsp:sp modelId="{7513BCB1-7F0A-4670-8697-3107B2E54624}">
      <dsp:nvSpPr>
        <dsp:cNvPr id="0" name=""/>
        <dsp:cNvSpPr/>
      </dsp:nvSpPr>
      <dsp:spPr>
        <a:xfrm>
          <a:off x="1259154" y="1301697"/>
          <a:ext cx="91440" cy="408709"/>
        </a:xfrm>
        <a:custGeom>
          <a:avLst/>
          <a:gdLst/>
          <a:ahLst/>
          <a:cxnLst/>
          <a:rect l="0" t="0" r="0" b="0"/>
          <a:pathLst>
            <a:path>
              <a:moveTo>
                <a:pt x="47047" y="0"/>
              </a:moveTo>
              <a:lnTo>
                <a:pt x="47047" y="311271"/>
              </a:lnTo>
              <a:lnTo>
                <a:pt x="45720" y="311271"/>
              </a:lnTo>
              <a:lnTo>
                <a:pt x="45720" y="408709"/>
              </a:lnTo>
            </a:path>
          </a:pathLst>
        </a:custGeom>
        <a:noFill/>
        <a:ln w="9525" cap="flat" cmpd="sng" algn="ctr">
          <a:solidFill>
            <a:schemeClr val="tx1"/>
          </a:solidFill>
          <a:prstDash val="solid"/>
        </a:ln>
        <a:effectLst/>
      </dsp:spPr>
      <dsp:style>
        <a:lnRef idx="1">
          <a:scrgbClr r="0" g="0" b="0"/>
        </a:lnRef>
        <a:fillRef idx="0">
          <a:scrgbClr r="0" g="0" b="0"/>
        </a:fillRef>
        <a:effectRef idx="0">
          <a:scrgbClr r="0" g="0" b="0"/>
        </a:effectRef>
        <a:fontRef idx="minor"/>
      </dsp:style>
    </dsp:sp>
    <dsp:sp modelId="{8167DFC1-D597-4D6F-835E-D62F422B28B5}">
      <dsp:nvSpPr>
        <dsp:cNvPr id="0" name=""/>
        <dsp:cNvSpPr/>
      </dsp:nvSpPr>
      <dsp:spPr>
        <a:xfrm>
          <a:off x="431956" y="67466"/>
          <a:ext cx="1748490" cy="1234231"/>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solidFill>
            <a:schemeClr val="tx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100000"/>
            </a:lnSpc>
            <a:spcBef>
              <a:spcPct val="0"/>
            </a:spcBef>
            <a:spcAft>
              <a:spcPct val="35000"/>
            </a:spcAft>
          </a:pPr>
          <a:r>
            <a:rPr lang="en-US" sz="2000" kern="1200" dirty="0" smtClean="0"/>
            <a:t>Neuroscience</a:t>
          </a:r>
          <a:endParaRPr lang="en-US" sz="2000" kern="1200" dirty="0"/>
        </a:p>
      </dsp:txBody>
      <dsp:txXfrm>
        <a:off x="431956" y="67466"/>
        <a:ext cx="1748490" cy="1234231"/>
      </dsp:txXfrm>
    </dsp:sp>
    <dsp:sp modelId="{B4C5E064-1333-4D87-A5B6-2291C3FD4C21}">
      <dsp:nvSpPr>
        <dsp:cNvPr id="0" name=""/>
        <dsp:cNvSpPr/>
      </dsp:nvSpPr>
      <dsp:spPr>
        <a:xfrm>
          <a:off x="840879" y="1710407"/>
          <a:ext cx="927989" cy="463994"/>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solidFill>
            <a:schemeClr val="tx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100000"/>
            </a:lnSpc>
            <a:spcBef>
              <a:spcPct val="0"/>
            </a:spcBef>
            <a:spcAft>
              <a:spcPct val="35000"/>
            </a:spcAft>
          </a:pPr>
          <a:r>
            <a:rPr lang="en-US" sz="1200" kern="1200" dirty="0" smtClean="0"/>
            <a:t>Biological Data</a:t>
          </a:r>
          <a:endParaRPr lang="en-US" sz="1200" kern="1200" dirty="0"/>
        </a:p>
      </dsp:txBody>
      <dsp:txXfrm>
        <a:off x="840879" y="1710407"/>
        <a:ext cx="927989" cy="463994"/>
      </dsp:txXfrm>
    </dsp:sp>
    <dsp:sp modelId="{05D47A2D-922A-49B8-9640-5F3EF226D72F}">
      <dsp:nvSpPr>
        <dsp:cNvPr id="0" name=""/>
        <dsp:cNvSpPr/>
      </dsp:nvSpPr>
      <dsp:spPr>
        <a:xfrm>
          <a:off x="57619" y="2479571"/>
          <a:ext cx="927989" cy="463994"/>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solidFill>
            <a:schemeClr val="tx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100000"/>
            </a:lnSpc>
            <a:spcBef>
              <a:spcPct val="0"/>
            </a:spcBef>
            <a:spcAft>
              <a:spcPct val="35000"/>
            </a:spcAft>
          </a:pPr>
          <a:r>
            <a:rPr lang="en-US" sz="1200" kern="1200" dirty="0" smtClean="0"/>
            <a:t>Literature</a:t>
          </a:r>
          <a:endParaRPr lang="en-US" sz="1200" kern="1200" dirty="0"/>
        </a:p>
      </dsp:txBody>
      <dsp:txXfrm>
        <a:off x="57619" y="2479571"/>
        <a:ext cx="927989" cy="463994"/>
      </dsp:txXfrm>
    </dsp:sp>
    <dsp:sp modelId="{A9C45F25-A3D4-4EE5-B457-364132643DFB}">
      <dsp:nvSpPr>
        <dsp:cNvPr id="0" name=""/>
        <dsp:cNvSpPr/>
      </dsp:nvSpPr>
      <dsp:spPr>
        <a:xfrm>
          <a:off x="1591363" y="2480666"/>
          <a:ext cx="927989" cy="463994"/>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solidFill>
            <a:schemeClr val="tx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11175">
            <a:lnSpc>
              <a:spcPct val="100000"/>
            </a:lnSpc>
            <a:spcBef>
              <a:spcPct val="0"/>
            </a:spcBef>
            <a:spcAft>
              <a:spcPct val="35000"/>
            </a:spcAft>
          </a:pPr>
          <a:r>
            <a:rPr lang="en-US" sz="1150" kern="1200" dirty="0" smtClean="0"/>
            <a:t>Experiments</a:t>
          </a:r>
          <a:endParaRPr lang="en-US" sz="1150" kern="1200" dirty="0"/>
        </a:p>
      </dsp:txBody>
      <dsp:txXfrm>
        <a:off x="1591363" y="2480666"/>
        <a:ext cx="927989" cy="463994"/>
      </dsp:txXfrm>
    </dsp:sp>
    <dsp:sp modelId="{0825748E-1580-4302-9C8F-4101AAA04821}">
      <dsp:nvSpPr>
        <dsp:cNvPr id="0" name=""/>
        <dsp:cNvSpPr/>
      </dsp:nvSpPr>
      <dsp:spPr>
        <a:xfrm>
          <a:off x="3241983" y="65391"/>
          <a:ext cx="1783791" cy="1259147"/>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solidFill>
            <a:schemeClr val="tx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t>Computation</a:t>
          </a:r>
        </a:p>
      </dsp:txBody>
      <dsp:txXfrm>
        <a:off x="3241983" y="65391"/>
        <a:ext cx="1783791" cy="1259147"/>
      </dsp:txXfrm>
    </dsp:sp>
    <dsp:sp modelId="{71E72159-C9F6-49BD-BB02-6F261C06EE3B}">
      <dsp:nvSpPr>
        <dsp:cNvPr id="0" name=""/>
        <dsp:cNvSpPr/>
      </dsp:nvSpPr>
      <dsp:spPr>
        <a:xfrm>
          <a:off x="2408115" y="1707219"/>
          <a:ext cx="927989" cy="463994"/>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solidFill>
            <a:schemeClr val="tx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Neural Networks</a:t>
          </a:r>
        </a:p>
      </dsp:txBody>
      <dsp:txXfrm>
        <a:off x="2408115" y="1707219"/>
        <a:ext cx="927989" cy="463994"/>
      </dsp:txXfrm>
    </dsp:sp>
    <dsp:sp modelId="{E0341059-8D09-4B8A-9349-2D24A019525B}">
      <dsp:nvSpPr>
        <dsp:cNvPr id="0" name=""/>
        <dsp:cNvSpPr/>
      </dsp:nvSpPr>
      <dsp:spPr>
        <a:xfrm>
          <a:off x="1746764" y="3342309"/>
          <a:ext cx="927989" cy="463994"/>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solidFill>
            <a:schemeClr val="tx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Navigation</a:t>
          </a:r>
        </a:p>
      </dsp:txBody>
      <dsp:txXfrm>
        <a:off x="1746764" y="3342309"/>
        <a:ext cx="927989" cy="463994"/>
      </dsp:txXfrm>
    </dsp:sp>
    <dsp:sp modelId="{5D60E504-E5DC-451F-A5F8-D9B9DD835AC2}">
      <dsp:nvSpPr>
        <dsp:cNvPr id="0" name=""/>
        <dsp:cNvSpPr/>
      </dsp:nvSpPr>
      <dsp:spPr>
        <a:xfrm>
          <a:off x="3088118" y="3342309"/>
          <a:ext cx="927989" cy="463994"/>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solidFill>
            <a:schemeClr val="tx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Trust</a:t>
          </a:r>
        </a:p>
      </dsp:txBody>
      <dsp:txXfrm>
        <a:off x="3088118" y="3342309"/>
        <a:ext cx="927989" cy="463994"/>
      </dsp:txXfrm>
    </dsp:sp>
    <dsp:sp modelId="{C8A36C96-EC27-4082-9823-D5FA03C21ABD}">
      <dsp:nvSpPr>
        <dsp:cNvPr id="0" name=""/>
        <dsp:cNvSpPr/>
      </dsp:nvSpPr>
      <dsp:spPr>
        <a:xfrm>
          <a:off x="4898097" y="1707219"/>
          <a:ext cx="927989" cy="463994"/>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solidFill>
            <a:schemeClr val="tx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Robotics</a:t>
          </a:r>
        </a:p>
      </dsp:txBody>
      <dsp:txXfrm>
        <a:off x="4898097" y="1707219"/>
        <a:ext cx="927989" cy="463994"/>
      </dsp:txXfrm>
    </dsp:sp>
    <dsp:sp modelId="{75924242-213A-4883-A676-81339AF245E6}">
      <dsp:nvSpPr>
        <dsp:cNvPr id="0" name=""/>
        <dsp:cNvSpPr/>
      </dsp:nvSpPr>
      <dsp:spPr>
        <a:xfrm>
          <a:off x="4225444" y="3342467"/>
          <a:ext cx="927989" cy="463994"/>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solidFill>
            <a:schemeClr val="tx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Virtual Environment</a:t>
          </a:r>
        </a:p>
      </dsp:txBody>
      <dsp:txXfrm>
        <a:off x="4225444" y="3342467"/>
        <a:ext cx="927989" cy="463994"/>
      </dsp:txXfrm>
    </dsp:sp>
    <dsp:sp modelId="{27515C6B-5551-4541-A4B1-7086548B979C}">
      <dsp:nvSpPr>
        <dsp:cNvPr id="0" name=""/>
        <dsp:cNvSpPr/>
      </dsp:nvSpPr>
      <dsp:spPr>
        <a:xfrm>
          <a:off x="5574277" y="3342472"/>
          <a:ext cx="927989" cy="463994"/>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solidFill>
            <a:schemeClr val="tx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Childbot</a:t>
          </a:r>
        </a:p>
      </dsp:txBody>
      <dsp:txXfrm>
        <a:off x="5574277" y="3342472"/>
        <a:ext cx="927989" cy="463994"/>
      </dsp:txXfrm>
    </dsp:sp>
    <dsp:sp modelId="{6E378697-5DA3-463B-82EE-13B21AFB0A35}">
      <dsp:nvSpPr>
        <dsp:cNvPr id="0" name=""/>
        <dsp:cNvSpPr/>
      </dsp:nvSpPr>
      <dsp:spPr>
        <a:xfrm>
          <a:off x="6050981" y="47040"/>
          <a:ext cx="1783791" cy="1259147"/>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solidFill>
            <a:schemeClr val="tx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t>Computer Science Infrastructure</a:t>
          </a:r>
          <a:endParaRPr lang="en-US" sz="2000" kern="1200" dirty="0"/>
        </a:p>
      </dsp:txBody>
      <dsp:txXfrm>
        <a:off x="6050981" y="47040"/>
        <a:ext cx="1783791" cy="1259147"/>
      </dsp:txXfrm>
    </dsp:sp>
    <dsp:sp modelId="{EF67A1CC-328E-494D-B51F-C3C18697BE99}">
      <dsp:nvSpPr>
        <dsp:cNvPr id="0" name=""/>
        <dsp:cNvSpPr/>
      </dsp:nvSpPr>
      <dsp:spPr>
        <a:xfrm>
          <a:off x="5729381" y="2468881"/>
          <a:ext cx="927989" cy="463994"/>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solidFill>
            <a:schemeClr val="tx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kern="1200" dirty="0" smtClean="0"/>
            <a:t>NeoCortical Simulator (NCS)</a:t>
          </a:r>
          <a:endParaRPr lang="en-US" sz="1000" kern="1200" dirty="0"/>
        </a:p>
      </dsp:txBody>
      <dsp:txXfrm>
        <a:off x="5729381" y="2468881"/>
        <a:ext cx="927989" cy="463994"/>
      </dsp:txXfrm>
    </dsp:sp>
    <dsp:sp modelId="{D60986D4-ADC9-4AC3-A656-7B7B4DBB5093}">
      <dsp:nvSpPr>
        <dsp:cNvPr id="0" name=""/>
        <dsp:cNvSpPr/>
      </dsp:nvSpPr>
      <dsp:spPr>
        <a:xfrm>
          <a:off x="7230108" y="2468881"/>
          <a:ext cx="927989" cy="463994"/>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solidFill>
            <a:schemeClr val="tx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err="1" smtClean="0"/>
            <a:t>Brainslug</a:t>
          </a:r>
          <a:endParaRPr lang="en-US" sz="1200" kern="1200" dirty="0"/>
        </a:p>
      </dsp:txBody>
      <dsp:txXfrm>
        <a:off x="7230108" y="2468881"/>
        <a:ext cx="927989" cy="4639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6CCC22-56E3-4755-BA25-166F2877F11E}">
      <dsp:nvSpPr>
        <dsp:cNvPr id="0" name=""/>
        <dsp:cNvSpPr/>
      </dsp:nvSpPr>
      <dsp:spPr>
        <a:xfrm>
          <a:off x="6942876" y="1306188"/>
          <a:ext cx="287231" cy="1394689"/>
        </a:xfrm>
        <a:custGeom>
          <a:avLst/>
          <a:gdLst/>
          <a:ahLst/>
          <a:cxnLst/>
          <a:rect l="0" t="0" r="0" b="0"/>
          <a:pathLst>
            <a:path>
              <a:moveTo>
                <a:pt x="0" y="0"/>
              </a:moveTo>
              <a:lnTo>
                <a:pt x="0" y="1394689"/>
              </a:lnTo>
              <a:lnTo>
                <a:pt x="287231" y="1394689"/>
              </a:lnTo>
            </a:path>
          </a:pathLst>
        </a:custGeom>
        <a:noFill/>
        <a:ln w="9525" cap="flat" cmpd="sng" algn="ctr">
          <a:solidFill>
            <a:schemeClr val="tx1"/>
          </a:solidFill>
          <a:prstDash val="solid"/>
        </a:ln>
        <a:effectLst/>
      </dsp:spPr>
      <dsp:style>
        <a:lnRef idx="1">
          <a:scrgbClr r="0" g="0" b="0"/>
        </a:lnRef>
        <a:fillRef idx="0">
          <a:scrgbClr r="0" g="0" b="0"/>
        </a:fillRef>
        <a:effectRef idx="0">
          <a:scrgbClr r="0" g="0" b="0"/>
        </a:effectRef>
        <a:fontRef idx="minor"/>
      </dsp:style>
    </dsp:sp>
    <dsp:sp modelId="{ACF38941-927D-46D1-B802-96ECCBEA41A2}">
      <dsp:nvSpPr>
        <dsp:cNvPr id="0" name=""/>
        <dsp:cNvSpPr/>
      </dsp:nvSpPr>
      <dsp:spPr>
        <a:xfrm>
          <a:off x="6657371" y="1306188"/>
          <a:ext cx="285505" cy="1394689"/>
        </a:xfrm>
        <a:custGeom>
          <a:avLst/>
          <a:gdLst/>
          <a:ahLst/>
          <a:cxnLst/>
          <a:rect l="0" t="0" r="0" b="0"/>
          <a:pathLst>
            <a:path>
              <a:moveTo>
                <a:pt x="285505" y="0"/>
              </a:moveTo>
              <a:lnTo>
                <a:pt x="285505" y="1394689"/>
              </a:lnTo>
              <a:lnTo>
                <a:pt x="0" y="1394689"/>
              </a:lnTo>
            </a:path>
          </a:pathLst>
        </a:custGeom>
        <a:noFill/>
        <a:ln w="9525" cap="flat" cmpd="sng" algn="ctr">
          <a:solidFill>
            <a:schemeClr val="tx1"/>
          </a:solidFill>
          <a:prstDash val="solid"/>
        </a:ln>
        <a:effectLst/>
      </dsp:spPr>
      <dsp:style>
        <a:lnRef idx="1">
          <a:scrgbClr r="0" g="0" b="0"/>
        </a:lnRef>
        <a:fillRef idx="0">
          <a:scrgbClr r="0" g="0" b="0"/>
        </a:fillRef>
        <a:effectRef idx="0">
          <a:scrgbClr r="0" g="0" b="0"/>
        </a:effectRef>
        <a:fontRef idx="minor"/>
      </dsp:style>
    </dsp:sp>
    <dsp:sp modelId="{9E6EFF98-1501-49A0-B1F3-9D88ED1CB7E8}">
      <dsp:nvSpPr>
        <dsp:cNvPr id="0" name=""/>
        <dsp:cNvSpPr/>
      </dsp:nvSpPr>
      <dsp:spPr>
        <a:xfrm>
          <a:off x="5362092" y="2171214"/>
          <a:ext cx="212184" cy="1403255"/>
        </a:xfrm>
        <a:custGeom>
          <a:avLst/>
          <a:gdLst/>
          <a:ahLst/>
          <a:cxnLst/>
          <a:rect l="0" t="0" r="0" b="0"/>
          <a:pathLst>
            <a:path>
              <a:moveTo>
                <a:pt x="0" y="0"/>
              </a:moveTo>
              <a:lnTo>
                <a:pt x="0" y="1403255"/>
              </a:lnTo>
              <a:lnTo>
                <a:pt x="212184" y="1403255"/>
              </a:lnTo>
            </a:path>
          </a:pathLst>
        </a:custGeom>
        <a:noFill/>
        <a:ln w="9525" cap="flat" cmpd="sng" algn="ctr">
          <a:solidFill>
            <a:schemeClr val="tx1"/>
          </a:solidFill>
          <a:prstDash val="solid"/>
        </a:ln>
        <a:effectLst/>
      </dsp:spPr>
      <dsp:style>
        <a:lnRef idx="1">
          <a:scrgbClr r="0" g="0" b="0"/>
        </a:lnRef>
        <a:fillRef idx="0">
          <a:scrgbClr r="0" g="0" b="0"/>
        </a:fillRef>
        <a:effectRef idx="0">
          <a:scrgbClr r="0" g="0" b="0"/>
        </a:effectRef>
        <a:fontRef idx="minor"/>
      </dsp:style>
    </dsp:sp>
    <dsp:sp modelId="{545C25D2-24DB-41E0-B149-DE826F84EE1B}">
      <dsp:nvSpPr>
        <dsp:cNvPr id="0" name=""/>
        <dsp:cNvSpPr/>
      </dsp:nvSpPr>
      <dsp:spPr>
        <a:xfrm>
          <a:off x="5153434" y="2171214"/>
          <a:ext cx="208658" cy="1403250"/>
        </a:xfrm>
        <a:custGeom>
          <a:avLst/>
          <a:gdLst/>
          <a:ahLst/>
          <a:cxnLst/>
          <a:rect l="0" t="0" r="0" b="0"/>
          <a:pathLst>
            <a:path>
              <a:moveTo>
                <a:pt x="208658" y="0"/>
              </a:moveTo>
              <a:lnTo>
                <a:pt x="208658" y="1403250"/>
              </a:lnTo>
              <a:lnTo>
                <a:pt x="0" y="1403250"/>
              </a:lnTo>
            </a:path>
          </a:pathLst>
        </a:custGeom>
        <a:noFill/>
        <a:ln w="9525" cap="flat" cmpd="sng" algn="ctr">
          <a:solidFill>
            <a:schemeClr val="tx1"/>
          </a:solidFill>
          <a:prstDash val="solid"/>
        </a:ln>
        <a:effectLst/>
      </dsp:spPr>
      <dsp:style>
        <a:lnRef idx="1">
          <a:scrgbClr r="0" g="0" b="0"/>
        </a:lnRef>
        <a:fillRef idx="0">
          <a:scrgbClr r="0" g="0" b="0"/>
        </a:fillRef>
        <a:effectRef idx="0">
          <a:scrgbClr r="0" g="0" b="0"/>
        </a:effectRef>
        <a:fontRef idx="minor"/>
      </dsp:style>
    </dsp:sp>
    <dsp:sp modelId="{79E00250-E770-4E29-B35A-9141530D271D}">
      <dsp:nvSpPr>
        <dsp:cNvPr id="0" name=""/>
        <dsp:cNvSpPr/>
      </dsp:nvSpPr>
      <dsp:spPr>
        <a:xfrm>
          <a:off x="4133879" y="1324539"/>
          <a:ext cx="764218" cy="614677"/>
        </a:xfrm>
        <a:custGeom>
          <a:avLst/>
          <a:gdLst/>
          <a:ahLst/>
          <a:cxnLst/>
          <a:rect l="0" t="0" r="0" b="0"/>
          <a:pathLst>
            <a:path>
              <a:moveTo>
                <a:pt x="0" y="0"/>
              </a:moveTo>
              <a:lnTo>
                <a:pt x="0" y="614677"/>
              </a:lnTo>
              <a:lnTo>
                <a:pt x="764218" y="614677"/>
              </a:lnTo>
            </a:path>
          </a:pathLst>
        </a:custGeom>
        <a:noFill/>
        <a:ln w="9525" cap="flat" cmpd="sng" algn="ctr">
          <a:solidFill>
            <a:schemeClr val="tx1"/>
          </a:solidFill>
          <a:prstDash val="solid"/>
        </a:ln>
        <a:effectLst/>
      </dsp:spPr>
      <dsp:style>
        <a:lnRef idx="1">
          <a:scrgbClr r="0" g="0" b="0"/>
        </a:lnRef>
        <a:fillRef idx="0">
          <a:scrgbClr r="0" g="0" b="0"/>
        </a:fillRef>
        <a:effectRef idx="0">
          <a:scrgbClr r="0" g="0" b="0"/>
        </a:effectRef>
        <a:fontRef idx="minor"/>
      </dsp:style>
    </dsp:sp>
    <dsp:sp modelId="{6744B9B8-A1BC-4409-8621-F874CB1F351D}">
      <dsp:nvSpPr>
        <dsp:cNvPr id="0" name=""/>
        <dsp:cNvSpPr/>
      </dsp:nvSpPr>
      <dsp:spPr>
        <a:xfrm>
          <a:off x="2872110" y="2171214"/>
          <a:ext cx="216008" cy="1403092"/>
        </a:xfrm>
        <a:custGeom>
          <a:avLst/>
          <a:gdLst/>
          <a:ahLst/>
          <a:cxnLst/>
          <a:rect l="0" t="0" r="0" b="0"/>
          <a:pathLst>
            <a:path>
              <a:moveTo>
                <a:pt x="0" y="0"/>
              </a:moveTo>
              <a:lnTo>
                <a:pt x="0" y="1403092"/>
              </a:lnTo>
              <a:lnTo>
                <a:pt x="216008" y="1403092"/>
              </a:lnTo>
            </a:path>
          </a:pathLst>
        </a:custGeom>
        <a:noFill/>
        <a:ln w="9525" cap="flat" cmpd="sng" algn="ctr">
          <a:solidFill>
            <a:schemeClr val="tx1"/>
          </a:solidFill>
          <a:prstDash val="solid"/>
        </a:ln>
        <a:effectLst/>
      </dsp:spPr>
      <dsp:style>
        <a:lnRef idx="1">
          <a:scrgbClr r="0" g="0" b="0"/>
        </a:lnRef>
        <a:fillRef idx="0">
          <a:scrgbClr r="0" g="0" b="0"/>
        </a:fillRef>
        <a:effectRef idx="0">
          <a:scrgbClr r="0" g="0" b="0"/>
        </a:effectRef>
        <a:fontRef idx="minor"/>
      </dsp:style>
    </dsp:sp>
    <dsp:sp modelId="{6EECC448-73D3-4604-B065-129445662708}">
      <dsp:nvSpPr>
        <dsp:cNvPr id="0" name=""/>
        <dsp:cNvSpPr/>
      </dsp:nvSpPr>
      <dsp:spPr>
        <a:xfrm>
          <a:off x="2674754" y="2171214"/>
          <a:ext cx="197355" cy="1403092"/>
        </a:xfrm>
        <a:custGeom>
          <a:avLst/>
          <a:gdLst/>
          <a:ahLst/>
          <a:cxnLst/>
          <a:rect l="0" t="0" r="0" b="0"/>
          <a:pathLst>
            <a:path>
              <a:moveTo>
                <a:pt x="197355" y="0"/>
              </a:moveTo>
              <a:lnTo>
                <a:pt x="197355" y="1403092"/>
              </a:lnTo>
              <a:lnTo>
                <a:pt x="0" y="1403092"/>
              </a:lnTo>
            </a:path>
          </a:pathLst>
        </a:custGeom>
        <a:noFill/>
        <a:ln w="9525" cap="flat" cmpd="sng" algn="ctr">
          <a:solidFill>
            <a:schemeClr val="tx1"/>
          </a:solidFill>
          <a:prstDash val="solid"/>
        </a:ln>
        <a:effectLst/>
      </dsp:spPr>
      <dsp:style>
        <a:lnRef idx="1">
          <a:scrgbClr r="0" g="0" b="0"/>
        </a:lnRef>
        <a:fillRef idx="0">
          <a:scrgbClr r="0" g="0" b="0"/>
        </a:fillRef>
        <a:effectRef idx="0">
          <a:scrgbClr r="0" g="0" b="0"/>
        </a:effectRef>
        <a:fontRef idx="minor"/>
      </dsp:style>
    </dsp:sp>
    <dsp:sp modelId="{8B315E32-354A-431D-BB2F-2F1B5F1F2F1A}">
      <dsp:nvSpPr>
        <dsp:cNvPr id="0" name=""/>
        <dsp:cNvSpPr/>
      </dsp:nvSpPr>
      <dsp:spPr>
        <a:xfrm>
          <a:off x="3336105" y="1324539"/>
          <a:ext cx="797774" cy="614677"/>
        </a:xfrm>
        <a:custGeom>
          <a:avLst/>
          <a:gdLst/>
          <a:ahLst/>
          <a:cxnLst/>
          <a:rect l="0" t="0" r="0" b="0"/>
          <a:pathLst>
            <a:path>
              <a:moveTo>
                <a:pt x="797774" y="0"/>
              </a:moveTo>
              <a:lnTo>
                <a:pt x="797774" y="614677"/>
              </a:lnTo>
              <a:lnTo>
                <a:pt x="0" y="614677"/>
              </a:lnTo>
            </a:path>
          </a:pathLst>
        </a:custGeom>
        <a:noFill/>
        <a:ln w="9525" cap="flat" cmpd="sng" algn="ctr">
          <a:solidFill>
            <a:schemeClr val="tx1"/>
          </a:solidFill>
          <a:prstDash val="solid"/>
        </a:ln>
        <a:effectLst/>
      </dsp:spPr>
      <dsp:style>
        <a:lnRef idx="1">
          <a:scrgbClr r="0" g="0" b="0"/>
        </a:lnRef>
        <a:fillRef idx="0">
          <a:scrgbClr r="0" g="0" b="0"/>
        </a:fillRef>
        <a:effectRef idx="0">
          <a:scrgbClr r="0" g="0" b="0"/>
        </a:effectRef>
        <a:fontRef idx="minor"/>
      </dsp:style>
    </dsp:sp>
    <dsp:sp modelId="{8E1980E0-D735-463B-968F-6D171971B305}">
      <dsp:nvSpPr>
        <dsp:cNvPr id="0" name=""/>
        <dsp:cNvSpPr/>
      </dsp:nvSpPr>
      <dsp:spPr>
        <a:xfrm>
          <a:off x="1304874" y="2174402"/>
          <a:ext cx="750483" cy="306264"/>
        </a:xfrm>
        <a:custGeom>
          <a:avLst/>
          <a:gdLst/>
          <a:ahLst/>
          <a:cxnLst/>
          <a:rect l="0" t="0" r="0" b="0"/>
          <a:pathLst>
            <a:path>
              <a:moveTo>
                <a:pt x="0" y="0"/>
              </a:moveTo>
              <a:lnTo>
                <a:pt x="0" y="208825"/>
              </a:lnTo>
              <a:lnTo>
                <a:pt x="750483" y="208825"/>
              </a:lnTo>
              <a:lnTo>
                <a:pt x="750483" y="306264"/>
              </a:lnTo>
            </a:path>
          </a:pathLst>
        </a:custGeom>
        <a:noFill/>
        <a:ln w="9525" cap="flat" cmpd="sng" algn="ctr">
          <a:solidFill>
            <a:schemeClr val="tx1"/>
          </a:solidFill>
          <a:prstDash val="solid"/>
        </a:ln>
        <a:effectLst/>
      </dsp:spPr>
      <dsp:style>
        <a:lnRef idx="1">
          <a:scrgbClr r="0" g="0" b="0"/>
        </a:lnRef>
        <a:fillRef idx="0">
          <a:scrgbClr r="0" g="0" b="0"/>
        </a:fillRef>
        <a:effectRef idx="0">
          <a:scrgbClr r="0" g="0" b="0"/>
        </a:effectRef>
        <a:fontRef idx="minor"/>
      </dsp:style>
    </dsp:sp>
    <dsp:sp modelId="{38A7B466-D099-48D0-80D1-31BCA1FFBE7F}">
      <dsp:nvSpPr>
        <dsp:cNvPr id="0" name=""/>
        <dsp:cNvSpPr/>
      </dsp:nvSpPr>
      <dsp:spPr>
        <a:xfrm>
          <a:off x="521613" y="2174402"/>
          <a:ext cx="783260" cy="305169"/>
        </a:xfrm>
        <a:custGeom>
          <a:avLst/>
          <a:gdLst/>
          <a:ahLst/>
          <a:cxnLst/>
          <a:rect l="0" t="0" r="0" b="0"/>
          <a:pathLst>
            <a:path>
              <a:moveTo>
                <a:pt x="783260" y="0"/>
              </a:moveTo>
              <a:lnTo>
                <a:pt x="783260" y="207730"/>
              </a:lnTo>
              <a:lnTo>
                <a:pt x="0" y="207730"/>
              </a:lnTo>
              <a:lnTo>
                <a:pt x="0" y="305169"/>
              </a:lnTo>
            </a:path>
          </a:pathLst>
        </a:custGeom>
        <a:noFill/>
        <a:ln w="9525" cap="flat" cmpd="sng" algn="ctr">
          <a:solidFill>
            <a:schemeClr val="tx1"/>
          </a:solidFill>
          <a:prstDash val="solid"/>
        </a:ln>
        <a:effectLst/>
      </dsp:spPr>
      <dsp:style>
        <a:lnRef idx="1">
          <a:scrgbClr r="0" g="0" b="0"/>
        </a:lnRef>
        <a:fillRef idx="0">
          <a:scrgbClr r="0" g="0" b="0"/>
        </a:fillRef>
        <a:effectRef idx="0">
          <a:scrgbClr r="0" g="0" b="0"/>
        </a:effectRef>
        <a:fontRef idx="minor"/>
      </dsp:style>
    </dsp:sp>
    <dsp:sp modelId="{7513BCB1-7F0A-4670-8697-3107B2E54624}">
      <dsp:nvSpPr>
        <dsp:cNvPr id="0" name=""/>
        <dsp:cNvSpPr/>
      </dsp:nvSpPr>
      <dsp:spPr>
        <a:xfrm>
          <a:off x="1259154" y="1301697"/>
          <a:ext cx="91440" cy="408709"/>
        </a:xfrm>
        <a:custGeom>
          <a:avLst/>
          <a:gdLst/>
          <a:ahLst/>
          <a:cxnLst/>
          <a:rect l="0" t="0" r="0" b="0"/>
          <a:pathLst>
            <a:path>
              <a:moveTo>
                <a:pt x="47047" y="0"/>
              </a:moveTo>
              <a:lnTo>
                <a:pt x="47047" y="311271"/>
              </a:lnTo>
              <a:lnTo>
                <a:pt x="45720" y="311271"/>
              </a:lnTo>
              <a:lnTo>
                <a:pt x="45720" y="408709"/>
              </a:lnTo>
            </a:path>
          </a:pathLst>
        </a:custGeom>
        <a:noFill/>
        <a:ln w="9525" cap="flat" cmpd="sng" algn="ctr">
          <a:solidFill>
            <a:schemeClr val="tx1"/>
          </a:solidFill>
          <a:prstDash val="solid"/>
        </a:ln>
        <a:effectLst/>
      </dsp:spPr>
      <dsp:style>
        <a:lnRef idx="1">
          <a:scrgbClr r="0" g="0" b="0"/>
        </a:lnRef>
        <a:fillRef idx="0">
          <a:scrgbClr r="0" g="0" b="0"/>
        </a:fillRef>
        <a:effectRef idx="0">
          <a:scrgbClr r="0" g="0" b="0"/>
        </a:effectRef>
        <a:fontRef idx="minor"/>
      </dsp:style>
    </dsp:sp>
    <dsp:sp modelId="{8167DFC1-D597-4D6F-835E-D62F422B28B5}">
      <dsp:nvSpPr>
        <dsp:cNvPr id="0" name=""/>
        <dsp:cNvSpPr/>
      </dsp:nvSpPr>
      <dsp:spPr>
        <a:xfrm>
          <a:off x="431956" y="67466"/>
          <a:ext cx="1748490" cy="1234231"/>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solidFill>
            <a:schemeClr val="tx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100000"/>
            </a:lnSpc>
            <a:spcBef>
              <a:spcPct val="0"/>
            </a:spcBef>
            <a:spcAft>
              <a:spcPct val="35000"/>
            </a:spcAft>
          </a:pPr>
          <a:r>
            <a:rPr lang="en-US" sz="2000" kern="1200" dirty="0" smtClean="0">
              <a:solidFill>
                <a:schemeClr val="tx1">
                  <a:lumMod val="65000"/>
                </a:schemeClr>
              </a:solidFill>
            </a:rPr>
            <a:t>Neuroscience</a:t>
          </a:r>
          <a:endParaRPr lang="en-US" sz="2000" kern="1200" dirty="0">
            <a:solidFill>
              <a:schemeClr val="tx1">
                <a:lumMod val="65000"/>
              </a:schemeClr>
            </a:solidFill>
          </a:endParaRPr>
        </a:p>
      </dsp:txBody>
      <dsp:txXfrm>
        <a:off x="431956" y="67466"/>
        <a:ext cx="1748490" cy="1234231"/>
      </dsp:txXfrm>
    </dsp:sp>
    <dsp:sp modelId="{B4C5E064-1333-4D87-A5B6-2291C3FD4C21}">
      <dsp:nvSpPr>
        <dsp:cNvPr id="0" name=""/>
        <dsp:cNvSpPr/>
      </dsp:nvSpPr>
      <dsp:spPr>
        <a:xfrm>
          <a:off x="840879" y="1710407"/>
          <a:ext cx="927989" cy="463994"/>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solidFill>
            <a:schemeClr val="tx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100000"/>
            </a:lnSpc>
            <a:spcBef>
              <a:spcPct val="0"/>
            </a:spcBef>
            <a:spcAft>
              <a:spcPct val="35000"/>
            </a:spcAft>
          </a:pPr>
          <a:r>
            <a:rPr lang="en-US" sz="1200" kern="1200" dirty="0" smtClean="0">
              <a:solidFill>
                <a:schemeClr val="tx1">
                  <a:lumMod val="65000"/>
                </a:schemeClr>
              </a:solidFill>
            </a:rPr>
            <a:t>Biological Data</a:t>
          </a:r>
          <a:endParaRPr lang="en-US" sz="1200" kern="1200" dirty="0">
            <a:solidFill>
              <a:schemeClr val="tx1">
                <a:lumMod val="65000"/>
              </a:schemeClr>
            </a:solidFill>
          </a:endParaRPr>
        </a:p>
      </dsp:txBody>
      <dsp:txXfrm>
        <a:off x="840879" y="1710407"/>
        <a:ext cx="927989" cy="463994"/>
      </dsp:txXfrm>
    </dsp:sp>
    <dsp:sp modelId="{05D47A2D-922A-49B8-9640-5F3EF226D72F}">
      <dsp:nvSpPr>
        <dsp:cNvPr id="0" name=""/>
        <dsp:cNvSpPr/>
      </dsp:nvSpPr>
      <dsp:spPr>
        <a:xfrm>
          <a:off x="57619" y="2479571"/>
          <a:ext cx="927989" cy="463994"/>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solidFill>
            <a:schemeClr val="tx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100000"/>
            </a:lnSpc>
            <a:spcBef>
              <a:spcPct val="0"/>
            </a:spcBef>
            <a:spcAft>
              <a:spcPct val="35000"/>
            </a:spcAft>
          </a:pPr>
          <a:r>
            <a:rPr lang="en-US" sz="1200" kern="1200" dirty="0" smtClean="0">
              <a:solidFill>
                <a:schemeClr val="tx1">
                  <a:lumMod val="65000"/>
                </a:schemeClr>
              </a:solidFill>
            </a:rPr>
            <a:t>Literature</a:t>
          </a:r>
          <a:endParaRPr lang="en-US" sz="1200" kern="1200" dirty="0">
            <a:solidFill>
              <a:schemeClr val="tx1">
                <a:lumMod val="65000"/>
              </a:schemeClr>
            </a:solidFill>
          </a:endParaRPr>
        </a:p>
      </dsp:txBody>
      <dsp:txXfrm>
        <a:off x="57619" y="2479571"/>
        <a:ext cx="927989" cy="463994"/>
      </dsp:txXfrm>
    </dsp:sp>
    <dsp:sp modelId="{A9C45F25-A3D4-4EE5-B457-364132643DFB}">
      <dsp:nvSpPr>
        <dsp:cNvPr id="0" name=""/>
        <dsp:cNvSpPr/>
      </dsp:nvSpPr>
      <dsp:spPr>
        <a:xfrm>
          <a:off x="1591363" y="2480666"/>
          <a:ext cx="927989" cy="463994"/>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solidFill>
            <a:schemeClr val="tx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11175">
            <a:lnSpc>
              <a:spcPct val="100000"/>
            </a:lnSpc>
            <a:spcBef>
              <a:spcPct val="0"/>
            </a:spcBef>
            <a:spcAft>
              <a:spcPct val="35000"/>
            </a:spcAft>
          </a:pPr>
          <a:r>
            <a:rPr lang="en-US" sz="1150" kern="1200" dirty="0" smtClean="0">
              <a:solidFill>
                <a:schemeClr val="tx1">
                  <a:lumMod val="65000"/>
                </a:schemeClr>
              </a:solidFill>
            </a:rPr>
            <a:t>Experiments</a:t>
          </a:r>
          <a:endParaRPr lang="en-US" sz="1150" kern="1200" dirty="0">
            <a:solidFill>
              <a:schemeClr val="tx1">
                <a:lumMod val="65000"/>
              </a:schemeClr>
            </a:solidFill>
          </a:endParaRPr>
        </a:p>
      </dsp:txBody>
      <dsp:txXfrm>
        <a:off x="1591363" y="2480666"/>
        <a:ext cx="927989" cy="463994"/>
      </dsp:txXfrm>
    </dsp:sp>
    <dsp:sp modelId="{0825748E-1580-4302-9C8F-4101AAA04821}">
      <dsp:nvSpPr>
        <dsp:cNvPr id="0" name=""/>
        <dsp:cNvSpPr/>
      </dsp:nvSpPr>
      <dsp:spPr>
        <a:xfrm>
          <a:off x="3241983" y="65391"/>
          <a:ext cx="1783791" cy="1259147"/>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solidFill>
            <a:schemeClr val="tx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tx1">
                  <a:lumMod val="65000"/>
                </a:schemeClr>
              </a:solidFill>
            </a:rPr>
            <a:t>Computation</a:t>
          </a:r>
        </a:p>
      </dsp:txBody>
      <dsp:txXfrm>
        <a:off x="3241983" y="65391"/>
        <a:ext cx="1783791" cy="1259147"/>
      </dsp:txXfrm>
    </dsp:sp>
    <dsp:sp modelId="{71E72159-C9F6-49BD-BB02-6F261C06EE3B}">
      <dsp:nvSpPr>
        <dsp:cNvPr id="0" name=""/>
        <dsp:cNvSpPr/>
      </dsp:nvSpPr>
      <dsp:spPr>
        <a:xfrm>
          <a:off x="2408115" y="1707219"/>
          <a:ext cx="927989" cy="463994"/>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solidFill>
            <a:schemeClr val="tx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solidFill>
                <a:schemeClr val="tx1">
                  <a:lumMod val="65000"/>
                </a:schemeClr>
              </a:solidFill>
            </a:rPr>
            <a:t>Neural Networks</a:t>
          </a:r>
        </a:p>
      </dsp:txBody>
      <dsp:txXfrm>
        <a:off x="2408115" y="1707219"/>
        <a:ext cx="927989" cy="463994"/>
      </dsp:txXfrm>
    </dsp:sp>
    <dsp:sp modelId="{E0341059-8D09-4B8A-9349-2D24A019525B}">
      <dsp:nvSpPr>
        <dsp:cNvPr id="0" name=""/>
        <dsp:cNvSpPr/>
      </dsp:nvSpPr>
      <dsp:spPr>
        <a:xfrm>
          <a:off x="1746764" y="3342309"/>
          <a:ext cx="927989" cy="463994"/>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solidFill>
            <a:schemeClr val="tx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solidFill>
                <a:schemeClr val="tx1">
                  <a:lumMod val="65000"/>
                </a:schemeClr>
              </a:solidFill>
            </a:rPr>
            <a:t>Navigation</a:t>
          </a:r>
        </a:p>
      </dsp:txBody>
      <dsp:txXfrm>
        <a:off x="1746764" y="3342309"/>
        <a:ext cx="927989" cy="463994"/>
      </dsp:txXfrm>
    </dsp:sp>
    <dsp:sp modelId="{5D60E504-E5DC-451F-A5F8-D9B9DD835AC2}">
      <dsp:nvSpPr>
        <dsp:cNvPr id="0" name=""/>
        <dsp:cNvSpPr/>
      </dsp:nvSpPr>
      <dsp:spPr>
        <a:xfrm>
          <a:off x="3088118" y="3342309"/>
          <a:ext cx="927989" cy="463994"/>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solidFill>
            <a:schemeClr val="tx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solidFill>
                <a:schemeClr val="tx1">
                  <a:lumMod val="65000"/>
                </a:schemeClr>
              </a:solidFill>
            </a:rPr>
            <a:t>Trust</a:t>
          </a:r>
        </a:p>
      </dsp:txBody>
      <dsp:txXfrm>
        <a:off x="3088118" y="3342309"/>
        <a:ext cx="927989" cy="463994"/>
      </dsp:txXfrm>
    </dsp:sp>
    <dsp:sp modelId="{C8A36C96-EC27-4082-9823-D5FA03C21ABD}">
      <dsp:nvSpPr>
        <dsp:cNvPr id="0" name=""/>
        <dsp:cNvSpPr/>
      </dsp:nvSpPr>
      <dsp:spPr>
        <a:xfrm>
          <a:off x="4898097" y="1707219"/>
          <a:ext cx="927989" cy="463994"/>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solidFill>
            <a:schemeClr val="tx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solidFill>
                <a:schemeClr val="tx1">
                  <a:lumMod val="65000"/>
                </a:schemeClr>
              </a:solidFill>
            </a:rPr>
            <a:t>Robotics</a:t>
          </a:r>
        </a:p>
      </dsp:txBody>
      <dsp:txXfrm>
        <a:off x="4898097" y="1707219"/>
        <a:ext cx="927989" cy="463994"/>
      </dsp:txXfrm>
    </dsp:sp>
    <dsp:sp modelId="{75924242-213A-4883-A676-81339AF245E6}">
      <dsp:nvSpPr>
        <dsp:cNvPr id="0" name=""/>
        <dsp:cNvSpPr/>
      </dsp:nvSpPr>
      <dsp:spPr>
        <a:xfrm>
          <a:off x="4225444" y="3342467"/>
          <a:ext cx="927989" cy="463994"/>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solidFill>
            <a:schemeClr val="tx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solidFill>
                <a:schemeClr val="tx1">
                  <a:lumMod val="65000"/>
                </a:schemeClr>
              </a:solidFill>
            </a:rPr>
            <a:t>Virtual Environment</a:t>
          </a:r>
        </a:p>
      </dsp:txBody>
      <dsp:txXfrm>
        <a:off x="4225444" y="3342467"/>
        <a:ext cx="927989" cy="463994"/>
      </dsp:txXfrm>
    </dsp:sp>
    <dsp:sp modelId="{27515C6B-5551-4541-A4B1-7086548B979C}">
      <dsp:nvSpPr>
        <dsp:cNvPr id="0" name=""/>
        <dsp:cNvSpPr/>
      </dsp:nvSpPr>
      <dsp:spPr>
        <a:xfrm>
          <a:off x="5574277" y="3342472"/>
          <a:ext cx="927989" cy="463994"/>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solidFill>
            <a:schemeClr val="tx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solidFill>
                <a:schemeClr val="tx1">
                  <a:lumMod val="65000"/>
                </a:schemeClr>
              </a:solidFill>
            </a:rPr>
            <a:t>Childbot</a:t>
          </a:r>
        </a:p>
      </dsp:txBody>
      <dsp:txXfrm>
        <a:off x="5574277" y="3342472"/>
        <a:ext cx="927989" cy="463994"/>
      </dsp:txXfrm>
    </dsp:sp>
    <dsp:sp modelId="{6E378697-5DA3-463B-82EE-13B21AFB0A35}">
      <dsp:nvSpPr>
        <dsp:cNvPr id="0" name=""/>
        <dsp:cNvSpPr/>
      </dsp:nvSpPr>
      <dsp:spPr>
        <a:xfrm>
          <a:off x="6050981" y="47040"/>
          <a:ext cx="1783791" cy="1259147"/>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solidFill>
            <a:schemeClr val="tx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t>Computer Science Infrastructure</a:t>
          </a:r>
          <a:endParaRPr lang="en-US" sz="2000" b="1" kern="1200" dirty="0"/>
        </a:p>
      </dsp:txBody>
      <dsp:txXfrm>
        <a:off x="6050981" y="47040"/>
        <a:ext cx="1783791" cy="1259147"/>
      </dsp:txXfrm>
    </dsp:sp>
    <dsp:sp modelId="{EF67A1CC-328E-494D-B51F-C3C18697BE99}">
      <dsp:nvSpPr>
        <dsp:cNvPr id="0" name=""/>
        <dsp:cNvSpPr/>
      </dsp:nvSpPr>
      <dsp:spPr>
        <a:xfrm>
          <a:off x="5729381" y="2468881"/>
          <a:ext cx="927989" cy="463994"/>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solidFill>
            <a:schemeClr val="tx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b="1" kern="1200" dirty="0" smtClean="0"/>
            <a:t>NeoCortical Simulator (NCS)</a:t>
          </a:r>
          <a:endParaRPr lang="en-US" sz="1000" b="1" kern="1200" dirty="0"/>
        </a:p>
      </dsp:txBody>
      <dsp:txXfrm>
        <a:off x="5729381" y="2468881"/>
        <a:ext cx="927989" cy="463994"/>
      </dsp:txXfrm>
    </dsp:sp>
    <dsp:sp modelId="{D60986D4-ADC9-4AC3-A656-7B7B4DBB5093}">
      <dsp:nvSpPr>
        <dsp:cNvPr id="0" name=""/>
        <dsp:cNvSpPr/>
      </dsp:nvSpPr>
      <dsp:spPr>
        <a:xfrm>
          <a:off x="7230108" y="2468881"/>
          <a:ext cx="927989" cy="463994"/>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solidFill>
            <a:schemeClr val="tx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b="1" kern="1200" dirty="0" err="1" smtClean="0"/>
            <a:t>Brainslug</a:t>
          </a:r>
          <a:endParaRPr lang="en-US" sz="1200" b="1" kern="1200" dirty="0"/>
        </a:p>
      </dsp:txBody>
      <dsp:txXfrm>
        <a:off x="7230108" y="2468881"/>
        <a:ext cx="927989" cy="46399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6CCC22-56E3-4755-BA25-166F2877F11E}">
      <dsp:nvSpPr>
        <dsp:cNvPr id="0" name=""/>
        <dsp:cNvSpPr/>
      </dsp:nvSpPr>
      <dsp:spPr>
        <a:xfrm>
          <a:off x="6942876" y="1306188"/>
          <a:ext cx="287231" cy="1394689"/>
        </a:xfrm>
        <a:custGeom>
          <a:avLst/>
          <a:gdLst/>
          <a:ahLst/>
          <a:cxnLst/>
          <a:rect l="0" t="0" r="0" b="0"/>
          <a:pathLst>
            <a:path>
              <a:moveTo>
                <a:pt x="0" y="0"/>
              </a:moveTo>
              <a:lnTo>
                <a:pt x="0" y="1394689"/>
              </a:lnTo>
              <a:lnTo>
                <a:pt x="287231" y="1394689"/>
              </a:lnTo>
            </a:path>
          </a:pathLst>
        </a:custGeom>
        <a:noFill/>
        <a:ln w="9525" cap="flat" cmpd="sng" algn="ctr">
          <a:solidFill>
            <a:schemeClr val="tx1"/>
          </a:solidFill>
          <a:prstDash val="solid"/>
        </a:ln>
        <a:effectLst/>
      </dsp:spPr>
      <dsp:style>
        <a:lnRef idx="1">
          <a:scrgbClr r="0" g="0" b="0"/>
        </a:lnRef>
        <a:fillRef idx="0">
          <a:scrgbClr r="0" g="0" b="0"/>
        </a:fillRef>
        <a:effectRef idx="0">
          <a:scrgbClr r="0" g="0" b="0"/>
        </a:effectRef>
        <a:fontRef idx="minor"/>
      </dsp:style>
    </dsp:sp>
    <dsp:sp modelId="{ACF38941-927D-46D1-B802-96ECCBEA41A2}">
      <dsp:nvSpPr>
        <dsp:cNvPr id="0" name=""/>
        <dsp:cNvSpPr/>
      </dsp:nvSpPr>
      <dsp:spPr>
        <a:xfrm>
          <a:off x="6657371" y="1306188"/>
          <a:ext cx="285505" cy="1394689"/>
        </a:xfrm>
        <a:custGeom>
          <a:avLst/>
          <a:gdLst/>
          <a:ahLst/>
          <a:cxnLst/>
          <a:rect l="0" t="0" r="0" b="0"/>
          <a:pathLst>
            <a:path>
              <a:moveTo>
                <a:pt x="285505" y="0"/>
              </a:moveTo>
              <a:lnTo>
                <a:pt x="285505" y="1394689"/>
              </a:lnTo>
              <a:lnTo>
                <a:pt x="0" y="1394689"/>
              </a:lnTo>
            </a:path>
          </a:pathLst>
        </a:custGeom>
        <a:noFill/>
        <a:ln w="9525" cap="flat" cmpd="sng" algn="ctr">
          <a:solidFill>
            <a:schemeClr val="tx1"/>
          </a:solidFill>
          <a:prstDash val="solid"/>
        </a:ln>
        <a:effectLst/>
      </dsp:spPr>
      <dsp:style>
        <a:lnRef idx="1">
          <a:scrgbClr r="0" g="0" b="0"/>
        </a:lnRef>
        <a:fillRef idx="0">
          <a:scrgbClr r="0" g="0" b="0"/>
        </a:fillRef>
        <a:effectRef idx="0">
          <a:scrgbClr r="0" g="0" b="0"/>
        </a:effectRef>
        <a:fontRef idx="minor"/>
      </dsp:style>
    </dsp:sp>
    <dsp:sp modelId="{9E6EFF98-1501-49A0-B1F3-9D88ED1CB7E8}">
      <dsp:nvSpPr>
        <dsp:cNvPr id="0" name=""/>
        <dsp:cNvSpPr/>
      </dsp:nvSpPr>
      <dsp:spPr>
        <a:xfrm>
          <a:off x="5362092" y="2171214"/>
          <a:ext cx="212184" cy="1403255"/>
        </a:xfrm>
        <a:custGeom>
          <a:avLst/>
          <a:gdLst/>
          <a:ahLst/>
          <a:cxnLst/>
          <a:rect l="0" t="0" r="0" b="0"/>
          <a:pathLst>
            <a:path>
              <a:moveTo>
                <a:pt x="0" y="0"/>
              </a:moveTo>
              <a:lnTo>
                <a:pt x="0" y="1403255"/>
              </a:lnTo>
              <a:lnTo>
                <a:pt x="212184" y="1403255"/>
              </a:lnTo>
            </a:path>
          </a:pathLst>
        </a:custGeom>
        <a:noFill/>
        <a:ln w="9525" cap="flat" cmpd="sng" algn="ctr">
          <a:solidFill>
            <a:schemeClr val="tx1"/>
          </a:solidFill>
          <a:prstDash val="solid"/>
        </a:ln>
        <a:effectLst/>
      </dsp:spPr>
      <dsp:style>
        <a:lnRef idx="1">
          <a:scrgbClr r="0" g="0" b="0"/>
        </a:lnRef>
        <a:fillRef idx="0">
          <a:scrgbClr r="0" g="0" b="0"/>
        </a:fillRef>
        <a:effectRef idx="0">
          <a:scrgbClr r="0" g="0" b="0"/>
        </a:effectRef>
        <a:fontRef idx="minor"/>
      </dsp:style>
    </dsp:sp>
    <dsp:sp modelId="{545C25D2-24DB-41E0-B149-DE826F84EE1B}">
      <dsp:nvSpPr>
        <dsp:cNvPr id="0" name=""/>
        <dsp:cNvSpPr/>
      </dsp:nvSpPr>
      <dsp:spPr>
        <a:xfrm>
          <a:off x="5153434" y="2171214"/>
          <a:ext cx="208658" cy="1403250"/>
        </a:xfrm>
        <a:custGeom>
          <a:avLst/>
          <a:gdLst/>
          <a:ahLst/>
          <a:cxnLst/>
          <a:rect l="0" t="0" r="0" b="0"/>
          <a:pathLst>
            <a:path>
              <a:moveTo>
                <a:pt x="208658" y="0"/>
              </a:moveTo>
              <a:lnTo>
                <a:pt x="208658" y="1403250"/>
              </a:lnTo>
              <a:lnTo>
                <a:pt x="0" y="1403250"/>
              </a:lnTo>
            </a:path>
          </a:pathLst>
        </a:custGeom>
        <a:noFill/>
        <a:ln w="9525" cap="flat" cmpd="sng" algn="ctr">
          <a:solidFill>
            <a:schemeClr val="tx1"/>
          </a:solidFill>
          <a:prstDash val="solid"/>
        </a:ln>
        <a:effectLst/>
      </dsp:spPr>
      <dsp:style>
        <a:lnRef idx="1">
          <a:scrgbClr r="0" g="0" b="0"/>
        </a:lnRef>
        <a:fillRef idx="0">
          <a:scrgbClr r="0" g="0" b="0"/>
        </a:fillRef>
        <a:effectRef idx="0">
          <a:scrgbClr r="0" g="0" b="0"/>
        </a:effectRef>
        <a:fontRef idx="minor"/>
      </dsp:style>
    </dsp:sp>
    <dsp:sp modelId="{79E00250-E770-4E29-B35A-9141530D271D}">
      <dsp:nvSpPr>
        <dsp:cNvPr id="0" name=""/>
        <dsp:cNvSpPr/>
      </dsp:nvSpPr>
      <dsp:spPr>
        <a:xfrm>
          <a:off x="4133879" y="1324539"/>
          <a:ext cx="764218" cy="614677"/>
        </a:xfrm>
        <a:custGeom>
          <a:avLst/>
          <a:gdLst/>
          <a:ahLst/>
          <a:cxnLst/>
          <a:rect l="0" t="0" r="0" b="0"/>
          <a:pathLst>
            <a:path>
              <a:moveTo>
                <a:pt x="0" y="0"/>
              </a:moveTo>
              <a:lnTo>
                <a:pt x="0" y="614677"/>
              </a:lnTo>
              <a:lnTo>
                <a:pt x="764218" y="614677"/>
              </a:lnTo>
            </a:path>
          </a:pathLst>
        </a:custGeom>
        <a:noFill/>
        <a:ln w="9525" cap="flat" cmpd="sng" algn="ctr">
          <a:solidFill>
            <a:schemeClr val="tx1"/>
          </a:solidFill>
          <a:prstDash val="solid"/>
        </a:ln>
        <a:effectLst/>
      </dsp:spPr>
      <dsp:style>
        <a:lnRef idx="1">
          <a:scrgbClr r="0" g="0" b="0"/>
        </a:lnRef>
        <a:fillRef idx="0">
          <a:scrgbClr r="0" g="0" b="0"/>
        </a:fillRef>
        <a:effectRef idx="0">
          <a:scrgbClr r="0" g="0" b="0"/>
        </a:effectRef>
        <a:fontRef idx="minor"/>
      </dsp:style>
    </dsp:sp>
    <dsp:sp modelId="{6744B9B8-A1BC-4409-8621-F874CB1F351D}">
      <dsp:nvSpPr>
        <dsp:cNvPr id="0" name=""/>
        <dsp:cNvSpPr/>
      </dsp:nvSpPr>
      <dsp:spPr>
        <a:xfrm>
          <a:off x="2872110" y="2171214"/>
          <a:ext cx="216008" cy="1403092"/>
        </a:xfrm>
        <a:custGeom>
          <a:avLst/>
          <a:gdLst/>
          <a:ahLst/>
          <a:cxnLst/>
          <a:rect l="0" t="0" r="0" b="0"/>
          <a:pathLst>
            <a:path>
              <a:moveTo>
                <a:pt x="0" y="0"/>
              </a:moveTo>
              <a:lnTo>
                <a:pt x="0" y="1403092"/>
              </a:lnTo>
              <a:lnTo>
                <a:pt x="216008" y="1403092"/>
              </a:lnTo>
            </a:path>
          </a:pathLst>
        </a:custGeom>
        <a:noFill/>
        <a:ln w="9525" cap="flat" cmpd="sng" algn="ctr">
          <a:solidFill>
            <a:schemeClr val="tx1"/>
          </a:solidFill>
          <a:prstDash val="solid"/>
        </a:ln>
        <a:effectLst/>
      </dsp:spPr>
      <dsp:style>
        <a:lnRef idx="1">
          <a:scrgbClr r="0" g="0" b="0"/>
        </a:lnRef>
        <a:fillRef idx="0">
          <a:scrgbClr r="0" g="0" b="0"/>
        </a:fillRef>
        <a:effectRef idx="0">
          <a:scrgbClr r="0" g="0" b="0"/>
        </a:effectRef>
        <a:fontRef idx="minor"/>
      </dsp:style>
    </dsp:sp>
    <dsp:sp modelId="{6EECC448-73D3-4604-B065-129445662708}">
      <dsp:nvSpPr>
        <dsp:cNvPr id="0" name=""/>
        <dsp:cNvSpPr/>
      </dsp:nvSpPr>
      <dsp:spPr>
        <a:xfrm>
          <a:off x="2674754" y="2171214"/>
          <a:ext cx="197355" cy="1403092"/>
        </a:xfrm>
        <a:custGeom>
          <a:avLst/>
          <a:gdLst/>
          <a:ahLst/>
          <a:cxnLst/>
          <a:rect l="0" t="0" r="0" b="0"/>
          <a:pathLst>
            <a:path>
              <a:moveTo>
                <a:pt x="197355" y="0"/>
              </a:moveTo>
              <a:lnTo>
                <a:pt x="197355" y="1403092"/>
              </a:lnTo>
              <a:lnTo>
                <a:pt x="0" y="1403092"/>
              </a:lnTo>
            </a:path>
          </a:pathLst>
        </a:custGeom>
        <a:noFill/>
        <a:ln w="9525" cap="flat" cmpd="sng" algn="ctr">
          <a:solidFill>
            <a:schemeClr val="tx1"/>
          </a:solidFill>
          <a:prstDash val="solid"/>
        </a:ln>
        <a:effectLst/>
      </dsp:spPr>
      <dsp:style>
        <a:lnRef idx="1">
          <a:scrgbClr r="0" g="0" b="0"/>
        </a:lnRef>
        <a:fillRef idx="0">
          <a:scrgbClr r="0" g="0" b="0"/>
        </a:fillRef>
        <a:effectRef idx="0">
          <a:scrgbClr r="0" g="0" b="0"/>
        </a:effectRef>
        <a:fontRef idx="minor"/>
      </dsp:style>
    </dsp:sp>
    <dsp:sp modelId="{8B315E32-354A-431D-BB2F-2F1B5F1F2F1A}">
      <dsp:nvSpPr>
        <dsp:cNvPr id="0" name=""/>
        <dsp:cNvSpPr/>
      </dsp:nvSpPr>
      <dsp:spPr>
        <a:xfrm>
          <a:off x="3336105" y="1324539"/>
          <a:ext cx="797774" cy="614677"/>
        </a:xfrm>
        <a:custGeom>
          <a:avLst/>
          <a:gdLst/>
          <a:ahLst/>
          <a:cxnLst/>
          <a:rect l="0" t="0" r="0" b="0"/>
          <a:pathLst>
            <a:path>
              <a:moveTo>
                <a:pt x="797774" y="0"/>
              </a:moveTo>
              <a:lnTo>
                <a:pt x="797774" y="614677"/>
              </a:lnTo>
              <a:lnTo>
                <a:pt x="0" y="614677"/>
              </a:lnTo>
            </a:path>
          </a:pathLst>
        </a:custGeom>
        <a:noFill/>
        <a:ln w="9525" cap="flat" cmpd="sng" algn="ctr">
          <a:solidFill>
            <a:schemeClr val="tx1"/>
          </a:solidFill>
          <a:prstDash val="solid"/>
        </a:ln>
        <a:effectLst/>
      </dsp:spPr>
      <dsp:style>
        <a:lnRef idx="1">
          <a:scrgbClr r="0" g="0" b="0"/>
        </a:lnRef>
        <a:fillRef idx="0">
          <a:scrgbClr r="0" g="0" b="0"/>
        </a:fillRef>
        <a:effectRef idx="0">
          <a:scrgbClr r="0" g="0" b="0"/>
        </a:effectRef>
        <a:fontRef idx="minor"/>
      </dsp:style>
    </dsp:sp>
    <dsp:sp modelId="{8E1980E0-D735-463B-968F-6D171971B305}">
      <dsp:nvSpPr>
        <dsp:cNvPr id="0" name=""/>
        <dsp:cNvSpPr/>
      </dsp:nvSpPr>
      <dsp:spPr>
        <a:xfrm>
          <a:off x="1304874" y="2174402"/>
          <a:ext cx="750483" cy="306264"/>
        </a:xfrm>
        <a:custGeom>
          <a:avLst/>
          <a:gdLst/>
          <a:ahLst/>
          <a:cxnLst/>
          <a:rect l="0" t="0" r="0" b="0"/>
          <a:pathLst>
            <a:path>
              <a:moveTo>
                <a:pt x="0" y="0"/>
              </a:moveTo>
              <a:lnTo>
                <a:pt x="0" y="208825"/>
              </a:lnTo>
              <a:lnTo>
                <a:pt x="750483" y="208825"/>
              </a:lnTo>
              <a:lnTo>
                <a:pt x="750483" y="306264"/>
              </a:lnTo>
            </a:path>
          </a:pathLst>
        </a:custGeom>
        <a:noFill/>
        <a:ln w="9525" cap="flat" cmpd="sng" algn="ctr">
          <a:solidFill>
            <a:schemeClr val="tx1"/>
          </a:solidFill>
          <a:prstDash val="solid"/>
        </a:ln>
        <a:effectLst/>
      </dsp:spPr>
      <dsp:style>
        <a:lnRef idx="1">
          <a:scrgbClr r="0" g="0" b="0"/>
        </a:lnRef>
        <a:fillRef idx="0">
          <a:scrgbClr r="0" g="0" b="0"/>
        </a:fillRef>
        <a:effectRef idx="0">
          <a:scrgbClr r="0" g="0" b="0"/>
        </a:effectRef>
        <a:fontRef idx="minor"/>
      </dsp:style>
    </dsp:sp>
    <dsp:sp modelId="{38A7B466-D099-48D0-80D1-31BCA1FFBE7F}">
      <dsp:nvSpPr>
        <dsp:cNvPr id="0" name=""/>
        <dsp:cNvSpPr/>
      </dsp:nvSpPr>
      <dsp:spPr>
        <a:xfrm>
          <a:off x="521613" y="2174402"/>
          <a:ext cx="783260" cy="305169"/>
        </a:xfrm>
        <a:custGeom>
          <a:avLst/>
          <a:gdLst/>
          <a:ahLst/>
          <a:cxnLst/>
          <a:rect l="0" t="0" r="0" b="0"/>
          <a:pathLst>
            <a:path>
              <a:moveTo>
                <a:pt x="783260" y="0"/>
              </a:moveTo>
              <a:lnTo>
                <a:pt x="783260" y="207730"/>
              </a:lnTo>
              <a:lnTo>
                <a:pt x="0" y="207730"/>
              </a:lnTo>
              <a:lnTo>
                <a:pt x="0" y="305169"/>
              </a:lnTo>
            </a:path>
          </a:pathLst>
        </a:custGeom>
        <a:noFill/>
        <a:ln w="9525" cap="flat" cmpd="sng" algn="ctr">
          <a:solidFill>
            <a:schemeClr val="tx1"/>
          </a:solidFill>
          <a:prstDash val="solid"/>
        </a:ln>
        <a:effectLst/>
      </dsp:spPr>
      <dsp:style>
        <a:lnRef idx="1">
          <a:scrgbClr r="0" g="0" b="0"/>
        </a:lnRef>
        <a:fillRef idx="0">
          <a:scrgbClr r="0" g="0" b="0"/>
        </a:fillRef>
        <a:effectRef idx="0">
          <a:scrgbClr r="0" g="0" b="0"/>
        </a:effectRef>
        <a:fontRef idx="minor"/>
      </dsp:style>
    </dsp:sp>
    <dsp:sp modelId="{7513BCB1-7F0A-4670-8697-3107B2E54624}">
      <dsp:nvSpPr>
        <dsp:cNvPr id="0" name=""/>
        <dsp:cNvSpPr/>
      </dsp:nvSpPr>
      <dsp:spPr>
        <a:xfrm>
          <a:off x="1259154" y="1301697"/>
          <a:ext cx="91440" cy="408709"/>
        </a:xfrm>
        <a:custGeom>
          <a:avLst/>
          <a:gdLst/>
          <a:ahLst/>
          <a:cxnLst/>
          <a:rect l="0" t="0" r="0" b="0"/>
          <a:pathLst>
            <a:path>
              <a:moveTo>
                <a:pt x="47047" y="0"/>
              </a:moveTo>
              <a:lnTo>
                <a:pt x="47047" y="311271"/>
              </a:lnTo>
              <a:lnTo>
                <a:pt x="45720" y="311271"/>
              </a:lnTo>
              <a:lnTo>
                <a:pt x="45720" y="408709"/>
              </a:lnTo>
            </a:path>
          </a:pathLst>
        </a:custGeom>
        <a:noFill/>
        <a:ln w="9525" cap="flat" cmpd="sng" algn="ctr">
          <a:solidFill>
            <a:schemeClr val="tx1"/>
          </a:solidFill>
          <a:prstDash val="solid"/>
        </a:ln>
        <a:effectLst/>
      </dsp:spPr>
      <dsp:style>
        <a:lnRef idx="1">
          <a:scrgbClr r="0" g="0" b="0"/>
        </a:lnRef>
        <a:fillRef idx="0">
          <a:scrgbClr r="0" g="0" b="0"/>
        </a:fillRef>
        <a:effectRef idx="0">
          <a:scrgbClr r="0" g="0" b="0"/>
        </a:effectRef>
        <a:fontRef idx="minor"/>
      </dsp:style>
    </dsp:sp>
    <dsp:sp modelId="{8167DFC1-D597-4D6F-835E-D62F422B28B5}">
      <dsp:nvSpPr>
        <dsp:cNvPr id="0" name=""/>
        <dsp:cNvSpPr/>
      </dsp:nvSpPr>
      <dsp:spPr>
        <a:xfrm>
          <a:off x="431956" y="67466"/>
          <a:ext cx="1748490" cy="1234231"/>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solidFill>
            <a:schemeClr val="tx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100000"/>
            </a:lnSpc>
            <a:spcBef>
              <a:spcPct val="0"/>
            </a:spcBef>
            <a:spcAft>
              <a:spcPct val="35000"/>
            </a:spcAft>
          </a:pPr>
          <a:r>
            <a:rPr lang="en-US" sz="2000" kern="1200" dirty="0" smtClean="0">
              <a:solidFill>
                <a:schemeClr val="tx1">
                  <a:lumMod val="65000"/>
                </a:schemeClr>
              </a:solidFill>
            </a:rPr>
            <a:t>Neuroscience</a:t>
          </a:r>
          <a:endParaRPr lang="en-US" sz="2000" kern="1200" dirty="0">
            <a:solidFill>
              <a:schemeClr val="tx1">
                <a:lumMod val="65000"/>
              </a:schemeClr>
            </a:solidFill>
          </a:endParaRPr>
        </a:p>
      </dsp:txBody>
      <dsp:txXfrm>
        <a:off x="431956" y="67466"/>
        <a:ext cx="1748490" cy="1234231"/>
      </dsp:txXfrm>
    </dsp:sp>
    <dsp:sp modelId="{B4C5E064-1333-4D87-A5B6-2291C3FD4C21}">
      <dsp:nvSpPr>
        <dsp:cNvPr id="0" name=""/>
        <dsp:cNvSpPr/>
      </dsp:nvSpPr>
      <dsp:spPr>
        <a:xfrm>
          <a:off x="840879" y="1710407"/>
          <a:ext cx="927989" cy="463994"/>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solidFill>
            <a:schemeClr val="tx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100000"/>
            </a:lnSpc>
            <a:spcBef>
              <a:spcPct val="0"/>
            </a:spcBef>
            <a:spcAft>
              <a:spcPct val="35000"/>
            </a:spcAft>
          </a:pPr>
          <a:r>
            <a:rPr lang="en-US" sz="1200" kern="1200" dirty="0" smtClean="0">
              <a:solidFill>
                <a:schemeClr val="tx1">
                  <a:lumMod val="65000"/>
                </a:schemeClr>
              </a:solidFill>
            </a:rPr>
            <a:t>Biological Data</a:t>
          </a:r>
          <a:endParaRPr lang="en-US" sz="1200" kern="1200" dirty="0">
            <a:solidFill>
              <a:schemeClr val="tx1">
                <a:lumMod val="65000"/>
              </a:schemeClr>
            </a:solidFill>
          </a:endParaRPr>
        </a:p>
      </dsp:txBody>
      <dsp:txXfrm>
        <a:off x="840879" y="1710407"/>
        <a:ext cx="927989" cy="463994"/>
      </dsp:txXfrm>
    </dsp:sp>
    <dsp:sp modelId="{05D47A2D-922A-49B8-9640-5F3EF226D72F}">
      <dsp:nvSpPr>
        <dsp:cNvPr id="0" name=""/>
        <dsp:cNvSpPr/>
      </dsp:nvSpPr>
      <dsp:spPr>
        <a:xfrm>
          <a:off x="57619" y="2479571"/>
          <a:ext cx="927989" cy="463994"/>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solidFill>
            <a:schemeClr val="tx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100000"/>
            </a:lnSpc>
            <a:spcBef>
              <a:spcPct val="0"/>
            </a:spcBef>
            <a:spcAft>
              <a:spcPct val="35000"/>
            </a:spcAft>
          </a:pPr>
          <a:r>
            <a:rPr lang="en-US" sz="1200" kern="1200" dirty="0" smtClean="0">
              <a:solidFill>
                <a:schemeClr val="tx1">
                  <a:lumMod val="65000"/>
                </a:schemeClr>
              </a:solidFill>
            </a:rPr>
            <a:t>Literature</a:t>
          </a:r>
          <a:endParaRPr lang="en-US" sz="1200" kern="1200" dirty="0">
            <a:solidFill>
              <a:schemeClr val="tx1">
                <a:lumMod val="65000"/>
              </a:schemeClr>
            </a:solidFill>
          </a:endParaRPr>
        </a:p>
      </dsp:txBody>
      <dsp:txXfrm>
        <a:off x="57619" y="2479571"/>
        <a:ext cx="927989" cy="463994"/>
      </dsp:txXfrm>
    </dsp:sp>
    <dsp:sp modelId="{A9C45F25-A3D4-4EE5-B457-364132643DFB}">
      <dsp:nvSpPr>
        <dsp:cNvPr id="0" name=""/>
        <dsp:cNvSpPr/>
      </dsp:nvSpPr>
      <dsp:spPr>
        <a:xfrm>
          <a:off x="1591363" y="2480666"/>
          <a:ext cx="927989" cy="463994"/>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solidFill>
            <a:schemeClr val="tx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11175">
            <a:lnSpc>
              <a:spcPct val="100000"/>
            </a:lnSpc>
            <a:spcBef>
              <a:spcPct val="0"/>
            </a:spcBef>
            <a:spcAft>
              <a:spcPct val="35000"/>
            </a:spcAft>
          </a:pPr>
          <a:r>
            <a:rPr lang="en-US" sz="1150" kern="1200" dirty="0" smtClean="0">
              <a:solidFill>
                <a:schemeClr val="tx1">
                  <a:lumMod val="65000"/>
                </a:schemeClr>
              </a:solidFill>
            </a:rPr>
            <a:t>Experiments</a:t>
          </a:r>
          <a:endParaRPr lang="en-US" sz="1150" kern="1200" dirty="0">
            <a:solidFill>
              <a:schemeClr val="tx1">
                <a:lumMod val="65000"/>
              </a:schemeClr>
            </a:solidFill>
          </a:endParaRPr>
        </a:p>
      </dsp:txBody>
      <dsp:txXfrm>
        <a:off x="1591363" y="2480666"/>
        <a:ext cx="927989" cy="463994"/>
      </dsp:txXfrm>
    </dsp:sp>
    <dsp:sp modelId="{0825748E-1580-4302-9C8F-4101AAA04821}">
      <dsp:nvSpPr>
        <dsp:cNvPr id="0" name=""/>
        <dsp:cNvSpPr/>
      </dsp:nvSpPr>
      <dsp:spPr>
        <a:xfrm>
          <a:off x="3241983" y="65391"/>
          <a:ext cx="1783791" cy="1259147"/>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solidFill>
            <a:schemeClr val="tx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solidFill>
                <a:schemeClr val="bg1"/>
              </a:solidFill>
            </a:rPr>
            <a:t>Computation</a:t>
          </a:r>
        </a:p>
      </dsp:txBody>
      <dsp:txXfrm>
        <a:off x="3241983" y="65391"/>
        <a:ext cx="1783791" cy="1259147"/>
      </dsp:txXfrm>
    </dsp:sp>
    <dsp:sp modelId="{71E72159-C9F6-49BD-BB02-6F261C06EE3B}">
      <dsp:nvSpPr>
        <dsp:cNvPr id="0" name=""/>
        <dsp:cNvSpPr/>
      </dsp:nvSpPr>
      <dsp:spPr>
        <a:xfrm>
          <a:off x="2408115" y="1707219"/>
          <a:ext cx="927989" cy="463994"/>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solidFill>
            <a:schemeClr val="tx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solidFill>
                <a:schemeClr val="tx1">
                  <a:lumMod val="65000"/>
                </a:schemeClr>
              </a:solidFill>
            </a:rPr>
            <a:t>Neural Networks</a:t>
          </a:r>
        </a:p>
      </dsp:txBody>
      <dsp:txXfrm>
        <a:off x="2408115" y="1707219"/>
        <a:ext cx="927989" cy="463994"/>
      </dsp:txXfrm>
    </dsp:sp>
    <dsp:sp modelId="{E0341059-8D09-4B8A-9349-2D24A019525B}">
      <dsp:nvSpPr>
        <dsp:cNvPr id="0" name=""/>
        <dsp:cNvSpPr/>
      </dsp:nvSpPr>
      <dsp:spPr>
        <a:xfrm>
          <a:off x="1746764" y="3342309"/>
          <a:ext cx="927989" cy="463994"/>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solidFill>
            <a:schemeClr val="tx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solidFill>
                <a:schemeClr val="tx1">
                  <a:lumMod val="65000"/>
                </a:schemeClr>
              </a:solidFill>
            </a:rPr>
            <a:t>Navigation</a:t>
          </a:r>
        </a:p>
      </dsp:txBody>
      <dsp:txXfrm>
        <a:off x="1746764" y="3342309"/>
        <a:ext cx="927989" cy="463994"/>
      </dsp:txXfrm>
    </dsp:sp>
    <dsp:sp modelId="{5D60E504-E5DC-451F-A5F8-D9B9DD835AC2}">
      <dsp:nvSpPr>
        <dsp:cNvPr id="0" name=""/>
        <dsp:cNvSpPr/>
      </dsp:nvSpPr>
      <dsp:spPr>
        <a:xfrm>
          <a:off x="3088118" y="3342309"/>
          <a:ext cx="927989" cy="463994"/>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solidFill>
            <a:schemeClr val="tx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solidFill>
                <a:schemeClr val="tx1">
                  <a:lumMod val="65000"/>
                </a:schemeClr>
              </a:solidFill>
            </a:rPr>
            <a:t>Trust</a:t>
          </a:r>
        </a:p>
      </dsp:txBody>
      <dsp:txXfrm>
        <a:off x="3088118" y="3342309"/>
        <a:ext cx="927989" cy="463994"/>
      </dsp:txXfrm>
    </dsp:sp>
    <dsp:sp modelId="{C8A36C96-EC27-4082-9823-D5FA03C21ABD}">
      <dsp:nvSpPr>
        <dsp:cNvPr id="0" name=""/>
        <dsp:cNvSpPr/>
      </dsp:nvSpPr>
      <dsp:spPr>
        <a:xfrm>
          <a:off x="4898097" y="1707219"/>
          <a:ext cx="927989" cy="463994"/>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solidFill>
            <a:schemeClr val="tx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b="1" kern="1200" dirty="0" smtClean="0">
              <a:solidFill>
                <a:schemeClr val="bg1"/>
              </a:solidFill>
            </a:rPr>
            <a:t>Robotics</a:t>
          </a:r>
        </a:p>
      </dsp:txBody>
      <dsp:txXfrm>
        <a:off x="4898097" y="1707219"/>
        <a:ext cx="927989" cy="463994"/>
      </dsp:txXfrm>
    </dsp:sp>
    <dsp:sp modelId="{75924242-213A-4883-A676-81339AF245E6}">
      <dsp:nvSpPr>
        <dsp:cNvPr id="0" name=""/>
        <dsp:cNvSpPr/>
      </dsp:nvSpPr>
      <dsp:spPr>
        <a:xfrm>
          <a:off x="4225444" y="3342467"/>
          <a:ext cx="927989" cy="463994"/>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solidFill>
            <a:schemeClr val="tx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b="1" kern="1200" dirty="0" smtClean="0">
              <a:solidFill>
                <a:schemeClr val="bg1"/>
              </a:solidFill>
            </a:rPr>
            <a:t>Virtual Environment</a:t>
          </a:r>
        </a:p>
      </dsp:txBody>
      <dsp:txXfrm>
        <a:off x="4225444" y="3342467"/>
        <a:ext cx="927989" cy="463994"/>
      </dsp:txXfrm>
    </dsp:sp>
    <dsp:sp modelId="{27515C6B-5551-4541-A4B1-7086548B979C}">
      <dsp:nvSpPr>
        <dsp:cNvPr id="0" name=""/>
        <dsp:cNvSpPr/>
      </dsp:nvSpPr>
      <dsp:spPr>
        <a:xfrm>
          <a:off x="5574277" y="3342472"/>
          <a:ext cx="927989" cy="463994"/>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solidFill>
            <a:schemeClr val="tx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b="1" kern="1200" dirty="0" smtClean="0">
              <a:solidFill>
                <a:schemeClr val="bg1"/>
              </a:solidFill>
            </a:rPr>
            <a:t>Childbot</a:t>
          </a:r>
        </a:p>
      </dsp:txBody>
      <dsp:txXfrm>
        <a:off x="5574277" y="3342472"/>
        <a:ext cx="927989" cy="463994"/>
      </dsp:txXfrm>
    </dsp:sp>
    <dsp:sp modelId="{6E378697-5DA3-463B-82EE-13B21AFB0A35}">
      <dsp:nvSpPr>
        <dsp:cNvPr id="0" name=""/>
        <dsp:cNvSpPr/>
      </dsp:nvSpPr>
      <dsp:spPr>
        <a:xfrm>
          <a:off x="6050981" y="47040"/>
          <a:ext cx="1783791" cy="1259147"/>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solidFill>
            <a:schemeClr val="tx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0" kern="1200" dirty="0" smtClean="0">
              <a:solidFill>
                <a:schemeClr val="tx1">
                  <a:lumMod val="65000"/>
                </a:schemeClr>
              </a:solidFill>
            </a:rPr>
            <a:t>Computer Science Infrastructure</a:t>
          </a:r>
          <a:endParaRPr lang="en-US" sz="2000" b="0" kern="1200" dirty="0">
            <a:solidFill>
              <a:schemeClr val="tx1">
                <a:lumMod val="65000"/>
              </a:schemeClr>
            </a:solidFill>
          </a:endParaRPr>
        </a:p>
      </dsp:txBody>
      <dsp:txXfrm>
        <a:off x="6050981" y="47040"/>
        <a:ext cx="1783791" cy="1259147"/>
      </dsp:txXfrm>
    </dsp:sp>
    <dsp:sp modelId="{EF67A1CC-328E-494D-B51F-C3C18697BE99}">
      <dsp:nvSpPr>
        <dsp:cNvPr id="0" name=""/>
        <dsp:cNvSpPr/>
      </dsp:nvSpPr>
      <dsp:spPr>
        <a:xfrm>
          <a:off x="5729381" y="2468881"/>
          <a:ext cx="927989" cy="463994"/>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solidFill>
            <a:schemeClr val="tx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b="0" kern="1200" dirty="0" smtClean="0">
              <a:solidFill>
                <a:schemeClr val="tx1">
                  <a:lumMod val="65000"/>
                </a:schemeClr>
              </a:solidFill>
            </a:rPr>
            <a:t>NeoCortical Simulator (NCS)</a:t>
          </a:r>
          <a:endParaRPr lang="en-US" sz="1000" b="0" kern="1200" dirty="0">
            <a:solidFill>
              <a:schemeClr val="tx1">
                <a:lumMod val="65000"/>
              </a:schemeClr>
            </a:solidFill>
          </a:endParaRPr>
        </a:p>
      </dsp:txBody>
      <dsp:txXfrm>
        <a:off x="5729381" y="2468881"/>
        <a:ext cx="927989" cy="463994"/>
      </dsp:txXfrm>
    </dsp:sp>
    <dsp:sp modelId="{D60986D4-ADC9-4AC3-A656-7B7B4DBB5093}">
      <dsp:nvSpPr>
        <dsp:cNvPr id="0" name=""/>
        <dsp:cNvSpPr/>
      </dsp:nvSpPr>
      <dsp:spPr>
        <a:xfrm>
          <a:off x="7230108" y="2468881"/>
          <a:ext cx="927989" cy="463994"/>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solidFill>
            <a:schemeClr val="tx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b="0" kern="1200" dirty="0" err="1" smtClean="0">
              <a:solidFill>
                <a:schemeClr val="tx1">
                  <a:lumMod val="65000"/>
                </a:schemeClr>
              </a:solidFill>
            </a:rPr>
            <a:t>Brainslug</a:t>
          </a:r>
          <a:endParaRPr lang="en-US" sz="1200" b="0" kern="1200" dirty="0">
            <a:solidFill>
              <a:schemeClr val="tx1">
                <a:lumMod val="65000"/>
              </a:schemeClr>
            </a:solidFill>
          </a:endParaRPr>
        </a:p>
      </dsp:txBody>
      <dsp:txXfrm>
        <a:off x="7230108" y="2468881"/>
        <a:ext cx="927989" cy="46399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6CCC22-56E3-4755-BA25-166F2877F11E}">
      <dsp:nvSpPr>
        <dsp:cNvPr id="0" name=""/>
        <dsp:cNvSpPr/>
      </dsp:nvSpPr>
      <dsp:spPr>
        <a:xfrm>
          <a:off x="6942876" y="1306188"/>
          <a:ext cx="287231" cy="1394689"/>
        </a:xfrm>
        <a:custGeom>
          <a:avLst/>
          <a:gdLst/>
          <a:ahLst/>
          <a:cxnLst/>
          <a:rect l="0" t="0" r="0" b="0"/>
          <a:pathLst>
            <a:path>
              <a:moveTo>
                <a:pt x="0" y="0"/>
              </a:moveTo>
              <a:lnTo>
                <a:pt x="0" y="1394689"/>
              </a:lnTo>
              <a:lnTo>
                <a:pt x="287231" y="1394689"/>
              </a:lnTo>
            </a:path>
          </a:pathLst>
        </a:custGeom>
        <a:noFill/>
        <a:ln w="9525" cap="flat" cmpd="sng" algn="ctr">
          <a:solidFill>
            <a:schemeClr val="tx1"/>
          </a:solidFill>
          <a:prstDash val="solid"/>
        </a:ln>
        <a:effectLst/>
      </dsp:spPr>
      <dsp:style>
        <a:lnRef idx="1">
          <a:scrgbClr r="0" g="0" b="0"/>
        </a:lnRef>
        <a:fillRef idx="0">
          <a:scrgbClr r="0" g="0" b="0"/>
        </a:fillRef>
        <a:effectRef idx="0">
          <a:scrgbClr r="0" g="0" b="0"/>
        </a:effectRef>
        <a:fontRef idx="minor"/>
      </dsp:style>
    </dsp:sp>
    <dsp:sp modelId="{ACF38941-927D-46D1-B802-96ECCBEA41A2}">
      <dsp:nvSpPr>
        <dsp:cNvPr id="0" name=""/>
        <dsp:cNvSpPr/>
      </dsp:nvSpPr>
      <dsp:spPr>
        <a:xfrm>
          <a:off x="6657371" y="1306188"/>
          <a:ext cx="285505" cy="1394689"/>
        </a:xfrm>
        <a:custGeom>
          <a:avLst/>
          <a:gdLst/>
          <a:ahLst/>
          <a:cxnLst/>
          <a:rect l="0" t="0" r="0" b="0"/>
          <a:pathLst>
            <a:path>
              <a:moveTo>
                <a:pt x="285505" y="0"/>
              </a:moveTo>
              <a:lnTo>
                <a:pt x="285505" y="1394689"/>
              </a:lnTo>
              <a:lnTo>
                <a:pt x="0" y="1394689"/>
              </a:lnTo>
            </a:path>
          </a:pathLst>
        </a:custGeom>
        <a:noFill/>
        <a:ln w="9525" cap="flat" cmpd="sng" algn="ctr">
          <a:solidFill>
            <a:schemeClr val="tx1"/>
          </a:solidFill>
          <a:prstDash val="solid"/>
        </a:ln>
        <a:effectLst/>
      </dsp:spPr>
      <dsp:style>
        <a:lnRef idx="1">
          <a:scrgbClr r="0" g="0" b="0"/>
        </a:lnRef>
        <a:fillRef idx="0">
          <a:scrgbClr r="0" g="0" b="0"/>
        </a:fillRef>
        <a:effectRef idx="0">
          <a:scrgbClr r="0" g="0" b="0"/>
        </a:effectRef>
        <a:fontRef idx="minor"/>
      </dsp:style>
    </dsp:sp>
    <dsp:sp modelId="{9E6EFF98-1501-49A0-B1F3-9D88ED1CB7E8}">
      <dsp:nvSpPr>
        <dsp:cNvPr id="0" name=""/>
        <dsp:cNvSpPr/>
      </dsp:nvSpPr>
      <dsp:spPr>
        <a:xfrm>
          <a:off x="5362092" y="2171214"/>
          <a:ext cx="212184" cy="1403255"/>
        </a:xfrm>
        <a:custGeom>
          <a:avLst/>
          <a:gdLst/>
          <a:ahLst/>
          <a:cxnLst/>
          <a:rect l="0" t="0" r="0" b="0"/>
          <a:pathLst>
            <a:path>
              <a:moveTo>
                <a:pt x="0" y="0"/>
              </a:moveTo>
              <a:lnTo>
                <a:pt x="0" y="1403255"/>
              </a:lnTo>
              <a:lnTo>
                <a:pt x="212184" y="1403255"/>
              </a:lnTo>
            </a:path>
          </a:pathLst>
        </a:custGeom>
        <a:noFill/>
        <a:ln w="9525" cap="flat" cmpd="sng" algn="ctr">
          <a:solidFill>
            <a:schemeClr val="tx1"/>
          </a:solidFill>
          <a:prstDash val="solid"/>
        </a:ln>
        <a:effectLst/>
      </dsp:spPr>
      <dsp:style>
        <a:lnRef idx="1">
          <a:scrgbClr r="0" g="0" b="0"/>
        </a:lnRef>
        <a:fillRef idx="0">
          <a:scrgbClr r="0" g="0" b="0"/>
        </a:fillRef>
        <a:effectRef idx="0">
          <a:scrgbClr r="0" g="0" b="0"/>
        </a:effectRef>
        <a:fontRef idx="minor"/>
      </dsp:style>
    </dsp:sp>
    <dsp:sp modelId="{545C25D2-24DB-41E0-B149-DE826F84EE1B}">
      <dsp:nvSpPr>
        <dsp:cNvPr id="0" name=""/>
        <dsp:cNvSpPr/>
      </dsp:nvSpPr>
      <dsp:spPr>
        <a:xfrm>
          <a:off x="5153434" y="2171214"/>
          <a:ext cx="208658" cy="1403250"/>
        </a:xfrm>
        <a:custGeom>
          <a:avLst/>
          <a:gdLst/>
          <a:ahLst/>
          <a:cxnLst/>
          <a:rect l="0" t="0" r="0" b="0"/>
          <a:pathLst>
            <a:path>
              <a:moveTo>
                <a:pt x="208658" y="0"/>
              </a:moveTo>
              <a:lnTo>
                <a:pt x="208658" y="1403250"/>
              </a:lnTo>
              <a:lnTo>
                <a:pt x="0" y="1403250"/>
              </a:lnTo>
            </a:path>
          </a:pathLst>
        </a:custGeom>
        <a:noFill/>
        <a:ln w="9525" cap="flat" cmpd="sng" algn="ctr">
          <a:solidFill>
            <a:schemeClr val="tx1"/>
          </a:solidFill>
          <a:prstDash val="solid"/>
        </a:ln>
        <a:effectLst/>
      </dsp:spPr>
      <dsp:style>
        <a:lnRef idx="1">
          <a:scrgbClr r="0" g="0" b="0"/>
        </a:lnRef>
        <a:fillRef idx="0">
          <a:scrgbClr r="0" g="0" b="0"/>
        </a:fillRef>
        <a:effectRef idx="0">
          <a:scrgbClr r="0" g="0" b="0"/>
        </a:effectRef>
        <a:fontRef idx="minor"/>
      </dsp:style>
    </dsp:sp>
    <dsp:sp modelId="{79E00250-E770-4E29-B35A-9141530D271D}">
      <dsp:nvSpPr>
        <dsp:cNvPr id="0" name=""/>
        <dsp:cNvSpPr/>
      </dsp:nvSpPr>
      <dsp:spPr>
        <a:xfrm>
          <a:off x="4133879" y="1324539"/>
          <a:ext cx="764218" cy="614677"/>
        </a:xfrm>
        <a:custGeom>
          <a:avLst/>
          <a:gdLst/>
          <a:ahLst/>
          <a:cxnLst/>
          <a:rect l="0" t="0" r="0" b="0"/>
          <a:pathLst>
            <a:path>
              <a:moveTo>
                <a:pt x="0" y="0"/>
              </a:moveTo>
              <a:lnTo>
                <a:pt x="0" y="614677"/>
              </a:lnTo>
              <a:lnTo>
                <a:pt x="764218" y="614677"/>
              </a:lnTo>
            </a:path>
          </a:pathLst>
        </a:custGeom>
        <a:noFill/>
        <a:ln w="9525" cap="flat" cmpd="sng" algn="ctr">
          <a:solidFill>
            <a:schemeClr val="tx1"/>
          </a:solidFill>
          <a:prstDash val="solid"/>
        </a:ln>
        <a:effectLst/>
      </dsp:spPr>
      <dsp:style>
        <a:lnRef idx="1">
          <a:scrgbClr r="0" g="0" b="0"/>
        </a:lnRef>
        <a:fillRef idx="0">
          <a:scrgbClr r="0" g="0" b="0"/>
        </a:fillRef>
        <a:effectRef idx="0">
          <a:scrgbClr r="0" g="0" b="0"/>
        </a:effectRef>
        <a:fontRef idx="minor"/>
      </dsp:style>
    </dsp:sp>
    <dsp:sp modelId="{6744B9B8-A1BC-4409-8621-F874CB1F351D}">
      <dsp:nvSpPr>
        <dsp:cNvPr id="0" name=""/>
        <dsp:cNvSpPr/>
      </dsp:nvSpPr>
      <dsp:spPr>
        <a:xfrm>
          <a:off x="2872110" y="2171214"/>
          <a:ext cx="216008" cy="1403092"/>
        </a:xfrm>
        <a:custGeom>
          <a:avLst/>
          <a:gdLst/>
          <a:ahLst/>
          <a:cxnLst/>
          <a:rect l="0" t="0" r="0" b="0"/>
          <a:pathLst>
            <a:path>
              <a:moveTo>
                <a:pt x="0" y="0"/>
              </a:moveTo>
              <a:lnTo>
                <a:pt x="0" y="1403092"/>
              </a:lnTo>
              <a:lnTo>
                <a:pt x="216008" y="1403092"/>
              </a:lnTo>
            </a:path>
          </a:pathLst>
        </a:custGeom>
        <a:noFill/>
        <a:ln w="9525" cap="flat" cmpd="sng" algn="ctr">
          <a:solidFill>
            <a:schemeClr val="tx1"/>
          </a:solidFill>
          <a:prstDash val="solid"/>
        </a:ln>
        <a:effectLst/>
      </dsp:spPr>
      <dsp:style>
        <a:lnRef idx="1">
          <a:scrgbClr r="0" g="0" b="0"/>
        </a:lnRef>
        <a:fillRef idx="0">
          <a:scrgbClr r="0" g="0" b="0"/>
        </a:fillRef>
        <a:effectRef idx="0">
          <a:scrgbClr r="0" g="0" b="0"/>
        </a:effectRef>
        <a:fontRef idx="minor"/>
      </dsp:style>
    </dsp:sp>
    <dsp:sp modelId="{6EECC448-73D3-4604-B065-129445662708}">
      <dsp:nvSpPr>
        <dsp:cNvPr id="0" name=""/>
        <dsp:cNvSpPr/>
      </dsp:nvSpPr>
      <dsp:spPr>
        <a:xfrm>
          <a:off x="2674754" y="2171214"/>
          <a:ext cx="197355" cy="1403092"/>
        </a:xfrm>
        <a:custGeom>
          <a:avLst/>
          <a:gdLst/>
          <a:ahLst/>
          <a:cxnLst/>
          <a:rect l="0" t="0" r="0" b="0"/>
          <a:pathLst>
            <a:path>
              <a:moveTo>
                <a:pt x="197355" y="0"/>
              </a:moveTo>
              <a:lnTo>
                <a:pt x="197355" y="1403092"/>
              </a:lnTo>
              <a:lnTo>
                <a:pt x="0" y="1403092"/>
              </a:lnTo>
            </a:path>
          </a:pathLst>
        </a:custGeom>
        <a:noFill/>
        <a:ln w="9525" cap="flat" cmpd="sng" algn="ctr">
          <a:solidFill>
            <a:schemeClr val="tx1"/>
          </a:solidFill>
          <a:prstDash val="solid"/>
        </a:ln>
        <a:effectLst/>
      </dsp:spPr>
      <dsp:style>
        <a:lnRef idx="1">
          <a:scrgbClr r="0" g="0" b="0"/>
        </a:lnRef>
        <a:fillRef idx="0">
          <a:scrgbClr r="0" g="0" b="0"/>
        </a:fillRef>
        <a:effectRef idx="0">
          <a:scrgbClr r="0" g="0" b="0"/>
        </a:effectRef>
        <a:fontRef idx="minor"/>
      </dsp:style>
    </dsp:sp>
    <dsp:sp modelId="{8B315E32-354A-431D-BB2F-2F1B5F1F2F1A}">
      <dsp:nvSpPr>
        <dsp:cNvPr id="0" name=""/>
        <dsp:cNvSpPr/>
      </dsp:nvSpPr>
      <dsp:spPr>
        <a:xfrm>
          <a:off x="3336105" y="1324539"/>
          <a:ext cx="797774" cy="614677"/>
        </a:xfrm>
        <a:custGeom>
          <a:avLst/>
          <a:gdLst/>
          <a:ahLst/>
          <a:cxnLst/>
          <a:rect l="0" t="0" r="0" b="0"/>
          <a:pathLst>
            <a:path>
              <a:moveTo>
                <a:pt x="797774" y="0"/>
              </a:moveTo>
              <a:lnTo>
                <a:pt x="797774" y="614677"/>
              </a:lnTo>
              <a:lnTo>
                <a:pt x="0" y="614677"/>
              </a:lnTo>
            </a:path>
          </a:pathLst>
        </a:custGeom>
        <a:noFill/>
        <a:ln w="9525" cap="flat" cmpd="sng" algn="ctr">
          <a:solidFill>
            <a:schemeClr val="tx1"/>
          </a:solidFill>
          <a:prstDash val="solid"/>
        </a:ln>
        <a:effectLst/>
      </dsp:spPr>
      <dsp:style>
        <a:lnRef idx="1">
          <a:scrgbClr r="0" g="0" b="0"/>
        </a:lnRef>
        <a:fillRef idx="0">
          <a:scrgbClr r="0" g="0" b="0"/>
        </a:fillRef>
        <a:effectRef idx="0">
          <a:scrgbClr r="0" g="0" b="0"/>
        </a:effectRef>
        <a:fontRef idx="minor"/>
      </dsp:style>
    </dsp:sp>
    <dsp:sp modelId="{8E1980E0-D735-463B-968F-6D171971B305}">
      <dsp:nvSpPr>
        <dsp:cNvPr id="0" name=""/>
        <dsp:cNvSpPr/>
      </dsp:nvSpPr>
      <dsp:spPr>
        <a:xfrm>
          <a:off x="1304874" y="2174402"/>
          <a:ext cx="750483" cy="306264"/>
        </a:xfrm>
        <a:custGeom>
          <a:avLst/>
          <a:gdLst/>
          <a:ahLst/>
          <a:cxnLst/>
          <a:rect l="0" t="0" r="0" b="0"/>
          <a:pathLst>
            <a:path>
              <a:moveTo>
                <a:pt x="0" y="0"/>
              </a:moveTo>
              <a:lnTo>
                <a:pt x="0" y="208825"/>
              </a:lnTo>
              <a:lnTo>
                <a:pt x="750483" y="208825"/>
              </a:lnTo>
              <a:lnTo>
                <a:pt x="750483" y="306264"/>
              </a:lnTo>
            </a:path>
          </a:pathLst>
        </a:custGeom>
        <a:noFill/>
        <a:ln w="9525" cap="flat" cmpd="sng" algn="ctr">
          <a:solidFill>
            <a:schemeClr val="tx1"/>
          </a:solidFill>
          <a:prstDash val="solid"/>
        </a:ln>
        <a:effectLst/>
      </dsp:spPr>
      <dsp:style>
        <a:lnRef idx="1">
          <a:scrgbClr r="0" g="0" b="0"/>
        </a:lnRef>
        <a:fillRef idx="0">
          <a:scrgbClr r="0" g="0" b="0"/>
        </a:fillRef>
        <a:effectRef idx="0">
          <a:scrgbClr r="0" g="0" b="0"/>
        </a:effectRef>
        <a:fontRef idx="minor"/>
      </dsp:style>
    </dsp:sp>
    <dsp:sp modelId="{38A7B466-D099-48D0-80D1-31BCA1FFBE7F}">
      <dsp:nvSpPr>
        <dsp:cNvPr id="0" name=""/>
        <dsp:cNvSpPr/>
      </dsp:nvSpPr>
      <dsp:spPr>
        <a:xfrm>
          <a:off x="521613" y="2174402"/>
          <a:ext cx="783260" cy="305169"/>
        </a:xfrm>
        <a:custGeom>
          <a:avLst/>
          <a:gdLst/>
          <a:ahLst/>
          <a:cxnLst/>
          <a:rect l="0" t="0" r="0" b="0"/>
          <a:pathLst>
            <a:path>
              <a:moveTo>
                <a:pt x="783260" y="0"/>
              </a:moveTo>
              <a:lnTo>
                <a:pt x="783260" y="207730"/>
              </a:lnTo>
              <a:lnTo>
                <a:pt x="0" y="207730"/>
              </a:lnTo>
              <a:lnTo>
                <a:pt x="0" y="305169"/>
              </a:lnTo>
            </a:path>
          </a:pathLst>
        </a:custGeom>
        <a:noFill/>
        <a:ln w="9525" cap="flat" cmpd="sng" algn="ctr">
          <a:solidFill>
            <a:schemeClr val="tx1"/>
          </a:solidFill>
          <a:prstDash val="solid"/>
        </a:ln>
        <a:effectLst/>
      </dsp:spPr>
      <dsp:style>
        <a:lnRef idx="1">
          <a:scrgbClr r="0" g="0" b="0"/>
        </a:lnRef>
        <a:fillRef idx="0">
          <a:scrgbClr r="0" g="0" b="0"/>
        </a:fillRef>
        <a:effectRef idx="0">
          <a:scrgbClr r="0" g="0" b="0"/>
        </a:effectRef>
        <a:fontRef idx="minor"/>
      </dsp:style>
    </dsp:sp>
    <dsp:sp modelId="{7513BCB1-7F0A-4670-8697-3107B2E54624}">
      <dsp:nvSpPr>
        <dsp:cNvPr id="0" name=""/>
        <dsp:cNvSpPr/>
      </dsp:nvSpPr>
      <dsp:spPr>
        <a:xfrm>
          <a:off x="1259154" y="1301697"/>
          <a:ext cx="91440" cy="408709"/>
        </a:xfrm>
        <a:custGeom>
          <a:avLst/>
          <a:gdLst/>
          <a:ahLst/>
          <a:cxnLst/>
          <a:rect l="0" t="0" r="0" b="0"/>
          <a:pathLst>
            <a:path>
              <a:moveTo>
                <a:pt x="47047" y="0"/>
              </a:moveTo>
              <a:lnTo>
                <a:pt x="47047" y="311271"/>
              </a:lnTo>
              <a:lnTo>
                <a:pt x="45720" y="311271"/>
              </a:lnTo>
              <a:lnTo>
                <a:pt x="45720" y="408709"/>
              </a:lnTo>
            </a:path>
          </a:pathLst>
        </a:custGeom>
        <a:noFill/>
        <a:ln w="9525" cap="flat" cmpd="sng" algn="ctr">
          <a:solidFill>
            <a:schemeClr val="tx1"/>
          </a:solidFill>
          <a:prstDash val="solid"/>
        </a:ln>
        <a:effectLst/>
      </dsp:spPr>
      <dsp:style>
        <a:lnRef idx="1">
          <a:scrgbClr r="0" g="0" b="0"/>
        </a:lnRef>
        <a:fillRef idx="0">
          <a:scrgbClr r="0" g="0" b="0"/>
        </a:fillRef>
        <a:effectRef idx="0">
          <a:scrgbClr r="0" g="0" b="0"/>
        </a:effectRef>
        <a:fontRef idx="minor"/>
      </dsp:style>
    </dsp:sp>
    <dsp:sp modelId="{8167DFC1-D597-4D6F-835E-D62F422B28B5}">
      <dsp:nvSpPr>
        <dsp:cNvPr id="0" name=""/>
        <dsp:cNvSpPr/>
      </dsp:nvSpPr>
      <dsp:spPr>
        <a:xfrm>
          <a:off x="431956" y="67466"/>
          <a:ext cx="1748490" cy="1234231"/>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solidFill>
            <a:schemeClr val="tx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100000"/>
            </a:lnSpc>
            <a:spcBef>
              <a:spcPct val="0"/>
            </a:spcBef>
            <a:spcAft>
              <a:spcPct val="35000"/>
            </a:spcAft>
          </a:pPr>
          <a:r>
            <a:rPr lang="en-US" sz="2000" kern="1200" dirty="0" smtClean="0">
              <a:solidFill>
                <a:schemeClr val="tx1">
                  <a:lumMod val="65000"/>
                </a:schemeClr>
              </a:solidFill>
            </a:rPr>
            <a:t>Neuroscience</a:t>
          </a:r>
          <a:endParaRPr lang="en-US" sz="2000" kern="1200" dirty="0">
            <a:solidFill>
              <a:schemeClr val="tx1">
                <a:lumMod val="65000"/>
              </a:schemeClr>
            </a:solidFill>
          </a:endParaRPr>
        </a:p>
      </dsp:txBody>
      <dsp:txXfrm>
        <a:off x="431956" y="67466"/>
        <a:ext cx="1748490" cy="1234231"/>
      </dsp:txXfrm>
    </dsp:sp>
    <dsp:sp modelId="{B4C5E064-1333-4D87-A5B6-2291C3FD4C21}">
      <dsp:nvSpPr>
        <dsp:cNvPr id="0" name=""/>
        <dsp:cNvSpPr/>
      </dsp:nvSpPr>
      <dsp:spPr>
        <a:xfrm>
          <a:off x="840879" y="1710407"/>
          <a:ext cx="927989" cy="463994"/>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solidFill>
            <a:schemeClr val="tx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100000"/>
            </a:lnSpc>
            <a:spcBef>
              <a:spcPct val="0"/>
            </a:spcBef>
            <a:spcAft>
              <a:spcPct val="35000"/>
            </a:spcAft>
          </a:pPr>
          <a:r>
            <a:rPr lang="en-US" sz="1200" kern="1200" dirty="0" smtClean="0">
              <a:solidFill>
                <a:schemeClr val="tx1">
                  <a:lumMod val="65000"/>
                </a:schemeClr>
              </a:solidFill>
            </a:rPr>
            <a:t>Biological Data</a:t>
          </a:r>
          <a:endParaRPr lang="en-US" sz="1200" kern="1200" dirty="0">
            <a:solidFill>
              <a:schemeClr val="tx1">
                <a:lumMod val="65000"/>
              </a:schemeClr>
            </a:solidFill>
          </a:endParaRPr>
        </a:p>
      </dsp:txBody>
      <dsp:txXfrm>
        <a:off x="840879" y="1710407"/>
        <a:ext cx="927989" cy="463994"/>
      </dsp:txXfrm>
    </dsp:sp>
    <dsp:sp modelId="{05D47A2D-922A-49B8-9640-5F3EF226D72F}">
      <dsp:nvSpPr>
        <dsp:cNvPr id="0" name=""/>
        <dsp:cNvSpPr/>
      </dsp:nvSpPr>
      <dsp:spPr>
        <a:xfrm>
          <a:off x="57619" y="2479571"/>
          <a:ext cx="927989" cy="463994"/>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solidFill>
            <a:schemeClr val="tx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100000"/>
            </a:lnSpc>
            <a:spcBef>
              <a:spcPct val="0"/>
            </a:spcBef>
            <a:spcAft>
              <a:spcPct val="35000"/>
            </a:spcAft>
          </a:pPr>
          <a:r>
            <a:rPr lang="en-US" sz="1200" kern="1200" dirty="0" smtClean="0">
              <a:solidFill>
                <a:schemeClr val="tx1">
                  <a:lumMod val="65000"/>
                </a:schemeClr>
              </a:solidFill>
            </a:rPr>
            <a:t>Literature</a:t>
          </a:r>
          <a:endParaRPr lang="en-US" sz="1200" kern="1200" dirty="0">
            <a:solidFill>
              <a:schemeClr val="tx1">
                <a:lumMod val="65000"/>
              </a:schemeClr>
            </a:solidFill>
          </a:endParaRPr>
        </a:p>
      </dsp:txBody>
      <dsp:txXfrm>
        <a:off x="57619" y="2479571"/>
        <a:ext cx="927989" cy="463994"/>
      </dsp:txXfrm>
    </dsp:sp>
    <dsp:sp modelId="{A9C45F25-A3D4-4EE5-B457-364132643DFB}">
      <dsp:nvSpPr>
        <dsp:cNvPr id="0" name=""/>
        <dsp:cNvSpPr/>
      </dsp:nvSpPr>
      <dsp:spPr>
        <a:xfrm>
          <a:off x="1591363" y="2480666"/>
          <a:ext cx="927989" cy="463994"/>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solidFill>
            <a:schemeClr val="tx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11175">
            <a:lnSpc>
              <a:spcPct val="100000"/>
            </a:lnSpc>
            <a:spcBef>
              <a:spcPct val="0"/>
            </a:spcBef>
            <a:spcAft>
              <a:spcPct val="35000"/>
            </a:spcAft>
          </a:pPr>
          <a:r>
            <a:rPr lang="en-US" sz="1150" kern="1200" dirty="0" smtClean="0">
              <a:solidFill>
                <a:schemeClr val="tx1">
                  <a:lumMod val="65000"/>
                </a:schemeClr>
              </a:solidFill>
            </a:rPr>
            <a:t>Experiments</a:t>
          </a:r>
          <a:endParaRPr lang="en-US" sz="1150" kern="1200" dirty="0">
            <a:solidFill>
              <a:schemeClr val="tx1">
                <a:lumMod val="65000"/>
              </a:schemeClr>
            </a:solidFill>
          </a:endParaRPr>
        </a:p>
      </dsp:txBody>
      <dsp:txXfrm>
        <a:off x="1591363" y="2480666"/>
        <a:ext cx="927989" cy="463994"/>
      </dsp:txXfrm>
    </dsp:sp>
    <dsp:sp modelId="{0825748E-1580-4302-9C8F-4101AAA04821}">
      <dsp:nvSpPr>
        <dsp:cNvPr id="0" name=""/>
        <dsp:cNvSpPr/>
      </dsp:nvSpPr>
      <dsp:spPr>
        <a:xfrm>
          <a:off x="3241983" y="65391"/>
          <a:ext cx="1783791" cy="1259147"/>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solidFill>
            <a:schemeClr val="tx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solidFill>
                <a:schemeClr val="bg1"/>
              </a:solidFill>
            </a:rPr>
            <a:t>Computation</a:t>
          </a:r>
        </a:p>
      </dsp:txBody>
      <dsp:txXfrm>
        <a:off x="3241983" y="65391"/>
        <a:ext cx="1783791" cy="1259147"/>
      </dsp:txXfrm>
    </dsp:sp>
    <dsp:sp modelId="{71E72159-C9F6-49BD-BB02-6F261C06EE3B}">
      <dsp:nvSpPr>
        <dsp:cNvPr id="0" name=""/>
        <dsp:cNvSpPr/>
      </dsp:nvSpPr>
      <dsp:spPr>
        <a:xfrm>
          <a:off x="2408115" y="1707219"/>
          <a:ext cx="927989" cy="463994"/>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solidFill>
            <a:schemeClr val="tx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b="1" kern="1200" dirty="0" smtClean="0">
              <a:solidFill>
                <a:schemeClr val="bg1"/>
              </a:solidFill>
            </a:rPr>
            <a:t>Neural Networks</a:t>
          </a:r>
        </a:p>
      </dsp:txBody>
      <dsp:txXfrm>
        <a:off x="2408115" y="1707219"/>
        <a:ext cx="927989" cy="463994"/>
      </dsp:txXfrm>
    </dsp:sp>
    <dsp:sp modelId="{E0341059-8D09-4B8A-9349-2D24A019525B}">
      <dsp:nvSpPr>
        <dsp:cNvPr id="0" name=""/>
        <dsp:cNvSpPr/>
      </dsp:nvSpPr>
      <dsp:spPr>
        <a:xfrm>
          <a:off x="1746764" y="3342309"/>
          <a:ext cx="927989" cy="463994"/>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solidFill>
            <a:schemeClr val="tx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b="1" kern="1200" dirty="0" smtClean="0">
              <a:solidFill>
                <a:schemeClr val="bg1"/>
              </a:solidFill>
            </a:rPr>
            <a:t>Navigation</a:t>
          </a:r>
        </a:p>
      </dsp:txBody>
      <dsp:txXfrm>
        <a:off x="1746764" y="3342309"/>
        <a:ext cx="927989" cy="463994"/>
      </dsp:txXfrm>
    </dsp:sp>
    <dsp:sp modelId="{5D60E504-E5DC-451F-A5F8-D9B9DD835AC2}">
      <dsp:nvSpPr>
        <dsp:cNvPr id="0" name=""/>
        <dsp:cNvSpPr/>
      </dsp:nvSpPr>
      <dsp:spPr>
        <a:xfrm>
          <a:off x="3088118" y="3342309"/>
          <a:ext cx="927989" cy="463994"/>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solidFill>
            <a:schemeClr val="tx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b="1" kern="1200" dirty="0" smtClean="0">
              <a:solidFill>
                <a:schemeClr val="bg1"/>
              </a:solidFill>
            </a:rPr>
            <a:t>Trust</a:t>
          </a:r>
        </a:p>
      </dsp:txBody>
      <dsp:txXfrm>
        <a:off x="3088118" y="3342309"/>
        <a:ext cx="927989" cy="463994"/>
      </dsp:txXfrm>
    </dsp:sp>
    <dsp:sp modelId="{C8A36C96-EC27-4082-9823-D5FA03C21ABD}">
      <dsp:nvSpPr>
        <dsp:cNvPr id="0" name=""/>
        <dsp:cNvSpPr/>
      </dsp:nvSpPr>
      <dsp:spPr>
        <a:xfrm>
          <a:off x="4898097" y="1707219"/>
          <a:ext cx="927989" cy="463994"/>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solidFill>
            <a:schemeClr val="tx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b="0" kern="1200" dirty="0" smtClean="0">
              <a:solidFill>
                <a:schemeClr val="tx1">
                  <a:lumMod val="65000"/>
                </a:schemeClr>
              </a:solidFill>
            </a:rPr>
            <a:t>Robotics</a:t>
          </a:r>
        </a:p>
      </dsp:txBody>
      <dsp:txXfrm>
        <a:off x="4898097" y="1707219"/>
        <a:ext cx="927989" cy="463994"/>
      </dsp:txXfrm>
    </dsp:sp>
    <dsp:sp modelId="{75924242-213A-4883-A676-81339AF245E6}">
      <dsp:nvSpPr>
        <dsp:cNvPr id="0" name=""/>
        <dsp:cNvSpPr/>
      </dsp:nvSpPr>
      <dsp:spPr>
        <a:xfrm>
          <a:off x="4225444" y="3342467"/>
          <a:ext cx="927989" cy="463994"/>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solidFill>
            <a:schemeClr val="tx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b="0" kern="1200" dirty="0" smtClean="0">
              <a:solidFill>
                <a:schemeClr val="tx1">
                  <a:lumMod val="65000"/>
                </a:schemeClr>
              </a:solidFill>
            </a:rPr>
            <a:t>Virtual Environment</a:t>
          </a:r>
        </a:p>
      </dsp:txBody>
      <dsp:txXfrm>
        <a:off x="4225444" y="3342467"/>
        <a:ext cx="927989" cy="463994"/>
      </dsp:txXfrm>
    </dsp:sp>
    <dsp:sp modelId="{27515C6B-5551-4541-A4B1-7086548B979C}">
      <dsp:nvSpPr>
        <dsp:cNvPr id="0" name=""/>
        <dsp:cNvSpPr/>
      </dsp:nvSpPr>
      <dsp:spPr>
        <a:xfrm>
          <a:off x="5574277" y="3342472"/>
          <a:ext cx="927989" cy="463994"/>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solidFill>
            <a:schemeClr val="tx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b="0" kern="1200" dirty="0" smtClean="0">
              <a:solidFill>
                <a:schemeClr val="tx1">
                  <a:lumMod val="65000"/>
                </a:schemeClr>
              </a:solidFill>
            </a:rPr>
            <a:t>Childbot</a:t>
          </a:r>
        </a:p>
      </dsp:txBody>
      <dsp:txXfrm>
        <a:off x="5574277" y="3342472"/>
        <a:ext cx="927989" cy="463994"/>
      </dsp:txXfrm>
    </dsp:sp>
    <dsp:sp modelId="{6E378697-5DA3-463B-82EE-13B21AFB0A35}">
      <dsp:nvSpPr>
        <dsp:cNvPr id="0" name=""/>
        <dsp:cNvSpPr/>
      </dsp:nvSpPr>
      <dsp:spPr>
        <a:xfrm>
          <a:off x="6050981" y="47040"/>
          <a:ext cx="1783791" cy="1259147"/>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solidFill>
            <a:schemeClr val="tx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0" kern="1200" dirty="0" smtClean="0">
              <a:solidFill>
                <a:schemeClr val="tx1">
                  <a:lumMod val="65000"/>
                </a:schemeClr>
              </a:solidFill>
            </a:rPr>
            <a:t>Computer Science Infrastructure</a:t>
          </a:r>
          <a:endParaRPr lang="en-US" sz="2000" b="0" kern="1200" dirty="0">
            <a:solidFill>
              <a:schemeClr val="tx1">
                <a:lumMod val="65000"/>
              </a:schemeClr>
            </a:solidFill>
          </a:endParaRPr>
        </a:p>
      </dsp:txBody>
      <dsp:txXfrm>
        <a:off x="6050981" y="47040"/>
        <a:ext cx="1783791" cy="1259147"/>
      </dsp:txXfrm>
    </dsp:sp>
    <dsp:sp modelId="{EF67A1CC-328E-494D-B51F-C3C18697BE99}">
      <dsp:nvSpPr>
        <dsp:cNvPr id="0" name=""/>
        <dsp:cNvSpPr/>
      </dsp:nvSpPr>
      <dsp:spPr>
        <a:xfrm>
          <a:off x="5729381" y="2468881"/>
          <a:ext cx="927989" cy="463994"/>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solidFill>
            <a:schemeClr val="tx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b="0" kern="1200" dirty="0" smtClean="0">
              <a:solidFill>
                <a:schemeClr val="tx1">
                  <a:lumMod val="65000"/>
                </a:schemeClr>
              </a:solidFill>
            </a:rPr>
            <a:t>NeoCortical Simulator (NCS)</a:t>
          </a:r>
          <a:endParaRPr lang="en-US" sz="1000" b="0" kern="1200" dirty="0">
            <a:solidFill>
              <a:schemeClr val="tx1">
                <a:lumMod val="65000"/>
              </a:schemeClr>
            </a:solidFill>
          </a:endParaRPr>
        </a:p>
      </dsp:txBody>
      <dsp:txXfrm>
        <a:off x="5729381" y="2468881"/>
        <a:ext cx="927989" cy="463994"/>
      </dsp:txXfrm>
    </dsp:sp>
    <dsp:sp modelId="{D60986D4-ADC9-4AC3-A656-7B7B4DBB5093}">
      <dsp:nvSpPr>
        <dsp:cNvPr id="0" name=""/>
        <dsp:cNvSpPr/>
      </dsp:nvSpPr>
      <dsp:spPr>
        <a:xfrm>
          <a:off x="7230108" y="2468881"/>
          <a:ext cx="927989" cy="463994"/>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solidFill>
            <a:schemeClr val="tx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b="0" kern="1200" dirty="0" err="1" smtClean="0">
              <a:solidFill>
                <a:schemeClr val="tx1">
                  <a:lumMod val="65000"/>
                </a:schemeClr>
              </a:solidFill>
            </a:rPr>
            <a:t>Brainslug</a:t>
          </a:r>
          <a:endParaRPr lang="en-US" sz="1200" b="0" kern="1200" dirty="0">
            <a:solidFill>
              <a:schemeClr val="tx1">
                <a:lumMod val="65000"/>
              </a:schemeClr>
            </a:solidFill>
          </a:endParaRPr>
        </a:p>
      </dsp:txBody>
      <dsp:txXfrm>
        <a:off x="7230108" y="2468881"/>
        <a:ext cx="927989" cy="46399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6CCC22-56E3-4755-BA25-166F2877F11E}">
      <dsp:nvSpPr>
        <dsp:cNvPr id="0" name=""/>
        <dsp:cNvSpPr/>
      </dsp:nvSpPr>
      <dsp:spPr>
        <a:xfrm>
          <a:off x="6942876" y="1306188"/>
          <a:ext cx="287231" cy="1394689"/>
        </a:xfrm>
        <a:custGeom>
          <a:avLst/>
          <a:gdLst/>
          <a:ahLst/>
          <a:cxnLst/>
          <a:rect l="0" t="0" r="0" b="0"/>
          <a:pathLst>
            <a:path>
              <a:moveTo>
                <a:pt x="0" y="0"/>
              </a:moveTo>
              <a:lnTo>
                <a:pt x="0" y="1394689"/>
              </a:lnTo>
              <a:lnTo>
                <a:pt x="287231" y="1394689"/>
              </a:lnTo>
            </a:path>
          </a:pathLst>
        </a:custGeom>
        <a:noFill/>
        <a:ln w="9525" cap="flat" cmpd="sng" algn="ctr">
          <a:solidFill>
            <a:schemeClr val="tx1"/>
          </a:solidFill>
          <a:prstDash val="solid"/>
        </a:ln>
        <a:effectLst/>
      </dsp:spPr>
      <dsp:style>
        <a:lnRef idx="1">
          <a:scrgbClr r="0" g="0" b="0"/>
        </a:lnRef>
        <a:fillRef idx="0">
          <a:scrgbClr r="0" g="0" b="0"/>
        </a:fillRef>
        <a:effectRef idx="0">
          <a:scrgbClr r="0" g="0" b="0"/>
        </a:effectRef>
        <a:fontRef idx="minor"/>
      </dsp:style>
    </dsp:sp>
    <dsp:sp modelId="{ACF38941-927D-46D1-B802-96ECCBEA41A2}">
      <dsp:nvSpPr>
        <dsp:cNvPr id="0" name=""/>
        <dsp:cNvSpPr/>
      </dsp:nvSpPr>
      <dsp:spPr>
        <a:xfrm>
          <a:off x="6657371" y="1306188"/>
          <a:ext cx="285505" cy="1394689"/>
        </a:xfrm>
        <a:custGeom>
          <a:avLst/>
          <a:gdLst/>
          <a:ahLst/>
          <a:cxnLst/>
          <a:rect l="0" t="0" r="0" b="0"/>
          <a:pathLst>
            <a:path>
              <a:moveTo>
                <a:pt x="285505" y="0"/>
              </a:moveTo>
              <a:lnTo>
                <a:pt x="285505" y="1394689"/>
              </a:lnTo>
              <a:lnTo>
                <a:pt x="0" y="1394689"/>
              </a:lnTo>
            </a:path>
          </a:pathLst>
        </a:custGeom>
        <a:noFill/>
        <a:ln w="9525" cap="flat" cmpd="sng" algn="ctr">
          <a:solidFill>
            <a:schemeClr val="tx1"/>
          </a:solidFill>
          <a:prstDash val="solid"/>
        </a:ln>
        <a:effectLst/>
      </dsp:spPr>
      <dsp:style>
        <a:lnRef idx="1">
          <a:scrgbClr r="0" g="0" b="0"/>
        </a:lnRef>
        <a:fillRef idx="0">
          <a:scrgbClr r="0" g="0" b="0"/>
        </a:fillRef>
        <a:effectRef idx="0">
          <a:scrgbClr r="0" g="0" b="0"/>
        </a:effectRef>
        <a:fontRef idx="minor"/>
      </dsp:style>
    </dsp:sp>
    <dsp:sp modelId="{9E6EFF98-1501-49A0-B1F3-9D88ED1CB7E8}">
      <dsp:nvSpPr>
        <dsp:cNvPr id="0" name=""/>
        <dsp:cNvSpPr/>
      </dsp:nvSpPr>
      <dsp:spPr>
        <a:xfrm>
          <a:off x="5362092" y="2171214"/>
          <a:ext cx="212184" cy="1403255"/>
        </a:xfrm>
        <a:custGeom>
          <a:avLst/>
          <a:gdLst/>
          <a:ahLst/>
          <a:cxnLst/>
          <a:rect l="0" t="0" r="0" b="0"/>
          <a:pathLst>
            <a:path>
              <a:moveTo>
                <a:pt x="0" y="0"/>
              </a:moveTo>
              <a:lnTo>
                <a:pt x="0" y="1403255"/>
              </a:lnTo>
              <a:lnTo>
                <a:pt x="212184" y="1403255"/>
              </a:lnTo>
            </a:path>
          </a:pathLst>
        </a:custGeom>
        <a:noFill/>
        <a:ln w="9525" cap="flat" cmpd="sng" algn="ctr">
          <a:solidFill>
            <a:schemeClr val="tx1"/>
          </a:solidFill>
          <a:prstDash val="solid"/>
        </a:ln>
        <a:effectLst/>
      </dsp:spPr>
      <dsp:style>
        <a:lnRef idx="1">
          <a:scrgbClr r="0" g="0" b="0"/>
        </a:lnRef>
        <a:fillRef idx="0">
          <a:scrgbClr r="0" g="0" b="0"/>
        </a:fillRef>
        <a:effectRef idx="0">
          <a:scrgbClr r="0" g="0" b="0"/>
        </a:effectRef>
        <a:fontRef idx="minor"/>
      </dsp:style>
    </dsp:sp>
    <dsp:sp modelId="{545C25D2-24DB-41E0-B149-DE826F84EE1B}">
      <dsp:nvSpPr>
        <dsp:cNvPr id="0" name=""/>
        <dsp:cNvSpPr/>
      </dsp:nvSpPr>
      <dsp:spPr>
        <a:xfrm>
          <a:off x="5153434" y="2171214"/>
          <a:ext cx="208658" cy="1403250"/>
        </a:xfrm>
        <a:custGeom>
          <a:avLst/>
          <a:gdLst/>
          <a:ahLst/>
          <a:cxnLst/>
          <a:rect l="0" t="0" r="0" b="0"/>
          <a:pathLst>
            <a:path>
              <a:moveTo>
                <a:pt x="208658" y="0"/>
              </a:moveTo>
              <a:lnTo>
                <a:pt x="208658" y="1403250"/>
              </a:lnTo>
              <a:lnTo>
                <a:pt x="0" y="1403250"/>
              </a:lnTo>
            </a:path>
          </a:pathLst>
        </a:custGeom>
        <a:noFill/>
        <a:ln w="9525" cap="flat" cmpd="sng" algn="ctr">
          <a:solidFill>
            <a:schemeClr val="tx1"/>
          </a:solidFill>
          <a:prstDash val="solid"/>
        </a:ln>
        <a:effectLst/>
      </dsp:spPr>
      <dsp:style>
        <a:lnRef idx="1">
          <a:scrgbClr r="0" g="0" b="0"/>
        </a:lnRef>
        <a:fillRef idx="0">
          <a:scrgbClr r="0" g="0" b="0"/>
        </a:fillRef>
        <a:effectRef idx="0">
          <a:scrgbClr r="0" g="0" b="0"/>
        </a:effectRef>
        <a:fontRef idx="minor"/>
      </dsp:style>
    </dsp:sp>
    <dsp:sp modelId="{79E00250-E770-4E29-B35A-9141530D271D}">
      <dsp:nvSpPr>
        <dsp:cNvPr id="0" name=""/>
        <dsp:cNvSpPr/>
      </dsp:nvSpPr>
      <dsp:spPr>
        <a:xfrm>
          <a:off x="4133879" y="1324539"/>
          <a:ext cx="764218" cy="614677"/>
        </a:xfrm>
        <a:custGeom>
          <a:avLst/>
          <a:gdLst/>
          <a:ahLst/>
          <a:cxnLst/>
          <a:rect l="0" t="0" r="0" b="0"/>
          <a:pathLst>
            <a:path>
              <a:moveTo>
                <a:pt x="0" y="0"/>
              </a:moveTo>
              <a:lnTo>
                <a:pt x="0" y="614677"/>
              </a:lnTo>
              <a:lnTo>
                <a:pt x="764218" y="614677"/>
              </a:lnTo>
            </a:path>
          </a:pathLst>
        </a:custGeom>
        <a:noFill/>
        <a:ln w="9525" cap="flat" cmpd="sng" algn="ctr">
          <a:solidFill>
            <a:schemeClr val="tx1"/>
          </a:solidFill>
          <a:prstDash val="solid"/>
        </a:ln>
        <a:effectLst/>
      </dsp:spPr>
      <dsp:style>
        <a:lnRef idx="1">
          <a:scrgbClr r="0" g="0" b="0"/>
        </a:lnRef>
        <a:fillRef idx="0">
          <a:scrgbClr r="0" g="0" b="0"/>
        </a:fillRef>
        <a:effectRef idx="0">
          <a:scrgbClr r="0" g="0" b="0"/>
        </a:effectRef>
        <a:fontRef idx="minor"/>
      </dsp:style>
    </dsp:sp>
    <dsp:sp modelId="{6744B9B8-A1BC-4409-8621-F874CB1F351D}">
      <dsp:nvSpPr>
        <dsp:cNvPr id="0" name=""/>
        <dsp:cNvSpPr/>
      </dsp:nvSpPr>
      <dsp:spPr>
        <a:xfrm>
          <a:off x="2872110" y="2171214"/>
          <a:ext cx="216008" cy="1403092"/>
        </a:xfrm>
        <a:custGeom>
          <a:avLst/>
          <a:gdLst/>
          <a:ahLst/>
          <a:cxnLst/>
          <a:rect l="0" t="0" r="0" b="0"/>
          <a:pathLst>
            <a:path>
              <a:moveTo>
                <a:pt x="0" y="0"/>
              </a:moveTo>
              <a:lnTo>
                <a:pt x="0" y="1403092"/>
              </a:lnTo>
              <a:lnTo>
                <a:pt x="216008" y="1403092"/>
              </a:lnTo>
            </a:path>
          </a:pathLst>
        </a:custGeom>
        <a:noFill/>
        <a:ln w="9525" cap="flat" cmpd="sng" algn="ctr">
          <a:solidFill>
            <a:schemeClr val="tx1"/>
          </a:solidFill>
          <a:prstDash val="solid"/>
        </a:ln>
        <a:effectLst/>
      </dsp:spPr>
      <dsp:style>
        <a:lnRef idx="1">
          <a:scrgbClr r="0" g="0" b="0"/>
        </a:lnRef>
        <a:fillRef idx="0">
          <a:scrgbClr r="0" g="0" b="0"/>
        </a:fillRef>
        <a:effectRef idx="0">
          <a:scrgbClr r="0" g="0" b="0"/>
        </a:effectRef>
        <a:fontRef idx="minor"/>
      </dsp:style>
    </dsp:sp>
    <dsp:sp modelId="{6EECC448-73D3-4604-B065-129445662708}">
      <dsp:nvSpPr>
        <dsp:cNvPr id="0" name=""/>
        <dsp:cNvSpPr/>
      </dsp:nvSpPr>
      <dsp:spPr>
        <a:xfrm>
          <a:off x="2674754" y="2171214"/>
          <a:ext cx="197355" cy="1403092"/>
        </a:xfrm>
        <a:custGeom>
          <a:avLst/>
          <a:gdLst/>
          <a:ahLst/>
          <a:cxnLst/>
          <a:rect l="0" t="0" r="0" b="0"/>
          <a:pathLst>
            <a:path>
              <a:moveTo>
                <a:pt x="197355" y="0"/>
              </a:moveTo>
              <a:lnTo>
                <a:pt x="197355" y="1403092"/>
              </a:lnTo>
              <a:lnTo>
                <a:pt x="0" y="1403092"/>
              </a:lnTo>
            </a:path>
          </a:pathLst>
        </a:custGeom>
        <a:noFill/>
        <a:ln w="9525" cap="flat" cmpd="sng" algn="ctr">
          <a:solidFill>
            <a:schemeClr val="tx1"/>
          </a:solidFill>
          <a:prstDash val="solid"/>
        </a:ln>
        <a:effectLst/>
      </dsp:spPr>
      <dsp:style>
        <a:lnRef idx="1">
          <a:scrgbClr r="0" g="0" b="0"/>
        </a:lnRef>
        <a:fillRef idx="0">
          <a:scrgbClr r="0" g="0" b="0"/>
        </a:fillRef>
        <a:effectRef idx="0">
          <a:scrgbClr r="0" g="0" b="0"/>
        </a:effectRef>
        <a:fontRef idx="minor"/>
      </dsp:style>
    </dsp:sp>
    <dsp:sp modelId="{8B315E32-354A-431D-BB2F-2F1B5F1F2F1A}">
      <dsp:nvSpPr>
        <dsp:cNvPr id="0" name=""/>
        <dsp:cNvSpPr/>
      </dsp:nvSpPr>
      <dsp:spPr>
        <a:xfrm>
          <a:off x="3336105" y="1324539"/>
          <a:ext cx="797774" cy="614677"/>
        </a:xfrm>
        <a:custGeom>
          <a:avLst/>
          <a:gdLst/>
          <a:ahLst/>
          <a:cxnLst/>
          <a:rect l="0" t="0" r="0" b="0"/>
          <a:pathLst>
            <a:path>
              <a:moveTo>
                <a:pt x="797774" y="0"/>
              </a:moveTo>
              <a:lnTo>
                <a:pt x="797774" y="614677"/>
              </a:lnTo>
              <a:lnTo>
                <a:pt x="0" y="614677"/>
              </a:lnTo>
            </a:path>
          </a:pathLst>
        </a:custGeom>
        <a:noFill/>
        <a:ln w="9525" cap="flat" cmpd="sng" algn="ctr">
          <a:solidFill>
            <a:schemeClr val="tx1"/>
          </a:solidFill>
          <a:prstDash val="solid"/>
        </a:ln>
        <a:effectLst/>
      </dsp:spPr>
      <dsp:style>
        <a:lnRef idx="1">
          <a:scrgbClr r="0" g="0" b="0"/>
        </a:lnRef>
        <a:fillRef idx="0">
          <a:scrgbClr r="0" g="0" b="0"/>
        </a:fillRef>
        <a:effectRef idx="0">
          <a:scrgbClr r="0" g="0" b="0"/>
        </a:effectRef>
        <a:fontRef idx="minor"/>
      </dsp:style>
    </dsp:sp>
    <dsp:sp modelId="{8E1980E0-D735-463B-968F-6D171971B305}">
      <dsp:nvSpPr>
        <dsp:cNvPr id="0" name=""/>
        <dsp:cNvSpPr/>
      </dsp:nvSpPr>
      <dsp:spPr>
        <a:xfrm>
          <a:off x="1304874" y="2174402"/>
          <a:ext cx="750483" cy="306264"/>
        </a:xfrm>
        <a:custGeom>
          <a:avLst/>
          <a:gdLst/>
          <a:ahLst/>
          <a:cxnLst/>
          <a:rect l="0" t="0" r="0" b="0"/>
          <a:pathLst>
            <a:path>
              <a:moveTo>
                <a:pt x="0" y="0"/>
              </a:moveTo>
              <a:lnTo>
                <a:pt x="0" y="208825"/>
              </a:lnTo>
              <a:lnTo>
                <a:pt x="750483" y="208825"/>
              </a:lnTo>
              <a:lnTo>
                <a:pt x="750483" y="306264"/>
              </a:lnTo>
            </a:path>
          </a:pathLst>
        </a:custGeom>
        <a:noFill/>
        <a:ln w="9525" cap="flat" cmpd="sng" algn="ctr">
          <a:solidFill>
            <a:schemeClr val="tx1"/>
          </a:solidFill>
          <a:prstDash val="solid"/>
        </a:ln>
        <a:effectLst/>
      </dsp:spPr>
      <dsp:style>
        <a:lnRef idx="1">
          <a:scrgbClr r="0" g="0" b="0"/>
        </a:lnRef>
        <a:fillRef idx="0">
          <a:scrgbClr r="0" g="0" b="0"/>
        </a:fillRef>
        <a:effectRef idx="0">
          <a:scrgbClr r="0" g="0" b="0"/>
        </a:effectRef>
        <a:fontRef idx="minor"/>
      </dsp:style>
    </dsp:sp>
    <dsp:sp modelId="{38A7B466-D099-48D0-80D1-31BCA1FFBE7F}">
      <dsp:nvSpPr>
        <dsp:cNvPr id="0" name=""/>
        <dsp:cNvSpPr/>
      </dsp:nvSpPr>
      <dsp:spPr>
        <a:xfrm>
          <a:off x="521613" y="2174402"/>
          <a:ext cx="783260" cy="305169"/>
        </a:xfrm>
        <a:custGeom>
          <a:avLst/>
          <a:gdLst/>
          <a:ahLst/>
          <a:cxnLst/>
          <a:rect l="0" t="0" r="0" b="0"/>
          <a:pathLst>
            <a:path>
              <a:moveTo>
                <a:pt x="783260" y="0"/>
              </a:moveTo>
              <a:lnTo>
                <a:pt x="783260" y="207730"/>
              </a:lnTo>
              <a:lnTo>
                <a:pt x="0" y="207730"/>
              </a:lnTo>
              <a:lnTo>
                <a:pt x="0" y="305169"/>
              </a:lnTo>
            </a:path>
          </a:pathLst>
        </a:custGeom>
        <a:noFill/>
        <a:ln w="9525" cap="flat" cmpd="sng" algn="ctr">
          <a:solidFill>
            <a:schemeClr val="tx1"/>
          </a:solidFill>
          <a:prstDash val="solid"/>
        </a:ln>
        <a:effectLst/>
      </dsp:spPr>
      <dsp:style>
        <a:lnRef idx="1">
          <a:scrgbClr r="0" g="0" b="0"/>
        </a:lnRef>
        <a:fillRef idx="0">
          <a:scrgbClr r="0" g="0" b="0"/>
        </a:fillRef>
        <a:effectRef idx="0">
          <a:scrgbClr r="0" g="0" b="0"/>
        </a:effectRef>
        <a:fontRef idx="minor"/>
      </dsp:style>
    </dsp:sp>
    <dsp:sp modelId="{7513BCB1-7F0A-4670-8697-3107B2E54624}">
      <dsp:nvSpPr>
        <dsp:cNvPr id="0" name=""/>
        <dsp:cNvSpPr/>
      </dsp:nvSpPr>
      <dsp:spPr>
        <a:xfrm>
          <a:off x="1259154" y="1301697"/>
          <a:ext cx="91440" cy="408709"/>
        </a:xfrm>
        <a:custGeom>
          <a:avLst/>
          <a:gdLst/>
          <a:ahLst/>
          <a:cxnLst/>
          <a:rect l="0" t="0" r="0" b="0"/>
          <a:pathLst>
            <a:path>
              <a:moveTo>
                <a:pt x="47047" y="0"/>
              </a:moveTo>
              <a:lnTo>
                <a:pt x="47047" y="311271"/>
              </a:lnTo>
              <a:lnTo>
                <a:pt x="45720" y="311271"/>
              </a:lnTo>
              <a:lnTo>
                <a:pt x="45720" y="408709"/>
              </a:lnTo>
            </a:path>
          </a:pathLst>
        </a:custGeom>
        <a:noFill/>
        <a:ln w="9525" cap="flat" cmpd="sng" algn="ctr">
          <a:solidFill>
            <a:schemeClr val="tx1"/>
          </a:solidFill>
          <a:prstDash val="solid"/>
        </a:ln>
        <a:effectLst/>
      </dsp:spPr>
      <dsp:style>
        <a:lnRef idx="1">
          <a:scrgbClr r="0" g="0" b="0"/>
        </a:lnRef>
        <a:fillRef idx="0">
          <a:scrgbClr r="0" g="0" b="0"/>
        </a:fillRef>
        <a:effectRef idx="0">
          <a:scrgbClr r="0" g="0" b="0"/>
        </a:effectRef>
        <a:fontRef idx="minor"/>
      </dsp:style>
    </dsp:sp>
    <dsp:sp modelId="{8167DFC1-D597-4D6F-835E-D62F422B28B5}">
      <dsp:nvSpPr>
        <dsp:cNvPr id="0" name=""/>
        <dsp:cNvSpPr/>
      </dsp:nvSpPr>
      <dsp:spPr>
        <a:xfrm>
          <a:off x="431956" y="67466"/>
          <a:ext cx="1748490" cy="1234231"/>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solidFill>
            <a:schemeClr val="tx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100000"/>
            </a:lnSpc>
            <a:spcBef>
              <a:spcPct val="0"/>
            </a:spcBef>
            <a:spcAft>
              <a:spcPct val="35000"/>
            </a:spcAft>
          </a:pPr>
          <a:r>
            <a:rPr lang="en-US" sz="2000" b="1" kern="1200" dirty="0" smtClean="0">
              <a:solidFill>
                <a:schemeClr val="bg1"/>
              </a:solidFill>
            </a:rPr>
            <a:t>Neuroscience</a:t>
          </a:r>
          <a:endParaRPr lang="en-US" sz="2000" b="1" kern="1200" dirty="0">
            <a:solidFill>
              <a:schemeClr val="bg1"/>
            </a:solidFill>
          </a:endParaRPr>
        </a:p>
      </dsp:txBody>
      <dsp:txXfrm>
        <a:off x="431956" y="67466"/>
        <a:ext cx="1748490" cy="1234231"/>
      </dsp:txXfrm>
    </dsp:sp>
    <dsp:sp modelId="{B4C5E064-1333-4D87-A5B6-2291C3FD4C21}">
      <dsp:nvSpPr>
        <dsp:cNvPr id="0" name=""/>
        <dsp:cNvSpPr/>
      </dsp:nvSpPr>
      <dsp:spPr>
        <a:xfrm>
          <a:off x="840879" y="1710407"/>
          <a:ext cx="927989" cy="463994"/>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solidFill>
            <a:schemeClr val="tx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100000"/>
            </a:lnSpc>
            <a:spcBef>
              <a:spcPct val="0"/>
            </a:spcBef>
            <a:spcAft>
              <a:spcPct val="35000"/>
            </a:spcAft>
          </a:pPr>
          <a:r>
            <a:rPr lang="en-US" sz="1200" b="1" kern="1200" dirty="0" smtClean="0">
              <a:solidFill>
                <a:schemeClr val="bg1"/>
              </a:solidFill>
            </a:rPr>
            <a:t>Biological Data</a:t>
          </a:r>
          <a:endParaRPr lang="en-US" sz="1200" b="1" kern="1200" dirty="0">
            <a:solidFill>
              <a:schemeClr val="bg1"/>
            </a:solidFill>
          </a:endParaRPr>
        </a:p>
      </dsp:txBody>
      <dsp:txXfrm>
        <a:off x="840879" y="1710407"/>
        <a:ext cx="927989" cy="463994"/>
      </dsp:txXfrm>
    </dsp:sp>
    <dsp:sp modelId="{05D47A2D-922A-49B8-9640-5F3EF226D72F}">
      <dsp:nvSpPr>
        <dsp:cNvPr id="0" name=""/>
        <dsp:cNvSpPr/>
      </dsp:nvSpPr>
      <dsp:spPr>
        <a:xfrm>
          <a:off x="57619" y="2479571"/>
          <a:ext cx="927989" cy="463994"/>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solidFill>
            <a:schemeClr val="tx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100000"/>
            </a:lnSpc>
            <a:spcBef>
              <a:spcPct val="0"/>
            </a:spcBef>
            <a:spcAft>
              <a:spcPct val="35000"/>
            </a:spcAft>
          </a:pPr>
          <a:r>
            <a:rPr lang="en-US" sz="1200" b="1" kern="1200" dirty="0" smtClean="0">
              <a:solidFill>
                <a:schemeClr val="bg1"/>
              </a:solidFill>
            </a:rPr>
            <a:t>Literature</a:t>
          </a:r>
          <a:endParaRPr lang="en-US" sz="1200" b="1" kern="1200" dirty="0">
            <a:solidFill>
              <a:schemeClr val="bg1"/>
            </a:solidFill>
          </a:endParaRPr>
        </a:p>
      </dsp:txBody>
      <dsp:txXfrm>
        <a:off x="57619" y="2479571"/>
        <a:ext cx="927989" cy="463994"/>
      </dsp:txXfrm>
    </dsp:sp>
    <dsp:sp modelId="{A9C45F25-A3D4-4EE5-B457-364132643DFB}">
      <dsp:nvSpPr>
        <dsp:cNvPr id="0" name=""/>
        <dsp:cNvSpPr/>
      </dsp:nvSpPr>
      <dsp:spPr>
        <a:xfrm>
          <a:off x="1591363" y="2480666"/>
          <a:ext cx="927989" cy="463994"/>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solidFill>
            <a:schemeClr val="tx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11175">
            <a:lnSpc>
              <a:spcPct val="100000"/>
            </a:lnSpc>
            <a:spcBef>
              <a:spcPct val="0"/>
            </a:spcBef>
            <a:spcAft>
              <a:spcPct val="35000"/>
            </a:spcAft>
          </a:pPr>
          <a:r>
            <a:rPr lang="en-US" sz="1150" b="1" kern="1200" dirty="0" smtClean="0">
              <a:solidFill>
                <a:schemeClr val="bg1"/>
              </a:solidFill>
            </a:rPr>
            <a:t>Experiments</a:t>
          </a:r>
          <a:endParaRPr lang="en-US" sz="1150" b="1" kern="1200" dirty="0">
            <a:solidFill>
              <a:schemeClr val="bg1"/>
            </a:solidFill>
          </a:endParaRPr>
        </a:p>
      </dsp:txBody>
      <dsp:txXfrm>
        <a:off x="1591363" y="2480666"/>
        <a:ext cx="927989" cy="463994"/>
      </dsp:txXfrm>
    </dsp:sp>
    <dsp:sp modelId="{0825748E-1580-4302-9C8F-4101AAA04821}">
      <dsp:nvSpPr>
        <dsp:cNvPr id="0" name=""/>
        <dsp:cNvSpPr/>
      </dsp:nvSpPr>
      <dsp:spPr>
        <a:xfrm>
          <a:off x="3241983" y="65391"/>
          <a:ext cx="1783791" cy="1259147"/>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solidFill>
            <a:schemeClr val="tx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0" kern="1200" dirty="0" smtClean="0">
              <a:solidFill>
                <a:schemeClr val="tx1">
                  <a:lumMod val="65000"/>
                </a:schemeClr>
              </a:solidFill>
            </a:rPr>
            <a:t>Computation</a:t>
          </a:r>
        </a:p>
      </dsp:txBody>
      <dsp:txXfrm>
        <a:off x="3241983" y="65391"/>
        <a:ext cx="1783791" cy="1259147"/>
      </dsp:txXfrm>
    </dsp:sp>
    <dsp:sp modelId="{71E72159-C9F6-49BD-BB02-6F261C06EE3B}">
      <dsp:nvSpPr>
        <dsp:cNvPr id="0" name=""/>
        <dsp:cNvSpPr/>
      </dsp:nvSpPr>
      <dsp:spPr>
        <a:xfrm>
          <a:off x="2408115" y="1707219"/>
          <a:ext cx="927989" cy="463994"/>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solidFill>
            <a:schemeClr val="tx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solidFill>
                <a:schemeClr val="tx1">
                  <a:lumMod val="65000"/>
                </a:schemeClr>
              </a:solidFill>
            </a:rPr>
            <a:t>Neural Networks</a:t>
          </a:r>
        </a:p>
      </dsp:txBody>
      <dsp:txXfrm>
        <a:off x="2408115" y="1707219"/>
        <a:ext cx="927989" cy="463994"/>
      </dsp:txXfrm>
    </dsp:sp>
    <dsp:sp modelId="{E0341059-8D09-4B8A-9349-2D24A019525B}">
      <dsp:nvSpPr>
        <dsp:cNvPr id="0" name=""/>
        <dsp:cNvSpPr/>
      </dsp:nvSpPr>
      <dsp:spPr>
        <a:xfrm>
          <a:off x="1746764" y="3342309"/>
          <a:ext cx="927989" cy="463994"/>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solidFill>
            <a:schemeClr val="tx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solidFill>
                <a:schemeClr val="tx1">
                  <a:lumMod val="65000"/>
                </a:schemeClr>
              </a:solidFill>
            </a:rPr>
            <a:t>Navigation</a:t>
          </a:r>
        </a:p>
      </dsp:txBody>
      <dsp:txXfrm>
        <a:off x="1746764" y="3342309"/>
        <a:ext cx="927989" cy="463994"/>
      </dsp:txXfrm>
    </dsp:sp>
    <dsp:sp modelId="{5D60E504-E5DC-451F-A5F8-D9B9DD835AC2}">
      <dsp:nvSpPr>
        <dsp:cNvPr id="0" name=""/>
        <dsp:cNvSpPr/>
      </dsp:nvSpPr>
      <dsp:spPr>
        <a:xfrm>
          <a:off x="3088118" y="3342309"/>
          <a:ext cx="927989" cy="463994"/>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solidFill>
            <a:schemeClr val="tx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solidFill>
                <a:schemeClr val="tx1">
                  <a:lumMod val="65000"/>
                </a:schemeClr>
              </a:solidFill>
            </a:rPr>
            <a:t>Trust</a:t>
          </a:r>
        </a:p>
      </dsp:txBody>
      <dsp:txXfrm>
        <a:off x="3088118" y="3342309"/>
        <a:ext cx="927989" cy="463994"/>
      </dsp:txXfrm>
    </dsp:sp>
    <dsp:sp modelId="{C8A36C96-EC27-4082-9823-D5FA03C21ABD}">
      <dsp:nvSpPr>
        <dsp:cNvPr id="0" name=""/>
        <dsp:cNvSpPr/>
      </dsp:nvSpPr>
      <dsp:spPr>
        <a:xfrm>
          <a:off x="4898097" y="1707219"/>
          <a:ext cx="927989" cy="463994"/>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solidFill>
            <a:schemeClr val="tx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b="0" kern="1200" dirty="0" smtClean="0">
              <a:solidFill>
                <a:schemeClr val="tx1">
                  <a:lumMod val="65000"/>
                </a:schemeClr>
              </a:solidFill>
            </a:rPr>
            <a:t>Robotics</a:t>
          </a:r>
        </a:p>
      </dsp:txBody>
      <dsp:txXfrm>
        <a:off x="4898097" y="1707219"/>
        <a:ext cx="927989" cy="463994"/>
      </dsp:txXfrm>
    </dsp:sp>
    <dsp:sp modelId="{75924242-213A-4883-A676-81339AF245E6}">
      <dsp:nvSpPr>
        <dsp:cNvPr id="0" name=""/>
        <dsp:cNvSpPr/>
      </dsp:nvSpPr>
      <dsp:spPr>
        <a:xfrm>
          <a:off x="4225444" y="3342467"/>
          <a:ext cx="927989" cy="463994"/>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solidFill>
            <a:schemeClr val="tx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b="0" kern="1200" dirty="0" smtClean="0">
              <a:solidFill>
                <a:schemeClr val="tx1">
                  <a:lumMod val="65000"/>
                </a:schemeClr>
              </a:solidFill>
            </a:rPr>
            <a:t>Virtual Environment</a:t>
          </a:r>
        </a:p>
      </dsp:txBody>
      <dsp:txXfrm>
        <a:off x="4225444" y="3342467"/>
        <a:ext cx="927989" cy="463994"/>
      </dsp:txXfrm>
    </dsp:sp>
    <dsp:sp modelId="{27515C6B-5551-4541-A4B1-7086548B979C}">
      <dsp:nvSpPr>
        <dsp:cNvPr id="0" name=""/>
        <dsp:cNvSpPr/>
      </dsp:nvSpPr>
      <dsp:spPr>
        <a:xfrm>
          <a:off x="5574277" y="3342472"/>
          <a:ext cx="927989" cy="463994"/>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solidFill>
            <a:schemeClr val="tx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b="0" kern="1200" dirty="0" smtClean="0">
              <a:solidFill>
                <a:schemeClr val="tx1">
                  <a:lumMod val="65000"/>
                </a:schemeClr>
              </a:solidFill>
            </a:rPr>
            <a:t>Childbot</a:t>
          </a:r>
        </a:p>
      </dsp:txBody>
      <dsp:txXfrm>
        <a:off x="5574277" y="3342472"/>
        <a:ext cx="927989" cy="463994"/>
      </dsp:txXfrm>
    </dsp:sp>
    <dsp:sp modelId="{6E378697-5DA3-463B-82EE-13B21AFB0A35}">
      <dsp:nvSpPr>
        <dsp:cNvPr id="0" name=""/>
        <dsp:cNvSpPr/>
      </dsp:nvSpPr>
      <dsp:spPr>
        <a:xfrm>
          <a:off x="6050981" y="47040"/>
          <a:ext cx="1783791" cy="1259147"/>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solidFill>
            <a:schemeClr val="tx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0" kern="1200" dirty="0" smtClean="0">
              <a:solidFill>
                <a:schemeClr val="tx1">
                  <a:lumMod val="65000"/>
                </a:schemeClr>
              </a:solidFill>
            </a:rPr>
            <a:t>Computer Science Infrastructure</a:t>
          </a:r>
          <a:endParaRPr lang="en-US" sz="2000" b="0" kern="1200" dirty="0">
            <a:solidFill>
              <a:schemeClr val="tx1">
                <a:lumMod val="65000"/>
              </a:schemeClr>
            </a:solidFill>
          </a:endParaRPr>
        </a:p>
      </dsp:txBody>
      <dsp:txXfrm>
        <a:off x="6050981" y="47040"/>
        <a:ext cx="1783791" cy="1259147"/>
      </dsp:txXfrm>
    </dsp:sp>
    <dsp:sp modelId="{EF67A1CC-328E-494D-B51F-C3C18697BE99}">
      <dsp:nvSpPr>
        <dsp:cNvPr id="0" name=""/>
        <dsp:cNvSpPr/>
      </dsp:nvSpPr>
      <dsp:spPr>
        <a:xfrm>
          <a:off x="5729381" y="2468881"/>
          <a:ext cx="927989" cy="463994"/>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solidFill>
            <a:schemeClr val="tx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b="0" kern="1200" dirty="0" smtClean="0">
              <a:solidFill>
                <a:schemeClr val="tx1">
                  <a:lumMod val="65000"/>
                </a:schemeClr>
              </a:solidFill>
            </a:rPr>
            <a:t>NeoCortical Simulator (NCS)</a:t>
          </a:r>
          <a:endParaRPr lang="en-US" sz="1000" b="0" kern="1200" dirty="0">
            <a:solidFill>
              <a:schemeClr val="tx1">
                <a:lumMod val="65000"/>
              </a:schemeClr>
            </a:solidFill>
          </a:endParaRPr>
        </a:p>
      </dsp:txBody>
      <dsp:txXfrm>
        <a:off x="5729381" y="2468881"/>
        <a:ext cx="927989" cy="463994"/>
      </dsp:txXfrm>
    </dsp:sp>
    <dsp:sp modelId="{D60986D4-ADC9-4AC3-A656-7B7B4DBB5093}">
      <dsp:nvSpPr>
        <dsp:cNvPr id="0" name=""/>
        <dsp:cNvSpPr/>
      </dsp:nvSpPr>
      <dsp:spPr>
        <a:xfrm>
          <a:off x="7230108" y="2468881"/>
          <a:ext cx="927989" cy="463994"/>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solidFill>
            <a:schemeClr val="tx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b="0" kern="1200" dirty="0" err="1" smtClean="0">
              <a:solidFill>
                <a:schemeClr val="tx1">
                  <a:lumMod val="65000"/>
                </a:schemeClr>
              </a:solidFill>
            </a:rPr>
            <a:t>Brainslug</a:t>
          </a:r>
          <a:endParaRPr lang="en-US" sz="1200" b="0" kern="1200" dirty="0">
            <a:solidFill>
              <a:schemeClr val="tx1">
                <a:lumMod val="65000"/>
              </a:schemeClr>
            </a:solidFill>
          </a:endParaRPr>
        </a:p>
      </dsp:txBody>
      <dsp:txXfrm>
        <a:off x="7230108" y="2468881"/>
        <a:ext cx="927989" cy="46399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9F9E00-0550-4A79-B3B8-4DB61F5AA7E4}">
      <dsp:nvSpPr>
        <dsp:cNvPr id="0" name=""/>
        <dsp:cNvSpPr/>
      </dsp:nvSpPr>
      <dsp:spPr>
        <a:xfrm>
          <a:off x="1425128" y="2119289"/>
          <a:ext cx="1727877" cy="1953825"/>
        </a:xfrm>
        <a:custGeom>
          <a:avLst/>
          <a:gdLst/>
          <a:ahLst/>
          <a:cxnLst/>
          <a:rect l="0" t="0" r="0" b="0"/>
          <a:pathLst>
            <a:path>
              <a:moveTo>
                <a:pt x="0" y="0"/>
              </a:moveTo>
              <a:lnTo>
                <a:pt x="0" y="1953825"/>
              </a:lnTo>
              <a:lnTo>
                <a:pt x="1727877" y="1953825"/>
              </a:lnTo>
            </a:path>
          </a:pathLst>
        </a:custGeom>
        <a:noFill/>
        <a:ln w="25400" cap="flat" cmpd="sng" algn="ctr">
          <a:noFill/>
          <a:prstDash val="solid"/>
        </a:ln>
        <a:effectLst/>
      </dsp:spPr>
      <dsp:style>
        <a:lnRef idx="2">
          <a:scrgbClr r="0" g="0" b="0"/>
        </a:lnRef>
        <a:fillRef idx="0">
          <a:scrgbClr r="0" g="0" b="0"/>
        </a:fillRef>
        <a:effectRef idx="0">
          <a:scrgbClr r="0" g="0" b="0"/>
        </a:effectRef>
        <a:fontRef idx="minor"/>
      </dsp:style>
    </dsp:sp>
    <dsp:sp modelId="{08822AC0-7BB2-4D9E-A31C-FEF65AD1861A}">
      <dsp:nvSpPr>
        <dsp:cNvPr id="0" name=""/>
        <dsp:cNvSpPr/>
      </dsp:nvSpPr>
      <dsp:spPr>
        <a:xfrm>
          <a:off x="533612" y="1090582"/>
          <a:ext cx="1783031" cy="102870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100000"/>
            </a:lnSpc>
            <a:spcBef>
              <a:spcPct val="0"/>
            </a:spcBef>
            <a:spcAft>
              <a:spcPts val="0"/>
            </a:spcAft>
          </a:pPr>
          <a:r>
            <a:rPr lang="en-US" sz="1800" kern="1200" dirty="0" smtClean="0">
              <a:latin typeface="Times New Roman" pitchFamily="18" charset="0"/>
              <a:cs typeface="Times New Roman" pitchFamily="18" charset="0"/>
            </a:rPr>
            <a:t>Sensory</a:t>
          </a:r>
        </a:p>
        <a:p>
          <a:pPr lvl="0" algn="ctr" defTabSz="800100">
            <a:lnSpc>
              <a:spcPct val="100000"/>
            </a:lnSpc>
            <a:spcBef>
              <a:spcPct val="0"/>
            </a:spcBef>
            <a:spcAft>
              <a:spcPts val="0"/>
            </a:spcAft>
          </a:pPr>
          <a:r>
            <a:rPr lang="en-US" sz="1800" kern="1200" dirty="0" smtClean="0">
              <a:solidFill>
                <a:srgbClr val="FFFF00"/>
              </a:solidFill>
              <a:latin typeface="Times New Roman" pitchFamily="18" charset="0"/>
              <a:cs typeface="Times New Roman" pitchFamily="18" charset="0"/>
            </a:rPr>
            <a:t>Visual</a:t>
          </a:r>
          <a:r>
            <a:rPr lang="en-US" sz="1800" kern="1200" dirty="0" smtClean="0">
              <a:latin typeface="Times New Roman" pitchFamily="18" charset="0"/>
              <a:cs typeface="Times New Roman" pitchFamily="18" charset="0"/>
            </a:rPr>
            <a:t> </a:t>
          </a:r>
        </a:p>
      </dsp:txBody>
      <dsp:txXfrm>
        <a:off x="533612" y="1090582"/>
        <a:ext cx="1783031" cy="1028706"/>
      </dsp:txXfrm>
    </dsp:sp>
    <dsp:sp modelId="{98291F18-32B6-4930-AF30-EC2980BB4D01}">
      <dsp:nvSpPr>
        <dsp:cNvPr id="0" name=""/>
        <dsp:cNvSpPr/>
      </dsp:nvSpPr>
      <dsp:spPr>
        <a:xfrm>
          <a:off x="3153005" y="3425779"/>
          <a:ext cx="2056932" cy="129467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smtClean="0">
              <a:latin typeface="Times New Roman" pitchFamily="18" charset="0"/>
              <a:cs typeface="Times New Roman" pitchFamily="18" charset="0"/>
            </a:rPr>
            <a:t>Motor</a:t>
          </a:r>
        </a:p>
        <a:p>
          <a:pPr lvl="0" algn="ctr" defTabSz="800100">
            <a:lnSpc>
              <a:spcPct val="90000"/>
            </a:lnSpc>
            <a:spcBef>
              <a:spcPct val="0"/>
            </a:spcBef>
            <a:spcAft>
              <a:spcPct val="35000"/>
            </a:spcAft>
          </a:pPr>
          <a:r>
            <a:rPr lang="en-US" sz="1800" kern="1200" dirty="0" smtClean="0">
              <a:latin typeface="Times New Roman" pitchFamily="18" charset="0"/>
              <a:cs typeface="Times New Roman" pitchFamily="18" charset="0"/>
            </a:rPr>
            <a:t>Movement Response:</a:t>
          </a:r>
        </a:p>
        <a:p>
          <a:pPr lvl="0" algn="ctr" defTabSz="800100">
            <a:lnSpc>
              <a:spcPct val="90000"/>
            </a:lnSpc>
            <a:spcBef>
              <a:spcPct val="0"/>
            </a:spcBef>
            <a:spcAft>
              <a:spcPct val="35000"/>
            </a:spcAft>
          </a:pPr>
          <a:r>
            <a:rPr lang="en-US" sz="1800" kern="1200" dirty="0" smtClean="0">
              <a:solidFill>
                <a:srgbClr val="FFFF00"/>
              </a:solidFill>
              <a:latin typeface="Times New Roman" pitchFamily="18" charset="0"/>
              <a:cs typeface="Times New Roman" pitchFamily="18" charset="0"/>
            </a:rPr>
            <a:t>Left or Right Turn</a:t>
          </a:r>
          <a:endParaRPr lang="en-US" sz="1800" kern="1200" dirty="0">
            <a:solidFill>
              <a:srgbClr val="FFFF00"/>
            </a:solidFill>
            <a:latin typeface="Times New Roman" pitchFamily="18" charset="0"/>
            <a:cs typeface="Times New Roman" pitchFamily="18" charset="0"/>
          </a:endParaRPr>
        </a:p>
      </dsp:txBody>
      <dsp:txXfrm>
        <a:off x="3153005" y="3425779"/>
        <a:ext cx="2056932" cy="1294671"/>
      </dsp:txXfrm>
    </dsp:sp>
    <dsp:sp modelId="{D314EA5C-56E2-429E-98BB-FC65ED988504}">
      <dsp:nvSpPr>
        <dsp:cNvPr id="0" name=""/>
        <dsp:cNvSpPr/>
      </dsp:nvSpPr>
      <dsp:spPr>
        <a:xfrm>
          <a:off x="3206195" y="1098198"/>
          <a:ext cx="1783031" cy="102870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100000"/>
            </a:lnSpc>
            <a:spcBef>
              <a:spcPct val="0"/>
            </a:spcBef>
            <a:spcAft>
              <a:spcPts val="0"/>
            </a:spcAft>
          </a:pPr>
          <a:r>
            <a:rPr lang="en-US" sz="1800" kern="1200" dirty="0" smtClean="0">
              <a:latin typeface="Times New Roman" pitchFamily="18" charset="0"/>
              <a:cs typeface="Times New Roman" pitchFamily="18" charset="0"/>
            </a:rPr>
            <a:t>Short-term Memory </a:t>
          </a:r>
          <a:endParaRPr lang="en-US" sz="1800" kern="1200" dirty="0">
            <a:solidFill>
              <a:srgbClr val="FFFF00"/>
            </a:solidFill>
            <a:latin typeface="Times New Roman" pitchFamily="18" charset="0"/>
            <a:cs typeface="Times New Roman" pitchFamily="18" charset="0"/>
          </a:endParaRPr>
        </a:p>
      </dsp:txBody>
      <dsp:txXfrm>
        <a:off x="3206195" y="1098198"/>
        <a:ext cx="1783031" cy="1028706"/>
      </dsp:txXfrm>
    </dsp:sp>
    <dsp:sp modelId="{ED033011-D3FB-4C86-905C-987322E94B33}">
      <dsp:nvSpPr>
        <dsp:cNvPr id="0" name=""/>
        <dsp:cNvSpPr/>
      </dsp:nvSpPr>
      <dsp:spPr>
        <a:xfrm>
          <a:off x="5862104" y="1098198"/>
          <a:ext cx="1783031" cy="102870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100000"/>
            </a:lnSpc>
            <a:spcBef>
              <a:spcPct val="0"/>
            </a:spcBef>
            <a:spcAft>
              <a:spcPts val="0"/>
            </a:spcAft>
          </a:pPr>
          <a:endParaRPr lang="en-US" sz="1800" kern="1200" dirty="0" smtClean="0">
            <a:latin typeface="Times New Roman" pitchFamily="18" charset="0"/>
            <a:cs typeface="Times New Roman" pitchFamily="18" charset="0"/>
          </a:endParaRPr>
        </a:p>
        <a:p>
          <a:pPr lvl="0" algn="ctr" defTabSz="800100">
            <a:lnSpc>
              <a:spcPct val="100000"/>
            </a:lnSpc>
            <a:spcBef>
              <a:spcPct val="0"/>
            </a:spcBef>
            <a:spcAft>
              <a:spcPts val="0"/>
            </a:spcAft>
          </a:pPr>
          <a:r>
            <a:rPr lang="en-US" sz="1800" kern="1200" dirty="0" smtClean="0">
              <a:latin typeface="Times New Roman" pitchFamily="18" charset="0"/>
              <a:cs typeface="Times New Roman" pitchFamily="18" charset="0"/>
            </a:rPr>
            <a:t>Long-term Memory </a:t>
          </a:r>
        </a:p>
        <a:p>
          <a:pPr lvl="0" algn="ctr" defTabSz="800100">
            <a:lnSpc>
              <a:spcPct val="90000"/>
            </a:lnSpc>
            <a:spcBef>
              <a:spcPct val="0"/>
            </a:spcBef>
            <a:spcAft>
              <a:spcPct val="35000"/>
            </a:spcAft>
          </a:pPr>
          <a:endParaRPr lang="en-US" sz="1800" kern="1200" dirty="0">
            <a:solidFill>
              <a:srgbClr val="FFFF00"/>
            </a:solidFill>
            <a:latin typeface="Times New Roman" pitchFamily="18" charset="0"/>
            <a:cs typeface="Times New Roman" pitchFamily="18" charset="0"/>
          </a:endParaRPr>
        </a:p>
      </dsp:txBody>
      <dsp:txXfrm>
        <a:off x="5862104" y="1098198"/>
        <a:ext cx="1783031" cy="1028706"/>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2302" tIns="46151" rIns="92302" bIns="46151"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4820"/>
          </a:xfrm>
          <a:prstGeom prst="rect">
            <a:avLst/>
          </a:prstGeom>
        </p:spPr>
        <p:txBody>
          <a:bodyPr vert="horz" lIns="92302" tIns="46151" rIns="92302" bIns="46151" rtlCol="0"/>
          <a:lstStyle>
            <a:lvl1pPr algn="r">
              <a:defRPr sz="1200"/>
            </a:lvl1pPr>
          </a:lstStyle>
          <a:p>
            <a:fld id="{12AD17B1-A438-404A-BB51-A8F38953E139}" type="datetimeFigureOut">
              <a:rPr lang="en-US" smtClean="0"/>
              <a:pPr/>
              <a:t>6/17/2011</a:t>
            </a:fld>
            <a:endParaRPr lang="en-US"/>
          </a:p>
        </p:txBody>
      </p:sp>
      <p:sp>
        <p:nvSpPr>
          <p:cNvPr id="4" name="Footer Placeholder 3"/>
          <p:cNvSpPr>
            <a:spLocks noGrp="1"/>
          </p:cNvSpPr>
          <p:nvPr>
            <p:ph type="ftr" sz="quarter" idx="2"/>
          </p:nvPr>
        </p:nvSpPr>
        <p:spPr>
          <a:xfrm>
            <a:off x="0" y="8829967"/>
            <a:ext cx="2971800" cy="464820"/>
          </a:xfrm>
          <a:prstGeom prst="rect">
            <a:avLst/>
          </a:prstGeom>
        </p:spPr>
        <p:txBody>
          <a:bodyPr vert="horz" lIns="92302" tIns="46151" rIns="92302" bIns="46151"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967"/>
            <a:ext cx="2971800" cy="464820"/>
          </a:xfrm>
          <a:prstGeom prst="rect">
            <a:avLst/>
          </a:prstGeom>
        </p:spPr>
        <p:txBody>
          <a:bodyPr vert="horz" lIns="92302" tIns="46151" rIns="92302" bIns="46151" rtlCol="0" anchor="b"/>
          <a:lstStyle>
            <a:lvl1pPr algn="r">
              <a:defRPr sz="1200"/>
            </a:lvl1pPr>
          </a:lstStyle>
          <a:p>
            <a:fld id="{6EB163FB-B11B-4E40-B622-E0544EC31202}" type="slidenum">
              <a:rPr lang="en-US" smtClean="0"/>
              <a:pPr/>
              <a:t>‹#›</a:t>
            </a:fld>
            <a:endParaRPr lang="en-US"/>
          </a:p>
        </p:txBody>
      </p:sp>
    </p:spTree>
    <p:extLst>
      <p:ext uri="{BB962C8B-B14F-4D97-AF65-F5344CB8AC3E}">
        <p14:creationId xmlns:p14="http://schemas.microsoft.com/office/powerpoint/2010/main" val="26266584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2302" tIns="46151" rIns="92302" bIns="46151" rtlCol="0"/>
          <a:lstStyle>
            <a:lvl1pPr algn="l">
              <a:defRPr sz="1200"/>
            </a:lvl1pPr>
          </a:lstStyle>
          <a:p>
            <a:endParaRPr lang="en-US"/>
          </a:p>
        </p:txBody>
      </p:sp>
      <p:sp>
        <p:nvSpPr>
          <p:cNvPr id="3" name="Date Placeholder 2"/>
          <p:cNvSpPr>
            <a:spLocks noGrp="1"/>
          </p:cNvSpPr>
          <p:nvPr>
            <p:ph type="dt" idx="1"/>
          </p:nvPr>
        </p:nvSpPr>
        <p:spPr>
          <a:xfrm>
            <a:off x="3884613" y="0"/>
            <a:ext cx="2971800" cy="464820"/>
          </a:xfrm>
          <a:prstGeom prst="rect">
            <a:avLst/>
          </a:prstGeom>
        </p:spPr>
        <p:txBody>
          <a:bodyPr vert="horz" lIns="92302" tIns="46151" rIns="92302" bIns="46151" rtlCol="0"/>
          <a:lstStyle>
            <a:lvl1pPr algn="r">
              <a:defRPr sz="1200"/>
            </a:lvl1pPr>
          </a:lstStyle>
          <a:p>
            <a:fld id="{575BC64F-6A3E-45E4-8347-E790DEE14DC9}" type="datetimeFigureOut">
              <a:rPr lang="en-US" smtClean="0"/>
              <a:pPr/>
              <a:t>6/17/2011</a:t>
            </a:fld>
            <a:endParaRPr lang="en-US"/>
          </a:p>
        </p:txBody>
      </p:sp>
      <p:sp>
        <p:nvSpPr>
          <p:cNvPr id="4" name="Slide Image Placeholder 3"/>
          <p:cNvSpPr>
            <a:spLocks noGrp="1" noRot="1" noChangeAspect="1"/>
          </p:cNvSpPr>
          <p:nvPr>
            <p:ph type="sldImg" idx="2"/>
          </p:nvPr>
        </p:nvSpPr>
        <p:spPr>
          <a:xfrm>
            <a:off x="1106488" y="698500"/>
            <a:ext cx="4646612" cy="3486150"/>
          </a:xfrm>
          <a:prstGeom prst="rect">
            <a:avLst/>
          </a:prstGeom>
          <a:noFill/>
          <a:ln w="12700">
            <a:solidFill>
              <a:prstClr val="black"/>
            </a:solidFill>
          </a:ln>
        </p:spPr>
        <p:txBody>
          <a:bodyPr vert="horz" lIns="92302" tIns="46151" rIns="92302" bIns="46151" rtlCol="0" anchor="ctr"/>
          <a:lstStyle/>
          <a:p>
            <a:endParaRPr lang="en-US"/>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2302" tIns="46151" rIns="92302" bIns="4615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71800" cy="464820"/>
          </a:xfrm>
          <a:prstGeom prst="rect">
            <a:avLst/>
          </a:prstGeom>
        </p:spPr>
        <p:txBody>
          <a:bodyPr vert="horz" lIns="92302" tIns="46151" rIns="92302" bIns="46151"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2302" tIns="46151" rIns="92302" bIns="46151" rtlCol="0" anchor="b"/>
          <a:lstStyle>
            <a:lvl1pPr algn="r">
              <a:defRPr sz="1200"/>
            </a:lvl1pPr>
          </a:lstStyle>
          <a:p>
            <a:fld id="{D0380ED2-C6FF-4CFC-8FC9-948758A113DB}" type="slidenum">
              <a:rPr lang="en-US" smtClean="0"/>
              <a:pPr/>
              <a:t>‹#›</a:t>
            </a:fld>
            <a:endParaRPr lang="en-US"/>
          </a:p>
        </p:txBody>
      </p:sp>
    </p:spTree>
    <p:extLst>
      <p:ext uri="{BB962C8B-B14F-4D97-AF65-F5344CB8AC3E}">
        <p14:creationId xmlns:p14="http://schemas.microsoft.com/office/powerpoint/2010/main" val="30873163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Good afternoon…</a:t>
            </a:r>
          </a:p>
          <a:p>
            <a:r>
              <a:rPr lang="en-US" dirty="0" smtClean="0"/>
              <a:t>Today, I will be presenting</a:t>
            </a:r>
            <a:r>
              <a:rPr lang="en-US" baseline="0" dirty="0" smtClean="0"/>
              <a:t> my PhD project which is “title”…what I have done so far, and what I am planning to do.</a:t>
            </a:r>
          </a:p>
          <a:p>
            <a:r>
              <a:rPr lang="en-US" baseline="0" dirty="0" smtClean="0"/>
              <a:t>The picture represents the main part of the brain, I am modeling: the hippocampus and its surroundings.</a:t>
            </a:r>
          </a:p>
          <a:p>
            <a:r>
              <a:rPr lang="en-US" baseline="0" dirty="0" smtClean="0"/>
              <a:t>Please, feel free to ask any questions during the presentation.</a:t>
            </a:r>
            <a:endParaRPr lang="en-US" dirty="0"/>
          </a:p>
        </p:txBody>
      </p:sp>
      <p:sp>
        <p:nvSpPr>
          <p:cNvPr id="4" name="Slide Number Placeholder 3"/>
          <p:cNvSpPr>
            <a:spLocks noGrp="1"/>
          </p:cNvSpPr>
          <p:nvPr>
            <p:ph type="sldNum" sz="quarter" idx="10"/>
          </p:nvPr>
        </p:nvSpPr>
        <p:spPr/>
        <p:txBody>
          <a:bodyPr/>
          <a:lstStyle/>
          <a:p>
            <a:fld id="{D0380ED2-C6FF-4CFC-8FC9-948758A113DB}"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0380ED2-C6FF-4CFC-8FC9-948758A113DB}" type="slidenum">
              <a:rPr lang="en-US" smtClean="0">
                <a:solidFill>
                  <a:prstClr val="black"/>
                </a:solidFill>
              </a:rPr>
              <a:pPr/>
              <a:t>10</a:t>
            </a:fld>
            <a:endParaRPr lang="en-US">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From this literature review, I came</a:t>
            </a:r>
            <a:r>
              <a:rPr lang="en-US" baseline="0" dirty="0" smtClean="0"/>
              <a:t> up with the following hypotheses:</a:t>
            </a:r>
            <a:endParaRPr lang="en-US" dirty="0"/>
          </a:p>
        </p:txBody>
      </p:sp>
      <p:sp>
        <p:nvSpPr>
          <p:cNvPr id="4" name="Slide Number Placeholder 3"/>
          <p:cNvSpPr>
            <a:spLocks noGrp="1"/>
          </p:cNvSpPr>
          <p:nvPr>
            <p:ph type="sldNum" sz="quarter" idx="10"/>
          </p:nvPr>
        </p:nvSpPr>
        <p:spPr/>
        <p:txBody>
          <a:bodyPr/>
          <a:lstStyle/>
          <a:p>
            <a:fld id="{D0380ED2-C6FF-4CFC-8FC9-948758A113DB}"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Explain</a:t>
            </a:r>
            <a:r>
              <a:rPr lang="en-US" baseline="0" dirty="0" smtClean="0"/>
              <a:t> all axis </a:t>
            </a:r>
          </a:p>
          <a:p>
            <a:endParaRPr lang="en-US" baseline="0" dirty="0" smtClean="0"/>
          </a:p>
          <a:p>
            <a:r>
              <a:rPr lang="en-US" baseline="0" dirty="0" smtClean="0"/>
              <a:t>Poisson = </a:t>
            </a:r>
            <a:r>
              <a:rPr lang="en-US" baseline="0" dirty="0" err="1" smtClean="0"/>
              <a:t>randon</a:t>
            </a:r>
            <a:endParaRPr lang="en-US" baseline="0" dirty="0" smtClean="0"/>
          </a:p>
          <a:p>
            <a:endParaRPr lang="en-US" baseline="0" dirty="0" smtClean="0"/>
          </a:p>
          <a:p>
            <a:r>
              <a:rPr lang="en-US" baseline="0" dirty="0" smtClean="0"/>
              <a:t>Non-Poisson = above 1 = more variability than random</a:t>
            </a:r>
          </a:p>
          <a:p>
            <a:endParaRPr lang="en-US" baseline="0" dirty="0" smtClean="0"/>
          </a:p>
          <a:p>
            <a:r>
              <a:rPr lang="en-US" baseline="0" dirty="0" smtClean="0"/>
              <a:t>RAIN: See grant</a:t>
            </a:r>
          </a:p>
          <a:p>
            <a:endParaRPr lang="en-US" dirty="0"/>
          </a:p>
        </p:txBody>
      </p:sp>
      <p:sp>
        <p:nvSpPr>
          <p:cNvPr id="4" name="Slide Number Placeholder 3"/>
          <p:cNvSpPr>
            <a:spLocks noGrp="1"/>
          </p:cNvSpPr>
          <p:nvPr>
            <p:ph type="sldNum" sz="quarter" idx="10"/>
          </p:nvPr>
        </p:nvSpPr>
        <p:spPr/>
        <p:txBody>
          <a:bodyPr/>
          <a:lstStyle/>
          <a:p>
            <a:fld id="{D0380ED2-C6FF-4CFC-8FC9-948758A113DB}" type="slidenum">
              <a:rPr lang="en-US" smtClean="0">
                <a:solidFill>
                  <a:prstClr val="black"/>
                </a:solidFill>
              </a:rPr>
              <a:pPr/>
              <a:t>12</a:t>
            </a:fld>
            <a:endParaRPr lang="en-US">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Explain</a:t>
            </a:r>
            <a:r>
              <a:rPr lang="en-US" baseline="0" dirty="0" smtClean="0"/>
              <a:t> all axis </a:t>
            </a:r>
          </a:p>
          <a:p>
            <a:endParaRPr lang="en-US" baseline="0" dirty="0" smtClean="0"/>
          </a:p>
          <a:p>
            <a:r>
              <a:rPr lang="en-US" baseline="0" dirty="0" smtClean="0"/>
              <a:t>Poisson = </a:t>
            </a:r>
            <a:r>
              <a:rPr lang="en-US" baseline="0" dirty="0" err="1" smtClean="0"/>
              <a:t>randon</a:t>
            </a:r>
            <a:endParaRPr lang="en-US" baseline="0" dirty="0" smtClean="0"/>
          </a:p>
          <a:p>
            <a:endParaRPr lang="en-US" baseline="0" dirty="0" smtClean="0"/>
          </a:p>
          <a:p>
            <a:r>
              <a:rPr lang="en-US" baseline="0" dirty="0" smtClean="0"/>
              <a:t>Non-Poisson = above 1 = more variability than random</a:t>
            </a:r>
          </a:p>
          <a:p>
            <a:endParaRPr lang="en-US" baseline="0" dirty="0" smtClean="0"/>
          </a:p>
          <a:p>
            <a:r>
              <a:rPr lang="en-US" baseline="0" dirty="0" smtClean="0"/>
              <a:t>RAIN: See grant</a:t>
            </a:r>
          </a:p>
          <a:p>
            <a:endParaRPr lang="en-US" dirty="0"/>
          </a:p>
        </p:txBody>
      </p:sp>
      <p:sp>
        <p:nvSpPr>
          <p:cNvPr id="4" name="Slide Number Placeholder 3"/>
          <p:cNvSpPr>
            <a:spLocks noGrp="1"/>
          </p:cNvSpPr>
          <p:nvPr>
            <p:ph type="sldNum" sz="quarter" idx="10"/>
          </p:nvPr>
        </p:nvSpPr>
        <p:spPr/>
        <p:txBody>
          <a:bodyPr/>
          <a:lstStyle/>
          <a:p>
            <a:fld id="{D0380ED2-C6FF-4CFC-8FC9-948758A113DB}" type="slidenum">
              <a:rPr lang="en-US" smtClean="0">
                <a:solidFill>
                  <a:prstClr val="black"/>
                </a:solidFill>
              </a:rPr>
              <a:pPr/>
              <a:t>13</a:t>
            </a:fld>
            <a:endParaRPr lang="en-US">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From this literature review, I came</a:t>
            </a:r>
            <a:r>
              <a:rPr lang="en-US" baseline="0" dirty="0" smtClean="0"/>
              <a:t> up with the following hypotheses:</a:t>
            </a:r>
            <a:endParaRPr lang="en-US" dirty="0"/>
          </a:p>
        </p:txBody>
      </p:sp>
      <p:sp>
        <p:nvSpPr>
          <p:cNvPr id="4" name="Slide Number Placeholder 3"/>
          <p:cNvSpPr>
            <a:spLocks noGrp="1"/>
          </p:cNvSpPr>
          <p:nvPr>
            <p:ph type="sldNum" sz="quarter" idx="10"/>
          </p:nvPr>
        </p:nvSpPr>
        <p:spPr/>
        <p:txBody>
          <a:bodyPr/>
          <a:lstStyle/>
          <a:p>
            <a:fld id="{D0380ED2-C6FF-4CFC-8FC9-948758A113DB}"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is</a:t>
            </a:r>
            <a:r>
              <a:rPr lang="en-US" baseline="0" dirty="0" smtClean="0"/>
              <a:t> an outline of today’s presentation:</a:t>
            </a:r>
          </a:p>
          <a:p>
            <a:pPr marL="218290" indent="-218290">
              <a:buAutoNum type="arabicParenR"/>
            </a:pPr>
            <a:r>
              <a:rPr lang="en-US" baseline="0" dirty="0" smtClean="0"/>
              <a:t>An overview of the brain anatomy</a:t>
            </a:r>
          </a:p>
          <a:p>
            <a:pPr marL="218290" indent="-218290">
              <a:buAutoNum type="arabicParenR"/>
            </a:pPr>
            <a:r>
              <a:rPr lang="en-US" baseline="0" dirty="0" smtClean="0"/>
              <a:t>The relevance of the project: why is it important, how, and compared to present studies</a:t>
            </a:r>
          </a:p>
          <a:p>
            <a:pPr marL="218290" indent="-218290">
              <a:buAutoNum type="arabicParenR"/>
            </a:pPr>
            <a:r>
              <a:rPr lang="en-US" baseline="0" dirty="0" smtClean="0"/>
              <a:t>My hypotheses</a:t>
            </a:r>
          </a:p>
          <a:p>
            <a:pPr marL="218290" indent="-218290">
              <a:buAutoNum type="arabicParenR"/>
            </a:pPr>
            <a:r>
              <a:rPr lang="en-US" baseline="0" dirty="0" smtClean="0"/>
              <a:t>My model and preliminary results</a:t>
            </a:r>
          </a:p>
          <a:p>
            <a:pPr marL="218290" indent="-218290">
              <a:buAutoNum type="arabicParenR"/>
            </a:pPr>
            <a:r>
              <a:rPr lang="en-US" baseline="0" dirty="0" smtClean="0"/>
              <a:t>My future model – research plan</a:t>
            </a:r>
          </a:p>
          <a:p>
            <a:pPr marL="218290" indent="-218290">
              <a:buAutoNum type="arabicParenR"/>
            </a:pPr>
            <a:r>
              <a:rPr lang="en-US" baseline="0" dirty="0" smtClean="0"/>
              <a:t>Summary</a:t>
            </a:r>
          </a:p>
          <a:p>
            <a:pPr marL="218290" indent="-218290">
              <a:buAutoNum type="arabicParenR"/>
            </a:pPr>
            <a:r>
              <a:rPr lang="en-US" baseline="0" dirty="0" smtClean="0"/>
              <a:t>Timeline</a:t>
            </a:r>
          </a:p>
          <a:p>
            <a:pPr marL="218290" indent="-218290">
              <a:buAutoNum type="arabicParenR"/>
            </a:pPr>
            <a:r>
              <a:rPr lang="en-US" baseline="0" dirty="0" smtClean="0"/>
              <a:t>Questions</a:t>
            </a:r>
            <a:endParaRPr lang="en-US" dirty="0"/>
          </a:p>
        </p:txBody>
      </p:sp>
      <p:sp>
        <p:nvSpPr>
          <p:cNvPr id="4" name="Slide Number Placeholder 3"/>
          <p:cNvSpPr>
            <a:spLocks noGrp="1"/>
          </p:cNvSpPr>
          <p:nvPr>
            <p:ph type="sldNum" sz="quarter" idx="10"/>
          </p:nvPr>
        </p:nvSpPr>
        <p:spPr/>
        <p:txBody>
          <a:bodyPr/>
          <a:lstStyle/>
          <a:p>
            <a:fld id="{D0380ED2-C6FF-4CFC-8FC9-948758A113DB}"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anatomy</a:t>
            </a:r>
            <a:r>
              <a:rPr lang="en-US" baseline="0" dirty="0" smtClean="0"/>
              <a:t> of the human brain</a:t>
            </a:r>
          </a:p>
          <a:p>
            <a:endParaRPr lang="en-US" baseline="0" dirty="0" smtClean="0"/>
          </a:p>
          <a:p>
            <a:r>
              <a:rPr lang="en-US" baseline="0" dirty="0" smtClean="0"/>
              <a:t>Most studies done in rat brain</a:t>
            </a:r>
          </a:p>
          <a:p>
            <a:endParaRPr lang="en-US" baseline="0" dirty="0" smtClean="0"/>
          </a:p>
          <a:p>
            <a:r>
              <a:rPr lang="en-US" baseline="0" dirty="0" smtClean="0"/>
              <a:t>Differences and similarities between the two?</a:t>
            </a:r>
          </a:p>
          <a:p>
            <a:endParaRPr lang="en-US" dirty="0"/>
          </a:p>
        </p:txBody>
      </p:sp>
      <p:sp>
        <p:nvSpPr>
          <p:cNvPr id="4" name="Slide Number Placeholder 3"/>
          <p:cNvSpPr>
            <a:spLocks noGrp="1"/>
          </p:cNvSpPr>
          <p:nvPr>
            <p:ph type="sldNum" sz="quarter" idx="10"/>
          </p:nvPr>
        </p:nvSpPr>
        <p:spPr/>
        <p:txBody>
          <a:bodyPr/>
          <a:lstStyle/>
          <a:p>
            <a:fld id="{D0380ED2-C6FF-4CFC-8FC9-948758A113DB}"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anatomy</a:t>
            </a:r>
            <a:r>
              <a:rPr lang="en-US" baseline="0" dirty="0" smtClean="0"/>
              <a:t> of the human brain</a:t>
            </a:r>
          </a:p>
          <a:p>
            <a:endParaRPr lang="en-US" baseline="0" dirty="0" smtClean="0"/>
          </a:p>
          <a:p>
            <a:r>
              <a:rPr lang="en-US" baseline="0" dirty="0" smtClean="0"/>
              <a:t>Most studies done in rat brain</a:t>
            </a:r>
          </a:p>
          <a:p>
            <a:endParaRPr lang="en-US" baseline="0" dirty="0" smtClean="0"/>
          </a:p>
          <a:p>
            <a:r>
              <a:rPr lang="en-US" baseline="0" dirty="0" smtClean="0"/>
              <a:t>Differences and similarities between the two?</a:t>
            </a:r>
          </a:p>
          <a:p>
            <a:endParaRPr lang="en-US" dirty="0"/>
          </a:p>
        </p:txBody>
      </p:sp>
      <p:sp>
        <p:nvSpPr>
          <p:cNvPr id="4" name="Slide Number Placeholder 3"/>
          <p:cNvSpPr>
            <a:spLocks noGrp="1"/>
          </p:cNvSpPr>
          <p:nvPr>
            <p:ph type="sldNum" sz="quarter" idx="10"/>
          </p:nvPr>
        </p:nvSpPr>
        <p:spPr/>
        <p:txBody>
          <a:bodyPr/>
          <a:lstStyle/>
          <a:p>
            <a:fld id="{D0380ED2-C6FF-4CFC-8FC9-948758A113DB}" type="slidenum">
              <a:rPr lang="en-US" smtClean="0">
                <a:solidFill>
                  <a:prstClr val="black"/>
                </a:solidFill>
              </a:rPr>
              <a:pPr/>
              <a:t>21</a:t>
            </a:fld>
            <a:endParaRPr lang="en-US">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Preliminary results and</a:t>
            </a:r>
            <a:r>
              <a:rPr lang="en-US" baseline="0" dirty="0" smtClean="0"/>
              <a:t> current model</a:t>
            </a:r>
            <a:endParaRPr lang="en-US" dirty="0"/>
          </a:p>
        </p:txBody>
      </p:sp>
      <p:sp>
        <p:nvSpPr>
          <p:cNvPr id="4" name="Slide Number Placeholder 3"/>
          <p:cNvSpPr>
            <a:spLocks noGrp="1"/>
          </p:cNvSpPr>
          <p:nvPr>
            <p:ph type="sldNum" sz="quarter" idx="10"/>
          </p:nvPr>
        </p:nvSpPr>
        <p:spPr/>
        <p:txBody>
          <a:bodyPr/>
          <a:lstStyle/>
          <a:p>
            <a:fld id="{D0380ED2-C6FF-4CFC-8FC9-948758A113DB}" type="slidenum">
              <a:rPr lang="en-US" smtClean="0"/>
              <a:pPr/>
              <a:t>22</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Preliminary results and</a:t>
            </a:r>
            <a:r>
              <a:rPr lang="en-US" baseline="0" dirty="0" smtClean="0"/>
              <a:t> current model</a:t>
            </a:r>
            <a:endParaRPr lang="en-US" dirty="0"/>
          </a:p>
        </p:txBody>
      </p:sp>
      <p:sp>
        <p:nvSpPr>
          <p:cNvPr id="4" name="Slide Number Placeholder 3"/>
          <p:cNvSpPr>
            <a:spLocks noGrp="1"/>
          </p:cNvSpPr>
          <p:nvPr>
            <p:ph type="sldNum" sz="quarter" idx="10"/>
          </p:nvPr>
        </p:nvSpPr>
        <p:spPr/>
        <p:txBody>
          <a:bodyPr/>
          <a:lstStyle/>
          <a:p>
            <a:fld id="{D0380ED2-C6FF-4CFC-8FC9-948758A113DB}" type="slidenum">
              <a:rPr lang="en-US" smtClean="0"/>
              <a:pPr/>
              <a:t>23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is</a:t>
            </a:r>
            <a:r>
              <a:rPr lang="en-US" baseline="0" dirty="0" smtClean="0"/>
              <a:t> an outline of today’s presentation:</a:t>
            </a:r>
          </a:p>
          <a:p>
            <a:pPr marL="218290" indent="-218290">
              <a:buAutoNum type="arabicParenR"/>
            </a:pPr>
            <a:r>
              <a:rPr lang="en-US" baseline="0" dirty="0" smtClean="0"/>
              <a:t>An overview of the brain anatomy</a:t>
            </a:r>
          </a:p>
          <a:p>
            <a:pPr marL="218290" indent="-218290">
              <a:buAutoNum type="arabicParenR"/>
            </a:pPr>
            <a:r>
              <a:rPr lang="en-US" baseline="0" dirty="0" smtClean="0"/>
              <a:t>The relevance of the project: why is it important, how, and compared to present studies</a:t>
            </a:r>
          </a:p>
          <a:p>
            <a:pPr marL="218290" indent="-218290">
              <a:buAutoNum type="arabicParenR"/>
            </a:pPr>
            <a:r>
              <a:rPr lang="en-US" baseline="0" dirty="0" smtClean="0"/>
              <a:t>My hypotheses</a:t>
            </a:r>
          </a:p>
          <a:p>
            <a:pPr marL="218290" indent="-218290">
              <a:buAutoNum type="arabicParenR"/>
            </a:pPr>
            <a:r>
              <a:rPr lang="en-US" baseline="0" dirty="0" smtClean="0"/>
              <a:t>My model and preliminary results</a:t>
            </a:r>
          </a:p>
          <a:p>
            <a:pPr marL="218290" indent="-218290">
              <a:buAutoNum type="arabicParenR"/>
            </a:pPr>
            <a:r>
              <a:rPr lang="en-US" baseline="0" dirty="0" smtClean="0"/>
              <a:t>My future model – research plan</a:t>
            </a:r>
          </a:p>
          <a:p>
            <a:pPr marL="218290" indent="-218290">
              <a:buAutoNum type="arabicParenR"/>
            </a:pPr>
            <a:r>
              <a:rPr lang="en-US" baseline="0" dirty="0" smtClean="0"/>
              <a:t>Summary</a:t>
            </a:r>
          </a:p>
          <a:p>
            <a:pPr marL="218290" indent="-218290">
              <a:buAutoNum type="arabicParenR"/>
            </a:pPr>
            <a:r>
              <a:rPr lang="en-US" baseline="0" dirty="0" smtClean="0"/>
              <a:t>Timeline</a:t>
            </a:r>
          </a:p>
          <a:p>
            <a:pPr marL="218290" indent="-218290">
              <a:buAutoNum type="arabicParenR"/>
            </a:pPr>
            <a:r>
              <a:rPr lang="en-US" baseline="0" dirty="0" smtClean="0"/>
              <a:t>Questions</a:t>
            </a:r>
            <a:endParaRPr lang="en-US" dirty="0"/>
          </a:p>
        </p:txBody>
      </p:sp>
      <p:sp>
        <p:nvSpPr>
          <p:cNvPr id="4" name="Slide Number Placeholder 3"/>
          <p:cNvSpPr>
            <a:spLocks noGrp="1"/>
          </p:cNvSpPr>
          <p:nvPr>
            <p:ph type="sldNum" sz="quarter" idx="10"/>
          </p:nvPr>
        </p:nvSpPr>
        <p:spPr/>
        <p:txBody>
          <a:bodyPr/>
          <a:lstStyle/>
          <a:p>
            <a:fld id="{D0380ED2-C6FF-4CFC-8FC9-948758A113DB}"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Preliminary results and</a:t>
            </a:r>
            <a:r>
              <a:rPr lang="en-US" baseline="0" dirty="0" smtClean="0"/>
              <a:t> current model</a:t>
            </a:r>
            <a:endParaRPr lang="en-US" dirty="0"/>
          </a:p>
        </p:txBody>
      </p:sp>
      <p:sp>
        <p:nvSpPr>
          <p:cNvPr id="4" name="Slide Number Placeholder 3"/>
          <p:cNvSpPr>
            <a:spLocks noGrp="1"/>
          </p:cNvSpPr>
          <p:nvPr>
            <p:ph type="sldNum" sz="quarter" idx="10"/>
          </p:nvPr>
        </p:nvSpPr>
        <p:spPr/>
        <p:txBody>
          <a:bodyPr/>
          <a:lstStyle/>
          <a:p>
            <a:fld id="{D0380ED2-C6FF-4CFC-8FC9-948758A113DB}" type="slidenum">
              <a:rPr lang="en-US" smtClean="0"/>
              <a:pPr/>
              <a:t>24</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Preliminary results and</a:t>
            </a:r>
            <a:r>
              <a:rPr lang="en-US" baseline="0" dirty="0" smtClean="0"/>
              <a:t> current model</a:t>
            </a:r>
            <a:endParaRPr lang="en-US" dirty="0"/>
          </a:p>
        </p:txBody>
      </p:sp>
      <p:sp>
        <p:nvSpPr>
          <p:cNvPr id="4" name="Slide Number Placeholder 3"/>
          <p:cNvSpPr>
            <a:spLocks noGrp="1"/>
          </p:cNvSpPr>
          <p:nvPr>
            <p:ph type="sldNum" sz="quarter" idx="10"/>
          </p:nvPr>
        </p:nvSpPr>
        <p:spPr/>
        <p:txBody>
          <a:bodyPr/>
          <a:lstStyle/>
          <a:p>
            <a:fld id="{D0380ED2-C6FF-4CFC-8FC9-948758A113DB}" type="slidenum">
              <a:rPr lang="en-US" smtClean="0"/>
              <a:pPr/>
              <a:t>25</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Preliminary results and</a:t>
            </a:r>
            <a:r>
              <a:rPr lang="en-US" baseline="0" dirty="0" smtClean="0"/>
              <a:t> current model</a:t>
            </a:r>
            <a:endParaRPr lang="en-US" dirty="0"/>
          </a:p>
        </p:txBody>
      </p:sp>
      <p:sp>
        <p:nvSpPr>
          <p:cNvPr id="4" name="Slide Number Placeholder 3"/>
          <p:cNvSpPr>
            <a:spLocks noGrp="1"/>
          </p:cNvSpPr>
          <p:nvPr>
            <p:ph type="sldNum" sz="quarter" idx="10"/>
          </p:nvPr>
        </p:nvSpPr>
        <p:spPr/>
        <p:txBody>
          <a:bodyPr/>
          <a:lstStyle/>
          <a:p>
            <a:fld id="{D0380ED2-C6FF-4CFC-8FC9-948758A113DB}" type="slidenum">
              <a:rPr lang="en-US" smtClean="0"/>
              <a:pPr/>
              <a:t>26</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Preliminary results and</a:t>
            </a:r>
            <a:r>
              <a:rPr lang="en-US" baseline="0" dirty="0" smtClean="0"/>
              <a:t> current model</a:t>
            </a:r>
            <a:endParaRPr lang="en-US" dirty="0"/>
          </a:p>
        </p:txBody>
      </p:sp>
      <p:sp>
        <p:nvSpPr>
          <p:cNvPr id="4" name="Slide Number Placeholder 3"/>
          <p:cNvSpPr>
            <a:spLocks noGrp="1"/>
          </p:cNvSpPr>
          <p:nvPr>
            <p:ph type="sldNum" sz="quarter" idx="10"/>
          </p:nvPr>
        </p:nvSpPr>
        <p:spPr/>
        <p:txBody>
          <a:bodyPr/>
          <a:lstStyle/>
          <a:p>
            <a:fld id="{D0380ED2-C6FF-4CFC-8FC9-948758A113DB}" type="slidenum">
              <a:rPr lang="en-US" smtClean="0"/>
              <a:pPr/>
              <a:t>27</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Preliminary results and</a:t>
            </a:r>
            <a:r>
              <a:rPr lang="en-US" baseline="0" dirty="0" smtClean="0"/>
              <a:t> current model</a:t>
            </a:r>
            <a:endParaRPr lang="en-US" dirty="0"/>
          </a:p>
        </p:txBody>
      </p:sp>
      <p:sp>
        <p:nvSpPr>
          <p:cNvPr id="4" name="Slide Number Placeholder 3"/>
          <p:cNvSpPr>
            <a:spLocks noGrp="1"/>
          </p:cNvSpPr>
          <p:nvPr>
            <p:ph type="sldNum" sz="quarter" idx="10"/>
          </p:nvPr>
        </p:nvSpPr>
        <p:spPr/>
        <p:txBody>
          <a:bodyPr/>
          <a:lstStyle/>
          <a:p>
            <a:fld id="{D0380ED2-C6FF-4CFC-8FC9-948758A113DB}" type="slidenum">
              <a:rPr lang="en-US" smtClean="0"/>
              <a:pPr/>
              <a:t>28</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anatomy</a:t>
            </a:r>
            <a:r>
              <a:rPr lang="en-US" baseline="0" dirty="0" smtClean="0"/>
              <a:t> of the human brain</a:t>
            </a:r>
          </a:p>
          <a:p>
            <a:endParaRPr lang="en-US" baseline="0" dirty="0" smtClean="0"/>
          </a:p>
          <a:p>
            <a:r>
              <a:rPr lang="en-US" baseline="0" dirty="0" smtClean="0"/>
              <a:t>Most studies done in rat brain</a:t>
            </a:r>
          </a:p>
          <a:p>
            <a:endParaRPr lang="en-US" baseline="0" dirty="0" smtClean="0"/>
          </a:p>
          <a:p>
            <a:r>
              <a:rPr lang="en-US" baseline="0" dirty="0" smtClean="0"/>
              <a:t>Differences and similarities between the two?</a:t>
            </a:r>
          </a:p>
          <a:p>
            <a:endParaRPr lang="en-US" dirty="0"/>
          </a:p>
        </p:txBody>
      </p:sp>
      <p:sp>
        <p:nvSpPr>
          <p:cNvPr id="4" name="Slide Number Placeholder 3"/>
          <p:cNvSpPr>
            <a:spLocks noGrp="1"/>
          </p:cNvSpPr>
          <p:nvPr>
            <p:ph type="sldNum" sz="quarter" idx="10"/>
          </p:nvPr>
        </p:nvSpPr>
        <p:spPr/>
        <p:txBody>
          <a:bodyPr/>
          <a:lstStyle/>
          <a:p>
            <a:fld id="{D0380ED2-C6FF-4CFC-8FC9-948758A113DB}" type="slidenum">
              <a:rPr lang="en-US" smtClean="0"/>
              <a:pPr/>
              <a:t>29</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Preliminary results and</a:t>
            </a:r>
            <a:r>
              <a:rPr lang="en-US" baseline="0" dirty="0" smtClean="0"/>
              <a:t> current model</a:t>
            </a:r>
            <a:endParaRPr lang="en-US" dirty="0"/>
          </a:p>
        </p:txBody>
      </p:sp>
      <p:sp>
        <p:nvSpPr>
          <p:cNvPr id="4" name="Slide Number Placeholder 3"/>
          <p:cNvSpPr>
            <a:spLocks noGrp="1"/>
          </p:cNvSpPr>
          <p:nvPr>
            <p:ph type="sldNum" sz="quarter" idx="10"/>
          </p:nvPr>
        </p:nvSpPr>
        <p:spPr/>
        <p:txBody>
          <a:bodyPr/>
          <a:lstStyle/>
          <a:p>
            <a:fld id="{D0380ED2-C6FF-4CFC-8FC9-948758A113DB}" type="slidenum">
              <a:rPr lang="en-US" smtClean="0"/>
              <a:pPr/>
              <a:t>43</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is</a:t>
            </a:r>
            <a:r>
              <a:rPr lang="en-US" baseline="0" dirty="0" smtClean="0"/>
              <a:t> an outline of today’s presentation:</a:t>
            </a:r>
          </a:p>
          <a:p>
            <a:pPr marL="218290" indent="-218290">
              <a:buAutoNum type="arabicParenR"/>
            </a:pPr>
            <a:r>
              <a:rPr lang="en-US" baseline="0" dirty="0" smtClean="0"/>
              <a:t>An overview of the brain anatomy</a:t>
            </a:r>
          </a:p>
          <a:p>
            <a:pPr marL="218290" indent="-218290">
              <a:buAutoNum type="arabicParenR"/>
            </a:pPr>
            <a:r>
              <a:rPr lang="en-US" baseline="0" dirty="0" smtClean="0"/>
              <a:t>The relevance of the project: why is it important, how, and compared to present studies</a:t>
            </a:r>
          </a:p>
          <a:p>
            <a:pPr marL="218290" indent="-218290">
              <a:buAutoNum type="arabicParenR"/>
            </a:pPr>
            <a:r>
              <a:rPr lang="en-US" baseline="0" dirty="0" smtClean="0"/>
              <a:t>My hypotheses</a:t>
            </a:r>
          </a:p>
          <a:p>
            <a:pPr marL="218290" indent="-218290">
              <a:buAutoNum type="arabicParenR"/>
            </a:pPr>
            <a:r>
              <a:rPr lang="en-US" baseline="0" dirty="0" smtClean="0"/>
              <a:t>My model and preliminary results</a:t>
            </a:r>
          </a:p>
          <a:p>
            <a:pPr marL="218290" indent="-218290">
              <a:buAutoNum type="arabicParenR"/>
            </a:pPr>
            <a:r>
              <a:rPr lang="en-US" baseline="0" dirty="0" smtClean="0"/>
              <a:t>My future model – research plan</a:t>
            </a:r>
          </a:p>
          <a:p>
            <a:pPr marL="218290" indent="-218290">
              <a:buAutoNum type="arabicParenR"/>
            </a:pPr>
            <a:r>
              <a:rPr lang="en-US" baseline="0" dirty="0" smtClean="0"/>
              <a:t>Summary</a:t>
            </a:r>
          </a:p>
          <a:p>
            <a:pPr marL="218290" indent="-218290">
              <a:buAutoNum type="arabicParenR"/>
            </a:pPr>
            <a:r>
              <a:rPr lang="en-US" baseline="0" dirty="0" smtClean="0"/>
              <a:t>Timeline</a:t>
            </a:r>
          </a:p>
          <a:p>
            <a:pPr marL="218290" indent="-218290">
              <a:buAutoNum type="arabicParenR"/>
            </a:pPr>
            <a:r>
              <a:rPr lang="en-US" baseline="0" dirty="0" smtClean="0"/>
              <a:t>Questions</a:t>
            </a:r>
            <a:endParaRPr lang="en-US" dirty="0"/>
          </a:p>
        </p:txBody>
      </p:sp>
      <p:sp>
        <p:nvSpPr>
          <p:cNvPr id="4" name="Slide Number Placeholder 3"/>
          <p:cNvSpPr>
            <a:spLocks noGrp="1"/>
          </p:cNvSpPr>
          <p:nvPr>
            <p:ph type="sldNum" sz="quarter" idx="10"/>
          </p:nvPr>
        </p:nvSpPr>
        <p:spPr/>
        <p:txBody>
          <a:bodyPr/>
          <a:lstStyle/>
          <a:p>
            <a:fld id="{D0380ED2-C6FF-4CFC-8FC9-948758A113DB}" type="slidenum">
              <a:rPr lang="en-US" smtClean="0"/>
              <a:pPr/>
              <a:t>44</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1. Read</a:t>
            </a:r>
            <a:r>
              <a:rPr lang="en-US" baseline="0" dirty="0" smtClean="0"/>
              <a:t> the paper and figure out the graphs on the right. </a:t>
            </a:r>
            <a:endParaRPr lang="en-US" dirty="0"/>
          </a:p>
        </p:txBody>
      </p:sp>
      <p:sp>
        <p:nvSpPr>
          <p:cNvPr id="4" name="Slide Number Placeholder 3"/>
          <p:cNvSpPr>
            <a:spLocks noGrp="1"/>
          </p:cNvSpPr>
          <p:nvPr>
            <p:ph type="sldNum" sz="quarter" idx="10"/>
          </p:nvPr>
        </p:nvSpPr>
        <p:spPr/>
        <p:txBody>
          <a:bodyPr/>
          <a:lstStyle/>
          <a:p>
            <a:fld id="{84C50BAA-58B7-4396-9B6F-C8E5D3166E39}" type="slidenum">
              <a:rPr lang="en-US" smtClean="0">
                <a:solidFill>
                  <a:prstClr val="black"/>
                </a:solidFill>
              </a:rPr>
              <a:pPr/>
              <a:t>45</a:t>
            </a:fld>
            <a:endParaRPr lang="en-US">
              <a:solidFill>
                <a:prstClr val="black"/>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4C50BAA-58B7-4396-9B6F-C8E5D3166E39}" type="slidenum">
              <a:rPr lang="en-US" smtClean="0">
                <a:solidFill>
                  <a:prstClr val="black"/>
                </a:solidFill>
              </a:rPr>
              <a:pPr/>
              <a:t>46</a:t>
            </a:fld>
            <a:endParaRPr 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From this literature review, I came</a:t>
            </a:r>
            <a:r>
              <a:rPr lang="en-US" baseline="0" dirty="0" smtClean="0"/>
              <a:t> up with the following hypotheses:</a:t>
            </a:r>
            <a:endParaRPr lang="en-US" dirty="0"/>
          </a:p>
        </p:txBody>
      </p:sp>
      <p:sp>
        <p:nvSpPr>
          <p:cNvPr id="4" name="Slide Number Placeholder 3"/>
          <p:cNvSpPr>
            <a:spLocks noGrp="1"/>
          </p:cNvSpPr>
          <p:nvPr>
            <p:ph type="sldNum" sz="quarter" idx="10"/>
          </p:nvPr>
        </p:nvSpPr>
        <p:spPr/>
        <p:txBody>
          <a:bodyPr/>
          <a:lstStyle/>
          <a:p>
            <a:fld id="{D0380ED2-C6FF-4CFC-8FC9-948758A113DB}"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1.</a:t>
            </a:r>
            <a:r>
              <a:rPr lang="en-US" baseline="0" dirty="0" smtClean="0"/>
              <a:t> Before describing about each region mention where exactly it is located. </a:t>
            </a:r>
            <a:endParaRPr lang="en-US" dirty="0"/>
          </a:p>
        </p:txBody>
      </p:sp>
      <p:sp>
        <p:nvSpPr>
          <p:cNvPr id="4" name="Slide Number Placeholder 3"/>
          <p:cNvSpPr>
            <a:spLocks noGrp="1"/>
          </p:cNvSpPr>
          <p:nvPr>
            <p:ph type="sldNum" sz="quarter" idx="10"/>
          </p:nvPr>
        </p:nvSpPr>
        <p:spPr/>
        <p:txBody>
          <a:bodyPr/>
          <a:lstStyle/>
          <a:p>
            <a:fld id="{84C50BAA-58B7-4396-9B6F-C8E5D3166E39}" type="slidenum">
              <a:rPr lang="en-US" smtClean="0">
                <a:solidFill>
                  <a:prstClr val="black"/>
                </a:solidFill>
              </a:rPr>
              <a:pPr/>
              <a:t>47</a:t>
            </a:fld>
            <a:endParaRPr lang="en-US">
              <a:solidFill>
                <a:prstClr val="black"/>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Preliminary results and</a:t>
            </a:r>
            <a:r>
              <a:rPr lang="en-US" baseline="0" dirty="0" smtClean="0"/>
              <a:t> current model</a:t>
            </a:r>
            <a:endParaRPr lang="en-US" dirty="0"/>
          </a:p>
        </p:txBody>
      </p:sp>
      <p:sp>
        <p:nvSpPr>
          <p:cNvPr id="4" name="Slide Number Placeholder 3"/>
          <p:cNvSpPr>
            <a:spLocks noGrp="1"/>
          </p:cNvSpPr>
          <p:nvPr>
            <p:ph type="sldNum" sz="quarter" idx="10"/>
          </p:nvPr>
        </p:nvSpPr>
        <p:spPr/>
        <p:txBody>
          <a:bodyPr/>
          <a:lstStyle/>
          <a:p>
            <a:fld id="{D0380ED2-C6FF-4CFC-8FC9-948758A113DB}" type="slidenum">
              <a:rPr lang="en-US" smtClean="0"/>
              <a:pPr/>
              <a:t>51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Preliminary results and</a:t>
            </a:r>
            <a:r>
              <a:rPr lang="en-US" baseline="0" dirty="0" smtClean="0"/>
              <a:t> current model</a:t>
            </a:r>
            <a:endParaRPr lang="en-US" dirty="0"/>
          </a:p>
        </p:txBody>
      </p:sp>
      <p:sp>
        <p:nvSpPr>
          <p:cNvPr id="4" name="Slide Number Placeholder 3"/>
          <p:cNvSpPr>
            <a:spLocks noGrp="1"/>
          </p:cNvSpPr>
          <p:nvPr>
            <p:ph type="sldNum" sz="quarter" idx="10"/>
          </p:nvPr>
        </p:nvSpPr>
        <p:spPr/>
        <p:txBody>
          <a:bodyPr/>
          <a:lstStyle/>
          <a:p>
            <a:fld id="{D0380ED2-C6FF-4CFC-8FC9-948758A113DB}" type="slidenum">
              <a:rPr lang="en-US" smtClean="0"/>
              <a:pPr/>
              <a:t>52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a:noFill/>
          <a:ln/>
        </p:spPr>
        <p:txBody>
          <a:bodyPr/>
          <a:lstStyle/>
          <a:p>
            <a:r>
              <a:rPr lang="en-US" dirty="0" smtClean="0"/>
              <a:t>1. Include human motion video.</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4C50BAA-58B7-4396-9B6F-C8E5D3166E39}" type="slidenum">
              <a:rPr lang="en-US" smtClean="0">
                <a:solidFill>
                  <a:prstClr val="black"/>
                </a:solidFill>
              </a:rPr>
              <a:pPr/>
              <a:t>54</a:t>
            </a:fld>
            <a:endParaRPr lang="en-US">
              <a:solidFill>
                <a:prstClr val="black"/>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Check if </a:t>
            </a:r>
            <a:endParaRPr lang="en-US" dirty="0"/>
          </a:p>
        </p:txBody>
      </p:sp>
      <p:sp>
        <p:nvSpPr>
          <p:cNvPr id="4" name="Slide Number Placeholder 3"/>
          <p:cNvSpPr>
            <a:spLocks noGrp="1"/>
          </p:cNvSpPr>
          <p:nvPr>
            <p:ph type="sldNum" sz="quarter" idx="10"/>
          </p:nvPr>
        </p:nvSpPr>
        <p:spPr/>
        <p:txBody>
          <a:bodyPr/>
          <a:lstStyle/>
          <a:p>
            <a:fld id="{84C50BAA-58B7-4396-9B6F-C8E5D3166E39}" type="slidenum">
              <a:rPr lang="en-US" smtClean="0">
                <a:solidFill>
                  <a:prstClr val="black"/>
                </a:solidFill>
              </a:rPr>
              <a:pPr/>
              <a:t>55</a:t>
            </a:fld>
            <a:endParaRPr lang="en-US">
              <a:solidFill>
                <a:prstClr val="black"/>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From this literature review, I came</a:t>
            </a:r>
            <a:r>
              <a:rPr lang="en-US" baseline="0" dirty="0" smtClean="0"/>
              <a:t> up with the following hypotheses:</a:t>
            </a:r>
            <a:endParaRPr lang="en-US" dirty="0"/>
          </a:p>
        </p:txBody>
      </p:sp>
      <p:sp>
        <p:nvSpPr>
          <p:cNvPr id="4" name="Slide Number Placeholder 3"/>
          <p:cNvSpPr>
            <a:spLocks noGrp="1"/>
          </p:cNvSpPr>
          <p:nvPr>
            <p:ph type="sldNum" sz="quarter" idx="10"/>
          </p:nvPr>
        </p:nvSpPr>
        <p:spPr/>
        <p:txBody>
          <a:bodyPr/>
          <a:lstStyle/>
          <a:p>
            <a:fld id="{D0380ED2-C6FF-4CFC-8FC9-948758A113DB}" type="slidenum">
              <a:rPr lang="en-US" smtClean="0">
                <a:solidFill>
                  <a:prstClr val="black"/>
                </a:solidFill>
              </a:rPr>
              <a:pPr/>
              <a:t>56</a:t>
            </a:fld>
            <a:endParaRPr lang="en-US">
              <a:solidFill>
                <a:prstClr val="black"/>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is</a:t>
            </a:r>
            <a:r>
              <a:rPr lang="en-US" baseline="0" dirty="0" smtClean="0"/>
              <a:t> an outline of today’s presentation:</a:t>
            </a:r>
          </a:p>
          <a:p>
            <a:pPr marL="218290" indent="-218290">
              <a:buAutoNum type="arabicParenR"/>
            </a:pPr>
            <a:r>
              <a:rPr lang="en-US" baseline="0" dirty="0" smtClean="0"/>
              <a:t>An overview of the brain anatomy</a:t>
            </a:r>
          </a:p>
          <a:p>
            <a:pPr marL="218290" indent="-218290">
              <a:buAutoNum type="arabicParenR"/>
            </a:pPr>
            <a:r>
              <a:rPr lang="en-US" baseline="0" dirty="0" smtClean="0"/>
              <a:t>The relevance of the project: why is it important, how, and compared to present studies</a:t>
            </a:r>
          </a:p>
          <a:p>
            <a:pPr marL="218290" indent="-218290">
              <a:buAutoNum type="arabicParenR"/>
            </a:pPr>
            <a:r>
              <a:rPr lang="en-US" baseline="0" dirty="0" smtClean="0"/>
              <a:t>My hypotheses</a:t>
            </a:r>
          </a:p>
          <a:p>
            <a:pPr marL="218290" indent="-218290">
              <a:buAutoNum type="arabicParenR"/>
            </a:pPr>
            <a:r>
              <a:rPr lang="en-US" baseline="0" dirty="0" smtClean="0"/>
              <a:t>My model and preliminary results</a:t>
            </a:r>
          </a:p>
          <a:p>
            <a:pPr marL="218290" indent="-218290">
              <a:buAutoNum type="arabicParenR"/>
            </a:pPr>
            <a:r>
              <a:rPr lang="en-US" baseline="0" dirty="0" smtClean="0"/>
              <a:t>My future model – research plan</a:t>
            </a:r>
          </a:p>
          <a:p>
            <a:pPr marL="218290" indent="-218290">
              <a:buAutoNum type="arabicParenR"/>
            </a:pPr>
            <a:r>
              <a:rPr lang="en-US" baseline="0" dirty="0" smtClean="0"/>
              <a:t>Summary</a:t>
            </a:r>
          </a:p>
          <a:p>
            <a:pPr marL="218290" indent="-218290">
              <a:buAutoNum type="arabicParenR"/>
            </a:pPr>
            <a:r>
              <a:rPr lang="en-US" baseline="0" dirty="0" smtClean="0"/>
              <a:t>Timeline</a:t>
            </a:r>
          </a:p>
          <a:p>
            <a:pPr marL="218290" indent="-218290">
              <a:buAutoNum type="arabicParenR"/>
            </a:pPr>
            <a:r>
              <a:rPr lang="en-US" baseline="0" dirty="0" smtClean="0"/>
              <a:t>Questions</a:t>
            </a:r>
            <a:endParaRPr lang="en-US" dirty="0"/>
          </a:p>
        </p:txBody>
      </p:sp>
      <p:sp>
        <p:nvSpPr>
          <p:cNvPr id="4" name="Slide Number Placeholder 3"/>
          <p:cNvSpPr>
            <a:spLocks noGrp="1"/>
          </p:cNvSpPr>
          <p:nvPr>
            <p:ph type="sldNum" sz="quarter" idx="10"/>
          </p:nvPr>
        </p:nvSpPr>
        <p:spPr/>
        <p:txBody>
          <a:bodyPr/>
          <a:lstStyle/>
          <a:p>
            <a:fld id="{D0380ED2-C6FF-4CFC-8FC9-948758A113DB}" type="slidenum">
              <a:rPr lang="en-US" smtClean="0"/>
              <a:pPr/>
              <a:t>57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Why is our contribution</a:t>
            </a:r>
            <a:r>
              <a:rPr lang="en-US" baseline="0" dirty="0" smtClean="0"/>
              <a:t> to the field important?</a:t>
            </a:r>
          </a:p>
          <a:p>
            <a:endParaRPr lang="en-US" baseline="0" dirty="0" smtClean="0"/>
          </a:p>
          <a:p>
            <a:r>
              <a:rPr lang="en-US" baseline="0" dirty="0" smtClean="0"/>
              <a:t>Biological/physiological evidence </a:t>
            </a:r>
            <a:r>
              <a:rPr lang="en-US" baseline="0" dirty="0" smtClean="0">
                <a:sym typeface="Wingdings" pitchFamily="2" charset="2"/>
              </a:rPr>
              <a:t> “realistic model”  testable hypotheses  accepted or refuted with biological experiments</a:t>
            </a:r>
          </a:p>
          <a:p>
            <a:endParaRPr lang="en-US" baseline="0" dirty="0" smtClean="0">
              <a:sym typeface="Wingdings" pitchFamily="2" charset="2"/>
            </a:endParaRPr>
          </a:p>
          <a:p>
            <a:endParaRPr lang="en-US" baseline="0" dirty="0" smtClean="0"/>
          </a:p>
        </p:txBody>
      </p:sp>
      <p:sp>
        <p:nvSpPr>
          <p:cNvPr id="4" name="Slide Number Placeholder 3"/>
          <p:cNvSpPr>
            <a:spLocks noGrp="1"/>
          </p:cNvSpPr>
          <p:nvPr>
            <p:ph type="sldNum" sz="quarter" idx="10"/>
          </p:nvPr>
        </p:nvSpPr>
        <p:spPr/>
        <p:txBody>
          <a:bodyPr/>
          <a:lstStyle/>
          <a:p>
            <a:fld id="{D0380ED2-C6FF-4CFC-8FC9-948758A113DB}" type="slidenum">
              <a:rPr lang="en-US" smtClean="0"/>
              <a:pPr/>
              <a:t>60</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Why is our contribution</a:t>
            </a:r>
            <a:r>
              <a:rPr lang="en-US" baseline="0" dirty="0" smtClean="0"/>
              <a:t> to the field important?</a:t>
            </a:r>
          </a:p>
          <a:p>
            <a:endParaRPr lang="en-US" baseline="0" dirty="0" smtClean="0"/>
          </a:p>
          <a:p>
            <a:r>
              <a:rPr lang="en-US" baseline="0" dirty="0" smtClean="0"/>
              <a:t>Biological/physiological evidence </a:t>
            </a:r>
            <a:r>
              <a:rPr lang="en-US" baseline="0" dirty="0" smtClean="0">
                <a:sym typeface="Wingdings" pitchFamily="2" charset="2"/>
              </a:rPr>
              <a:t> “realistic model”  testable hypotheses  accepted or refuted with biological experiments</a:t>
            </a:r>
          </a:p>
          <a:p>
            <a:endParaRPr lang="en-US" baseline="0" dirty="0" smtClean="0">
              <a:sym typeface="Wingdings" pitchFamily="2" charset="2"/>
            </a:endParaRPr>
          </a:p>
          <a:p>
            <a:endParaRPr lang="en-US" baseline="0" dirty="0" smtClean="0"/>
          </a:p>
        </p:txBody>
      </p:sp>
      <p:sp>
        <p:nvSpPr>
          <p:cNvPr id="4" name="Slide Number Placeholder 3"/>
          <p:cNvSpPr>
            <a:spLocks noGrp="1"/>
          </p:cNvSpPr>
          <p:nvPr>
            <p:ph type="sldNum" sz="quarter" idx="10"/>
          </p:nvPr>
        </p:nvSpPr>
        <p:spPr/>
        <p:txBody>
          <a:bodyPr/>
          <a:lstStyle/>
          <a:p>
            <a:fld id="{D0380ED2-C6FF-4CFC-8FC9-948758A113DB}" type="slidenum">
              <a:rPr lang="en-US" smtClean="0"/>
              <a:pPr/>
              <a:t>61</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From this literature review, I came</a:t>
            </a:r>
            <a:r>
              <a:rPr lang="en-US" baseline="0" dirty="0" smtClean="0"/>
              <a:t> up with the following hypotheses:</a:t>
            </a:r>
            <a:endParaRPr lang="en-US" dirty="0"/>
          </a:p>
        </p:txBody>
      </p:sp>
      <p:sp>
        <p:nvSpPr>
          <p:cNvPr id="4" name="Slide Number Placeholder 3"/>
          <p:cNvSpPr>
            <a:spLocks noGrp="1"/>
          </p:cNvSpPr>
          <p:nvPr>
            <p:ph type="sldNum" sz="quarter" idx="10"/>
          </p:nvPr>
        </p:nvSpPr>
        <p:spPr/>
        <p:txBody>
          <a:bodyPr/>
          <a:lstStyle/>
          <a:p>
            <a:fld id="{D0380ED2-C6FF-4CFC-8FC9-948758A113DB}"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Why is our contribution</a:t>
            </a:r>
            <a:r>
              <a:rPr lang="en-US" baseline="0" dirty="0" smtClean="0"/>
              <a:t> to the field important?</a:t>
            </a:r>
          </a:p>
          <a:p>
            <a:endParaRPr lang="en-US" baseline="0" dirty="0" smtClean="0"/>
          </a:p>
          <a:p>
            <a:r>
              <a:rPr lang="en-US" baseline="0" dirty="0" smtClean="0"/>
              <a:t>Biological/physiological evidence </a:t>
            </a:r>
            <a:r>
              <a:rPr lang="en-US" baseline="0" dirty="0" smtClean="0">
                <a:sym typeface="Wingdings" pitchFamily="2" charset="2"/>
              </a:rPr>
              <a:t> “realistic model”  testable hypotheses  accepted or refuted with biological experiments</a:t>
            </a:r>
          </a:p>
          <a:p>
            <a:endParaRPr lang="en-US" baseline="0" dirty="0" smtClean="0">
              <a:sym typeface="Wingdings" pitchFamily="2" charset="2"/>
            </a:endParaRPr>
          </a:p>
          <a:p>
            <a:endParaRPr lang="en-US" baseline="0" dirty="0" smtClean="0"/>
          </a:p>
        </p:txBody>
      </p:sp>
      <p:sp>
        <p:nvSpPr>
          <p:cNvPr id="4" name="Slide Number Placeholder 3"/>
          <p:cNvSpPr>
            <a:spLocks noGrp="1"/>
          </p:cNvSpPr>
          <p:nvPr>
            <p:ph type="sldNum" sz="quarter" idx="10"/>
          </p:nvPr>
        </p:nvSpPr>
        <p:spPr/>
        <p:txBody>
          <a:bodyPr/>
          <a:lstStyle/>
          <a:p>
            <a:fld id="{D0380ED2-C6FF-4CFC-8FC9-948758A113DB}" type="slidenum">
              <a:rPr lang="en-US" smtClean="0"/>
              <a:pPr/>
              <a:t>62</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is</a:t>
            </a:r>
            <a:r>
              <a:rPr lang="en-US" baseline="0" dirty="0" smtClean="0"/>
              <a:t> an outline of today’s presentation:</a:t>
            </a:r>
          </a:p>
          <a:p>
            <a:pPr marL="218290" indent="-218290">
              <a:buAutoNum type="arabicParenR"/>
            </a:pPr>
            <a:r>
              <a:rPr lang="en-US" baseline="0" dirty="0" smtClean="0"/>
              <a:t>An overview of the brain anatomy</a:t>
            </a:r>
          </a:p>
          <a:p>
            <a:pPr marL="218290" indent="-218290">
              <a:buAutoNum type="arabicParenR"/>
            </a:pPr>
            <a:r>
              <a:rPr lang="en-US" baseline="0" dirty="0" smtClean="0"/>
              <a:t>The relevance of the project: why is it important, how, and compared to present studies</a:t>
            </a:r>
          </a:p>
          <a:p>
            <a:pPr marL="218290" indent="-218290">
              <a:buAutoNum type="arabicParenR"/>
            </a:pPr>
            <a:r>
              <a:rPr lang="en-US" baseline="0" dirty="0" smtClean="0"/>
              <a:t>My hypotheses</a:t>
            </a:r>
          </a:p>
          <a:p>
            <a:pPr marL="218290" indent="-218290">
              <a:buAutoNum type="arabicParenR"/>
            </a:pPr>
            <a:r>
              <a:rPr lang="en-US" baseline="0" dirty="0" smtClean="0"/>
              <a:t>My model and preliminary results</a:t>
            </a:r>
          </a:p>
          <a:p>
            <a:pPr marL="218290" indent="-218290">
              <a:buAutoNum type="arabicParenR"/>
            </a:pPr>
            <a:r>
              <a:rPr lang="en-US" baseline="0" dirty="0" smtClean="0"/>
              <a:t>My future model – research plan</a:t>
            </a:r>
          </a:p>
          <a:p>
            <a:pPr marL="218290" indent="-218290">
              <a:buAutoNum type="arabicParenR"/>
            </a:pPr>
            <a:r>
              <a:rPr lang="en-US" baseline="0" dirty="0" smtClean="0"/>
              <a:t>Summary</a:t>
            </a:r>
          </a:p>
          <a:p>
            <a:pPr marL="218290" indent="-218290">
              <a:buAutoNum type="arabicParenR"/>
            </a:pPr>
            <a:r>
              <a:rPr lang="en-US" baseline="0" dirty="0" smtClean="0"/>
              <a:t>Timeline</a:t>
            </a:r>
          </a:p>
          <a:p>
            <a:pPr marL="218290" indent="-218290">
              <a:buAutoNum type="arabicParenR"/>
            </a:pPr>
            <a:r>
              <a:rPr lang="en-US" baseline="0" dirty="0" smtClean="0"/>
              <a:t>Questions</a:t>
            </a:r>
            <a:endParaRPr lang="en-US" dirty="0"/>
          </a:p>
        </p:txBody>
      </p:sp>
      <p:sp>
        <p:nvSpPr>
          <p:cNvPr id="4" name="Slide Number Placeholder 3"/>
          <p:cNvSpPr>
            <a:spLocks noGrp="1"/>
          </p:cNvSpPr>
          <p:nvPr>
            <p:ph type="sldNum" sz="quarter" idx="10"/>
          </p:nvPr>
        </p:nvSpPr>
        <p:spPr/>
        <p:txBody>
          <a:bodyPr/>
          <a:lstStyle/>
          <a:p>
            <a:fld id="{D0380ED2-C6FF-4CFC-8FC9-948758A113DB}" type="slidenum">
              <a:rPr lang="en-US" smtClean="0"/>
              <a:pPr/>
              <a:t>64</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is</a:t>
            </a:r>
            <a:r>
              <a:rPr lang="en-US" baseline="0" dirty="0" smtClean="0"/>
              <a:t> an outline of today’s presentation:</a:t>
            </a:r>
          </a:p>
          <a:p>
            <a:pPr marL="218290" indent="-218290">
              <a:buAutoNum type="arabicParenR"/>
            </a:pPr>
            <a:r>
              <a:rPr lang="en-US" baseline="0" dirty="0" smtClean="0"/>
              <a:t>An overview of the brain anatomy</a:t>
            </a:r>
          </a:p>
          <a:p>
            <a:pPr marL="218290" indent="-218290">
              <a:buAutoNum type="arabicParenR"/>
            </a:pPr>
            <a:r>
              <a:rPr lang="en-US" baseline="0" dirty="0" smtClean="0"/>
              <a:t>The relevance of the project: why is it important, how, and compared to present studies</a:t>
            </a:r>
          </a:p>
          <a:p>
            <a:pPr marL="218290" indent="-218290">
              <a:buAutoNum type="arabicParenR"/>
            </a:pPr>
            <a:r>
              <a:rPr lang="en-US" baseline="0" dirty="0" smtClean="0"/>
              <a:t>My hypotheses</a:t>
            </a:r>
          </a:p>
          <a:p>
            <a:pPr marL="218290" indent="-218290">
              <a:buAutoNum type="arabicParenR"/>
            </a:pPr>
            <a:r>
              <a:rPr lang="en-US" baseline="0" dirty="0" smtClean="0"/>
              <a:t>My model and preliminary results</a:t>
            </a:r>
          </a:p>
          <a:p>
            <a:pPr marL="218290" indent="-218290">
              <a:buAutoNum type="arabicParenR"/>
            </a:pPr>
            <a:r>
              <a:rPr lang="en-US" baseline="0" dirty="0" smtClean="0"/>
              <a:t>My future model – research plan</a:t>
            </a:r>
          </a:p>
          <a:p>
            <a:pPr marL="218290" indent="-218290">
              <a:buAutoNum type="arabicParenR"/>
            </a:pPr>
            <a:r>
              <a:rPr lang="en-US" baseline="0" dirty="0" smtClean="0"/>
              <a:t>Summary</a:t>
            </a:r>
          </a:p>
          <a:p>
            <a:pPr marL="218290" indent="-218290">
              <a:buAutoNum type="arabicParenR"/>
            </a:pPr>
            <a:r>
              <a:rPr lang="en-US" baseline="0" dirty="0" smtClean="0"/>
              <a:t>Timeline</a:t>
            </a:r>
          </a:p>
          <a:p>
            <a:pPr marL="218290" indent="-218290">
              <a:buAutoNum type="arabicParenR"/>
            </a:pPr>
            <a:r>
              <a:rPr lang="en-US" baseline="0" dirty="0" smtClean="0"/>
              <a:t>Questions</a:t>
            </a:r>
            <a:endParaRPr lang="en-US" dirty="0"/>
          </a:p>
        </p:txBody>
      </p:sp>
      <p:sp>
        <p:nvSpPr>
          <p:cNvPr id="4" name="Slide Number Placeholder 3"/>
          <p:cNvSpPr>
            <a:spLocks noGrp="1"/>
          </p:cNvSpPr>
          <p:nvPr>
            <p:ph type="sldNum" sz="quarter" idx="10"/>
          </p:nvPr>
        </p:nvSpPr>
        <p:spPr/>
        <p:txBody>
          <a:bodyPr/>
          <a:lstStyle/>
          <a:p>
            <a:fld id="{D0380ED2-C6FF-4CFC-8FC9-948758A113DB}" type="slidenum">
              <a:rPr lang="en-US" smtClean="0"/>
              <a:pPr/>
              <a:t>68</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is</a:t>
            </a:r>
            <a:r>
              <a:rPr lang="en-US" baseline="0" dirty="0" smtClean="0"/>
              <a:t> an outline of today’s presentation:</a:t>
            </a:r>
          </a:p>
          <a:p>
            <a:pPr marL="218290" indent="-218290">
              <a:buAutoNum type="arabicParenR"/>
            </a:pPr>
            <a:r>
              <a:rPr lang="en-US" baseline="0" dirty="0" smtClean="0"/>
              <a:t>An overview of the brain anatomy</a:t>
            </a:r>
          </a:p>
          <a:p>
            <a:pPr marL="218290" indent="-218290">
              <a:buAutoNum type="arabicParenR"/>
            </a:pPr>
            <a:r>
              <a:rPr lang="en-US" baseline="0" dirty="0" smtClean="0"/>
              <a:t>The relevance of the project: why is it important, how, and compared to present studies</a:t>
            </a:r>
          </a:p>
          <a:p>
            <a:pPr marL="218290" indent="-218290">
              <a:buAutoNum type="arabicParenR"/>
            </a:pPr>
            <a:r>
              <a:rPr lang="en-US" baseline="0" dirty="0" smtClean="0"/>
              <a:t>My hypotheses</a:t>
            </a:r>
          </a:p>
          <a:p>
            <a:pPr marL="218290" indent="-218290">
              <a:buAutoNum type="arabicParenR"/>
            </a:pPr>
            <a:r>
              <a:rPr lang="en-US" baseline="0" dirty="0" smtClean="0"/>
              <a:t>My model and preliminary results</a:t>
            </a:r>
          </a:p>
          <a:p>
            <a:pPr marL="218290" indent="-218290">
              <a:buAutoNum type="arabicParenR"/>
            </a:pPr>
            <a:r>
              <a:rPr lang="en-US" baseline="0" dirty="0" smtClean="0"/>
              <a:t>My future model – research plan</a:t>
            </a:r>
          </a:p>
          <a:p>
            <a:pPr marL="218290" indent="-218290">
              <a:buAutoNum type="arabicParenR"/>
            </a:pPr>
            <a:r>
              <a:rPr lang="en-US" baseline="0" dirty="0" smtClean="0"/>
              <a:t>Summary</a:t>
            </a:r>
          </a:p>
          <a:p>
            <a:pPr marL="218290" indent="-218290">
              <a:buAutoNum type="arabicParenR"/>
            </a:pPr>
            <a:r>
              <a:rPr lang="en-US" baseline="0" dirty="0" smtClean="0"/>
              <a:t>Timeline</a:t>
            </a:r>
          </a:p>
          <a:p>
            <a:pPr marL="218290" indent="-218290">
              <a:buAutoNum type="arabicParenR"/>
            </a:pPr>
            <a:r>
              <a:rPr lang="en-US" baseline="0" dirty="0" smtClean="0"/>
              <a:t>Questions</a:t>
            </a:r>
            <a:endParaRPr lang="en-US" dirty="0"/>
          </a:p>
        </p:txBody>
      </p:sp>
      <p:sp>
        <p:nvSpPr>
          <p:cNvPr id="4" name="Slide Number Placeholder 3"/>
          <p:cNvSpPr>
            <a:spLocks noGrp="1"/>
          </p:cNvSpPr>
          <p:nvPr>
            <p:ph type="sldNum" sz="quarter" idx="10"/>
          </p:nvPr>
        </p:nvSpPr>
        <p:spPr/>
        <p:txBody>
          <a:bodyPr/>
          <a:lstStyle/>
          <a:p>
            <a:fld id="{D0380ED2-C6FF-4CFC-8FC9-948758A113DB}" type="slidenum">
              <a:rPr lang="en-US" smtClean="0"/>
              <a:pPr/>
              <a:t>72</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anatomy</a:t>
            </a:r>
            <a:r>
              <a:rPr lang="en-US" baseline="0" dirty="0" smtClean="0"/>
              <a:t> of the human brain</a:t>
            </a:r>
          </a:p>
          <a:p>
            <a:endParaRPr lang="en-US" baseline="0" dirty="0" smtClean="0"/>
          </a:p>
          <a:p>
            <a:r>
              <a:rPr lang="en-US" baseline="0" dirty="0" smtClean="0"/>
              <a:t>Most studies done in rat brain</a:t>
            </a:r>
          </a:p>
          <a:p>
            <a:endParaRPr lang="en-US" baseline="0" dirty="0" smtClean="0"/>
          </a:p>
          <a:p>
            <a:r>
              <a:rPr lang="en-US" baseline="0" dirty="0" smtClean="0"/>
              <a:t>Differences and similarities between the two?</a:t>
            </a:r>
          </a:p>
          <a:p>
            <a:endParaRPr lang="en-US" dirty="0"/>
          </a:p>
        </p:txBody>
      </p:sp>
      <p:sp>
        <p:nvSpPr>
          <p:cNvPr id="4" name="Slide Number Placeholder 3"/>
          <p:cNvSpPr>
            <a:spLocks noGrp="1"/>
          </p:cNvSpPr>
          <p:nvPr>
            <p:ph type="sldNum" sz="quarter" idx="10"/>
          </p:nvPr>
        </p:nvSpPr>
        <p:spPr/>
        <p:txBody>
          <a:bodyPr/>
          <a:lstStyle/>
          <a:p>
            <a:fld id="{D0380ED2-C6FF-4CFC-8FC9-948758A113DB}" type="slidenum">
              <a:rPr lang="en-US" smtClean="0"/>
              <a:pPr/>
              <a:t>76</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Why is our contribution</a:t>
            </a:r>
            <a:r>
              <a:rPr lang="en-US" baseline="0" dirty="0" smtClean="0"/>
              <a:t> to the field important?</a:t>
            </a:r>
          </a:p>
          <a:p>
            <a:endParaRPr lang="en-US" baseline="0" dirty="0" smtClean="0"/>
          </a:p>
          <a:p>
            <a:r>
              <a:rPr lang="en-US" baseline="0" dirty="0" smtClean="0"/>
              <a:t>Biological/physiological evidence </a:t>
            </a:r>
            <a:r>
              <a:rPr lang="en-US" baseline="0" dirty="0" smtClean="0">
                <a:sym typeface="Wingdings" pitchFamily="2" charset="2"/>
              </a:rPr>
              <a:t> “realistic model”  testable hypotheses  accepted or refuted with biological experiments</a:t>
            </a:r>
          </a:p>
          <a:p>
            <a:endParaRPr lang="en-US" baseline="0" dirty="0" smtClean="0">
              <a:sym typeface="Wingdings" pitchFamily="2" charset="2"/>
            </a:endParaRPr>
          </a:p>
          <a:p>
            <a:endParaRPr lang="en-US" baseline="0" dirty="0" smtClean="0"/>
          </a:p>
        </p:txBody>
      </p:sp>
      <p:sp>
        <p:nvSpPr>
          <p:cNvPr id="4" name="Slide Number Placeholder 3"/>
          <p:cNvSpPr>
            <a:spLocks noGrp="1"/>
          </p:cNvSpPr>
          <p:nvPr>
            <p:ph type="sldNum" sz="quarter" idx="10"/>
          </p:nvPr>
        </p:nvSpPr>
        <p:spPr/>
        <p:txBody>
          <a:bodyPr/>
          <a:lstStyle/>
          <a:p>
            <a:fld id="{D0380ED2-C6FF-4CFC-8FC9-948758A113DB}" type="slidenum">
              <a:rPr lang="en-US" smtClean="0"/>
              <a:pPr/>
              <a:t>77</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Why is our contribution</a:t>
            </a:r>
            <a:r>
              <a:rPr lang="en-US" baseline="0" dirty="0" smtClean="0"/>
              <a:t> to the field important?</a:t>
            </a:r>
          </a:p>
          <a:p>
            <a:endParaRPr lang="en-US" baseline="0" dirty="0" smtClean="0"/>
          </a:p>
          <a:p>
            <a:r>
              <a:rPr lang="en-US" baseline="0" dirty="0" smtClean="0"/>
              <a:t>Biological/physiological evidence </a:t>
            </a:r>
            <a:r>
              <a:rPr lang="en-US" baseline="0" dirty="0" smtClean="0">
                <a:sym typeface="Wingdings" pitchFamily="2" charset="2"/>
              </a:rPr>
              <a:t> “realistic model”  testable hypotheses  accepted or refuted with biological experiments</a:t>
            </a:r>
          </a:p>
          <a:p>
            <a:endParaRPr lang="en-US" baseline="0" dirty="0" smtClean="0">
              <a:sym typeface="Wingdings" pitchFamily="2" charset="2"/>
            </a:endParaRPr>
          </a:p>
          <a:p>
            <a:endParaRPr lang="en-US" baseline="0" dirty="0" smtClean="0"/>
          </a:p>
        </p:txBody>
      </p:sp>
      <p:sp>
        <p:nvSpPr>
          <p:cNvPr id="4" name="Slide Number Placeholder 3"/>
          <p:cNvSpPr>
            <a:spLocks noGrp="1"/>
          </p:cNvSpPr>
          <p:nvPr>
            <p:ph type="sldNum" sz="quarter" idx="10"/>
          </p:nvPr>
        </p:nvSpPr>
        <p:spPr/>
        <p:txBody>
          <a:bodyPr/>
          <a:lstStyle/>
          <a:p>
            <a:fld id="{D0380ED2-C6FF-4CFC-8FC9-948758A113DB}" type="slidenum">
              <a:rPr lang="en-US" smtClean="0"/>
              <a:pPr/>
              <a:t>78</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Why is our contribution</a:t>
            </a:r>
            <a:r>
              <a:rPr lang="en-US" baseline="0" dirty="0" smtClean="0"/>
              <a:t> to the field important?</a:t>
            </a:r>
          </a:p>
          <a:p>
            <a:endParaRPr lang="en-US" baseline="0" dirty="0" smtClean="0"/>
          </a:p>
          <a:p>
            <a:r>
              <a:rPr lang="en-US" baseline="0" dirty="0" smtClean="0"/>
              <a:t>Biological/physiological evidence </a:t>
            </a:r>
            <a:r>
              <a:rPr lang="en-US" baseline="0" dirty="0" smtClean="0">
                <a:sym typeface="Wingdings" pitchFamily="2" charset="2"/>
              </a:rPr>
              <a:t> “realistic model”  testable hypotheses  accepted or refuted with biological experiments</a:t>
            </a:r>
          </a:p>
          <a:p>
            <a:endParaRPr lang="en-US" baseline="0" dirty="0" smtClean="0">
              <a:sym typeface="Wingdings" pitchFamily="2" charset="2"/>
            </a:endParaRPr>
          </a:p>
          <a:p>
            <a:endParaRPr lang="en-US" baseline="0" dirty="0" smtClean="0"/>
          </a:p>
        </p:txBody>
      </p:sp>
      <p:sp>
        <p:nvSpPr>
          <p:cNvPr id="4" name="Slide Number Placeholder 3"/>
          <p:cNvSpPr>
            <a:spLocks noGrp="1"/>
          </p:cNvSpPr>
          <p:nvPr>
            <p:ph type="sldNum" sz="quarter" idx="10"/>
          </p:nvPr>
        </p:nvSpPr>
        <p:spPr/>
        <p:txBody>
          <a:bodyPr/>
          <a:lstStyle/>
          <a:p>
            <a:fld id="{D0380ED2-C6FF-4CFC-8FC9-948758A113DB}" type="slidenum">
              <a:rPr lang="en-US" smtClean="0"/>
              <a:pPr/>
              <a:t>79</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Why is our contribution</a:t>
            </a:r>
            <a:r>
              <a:rPr lang="en-US" baseline="0" dirty="0" smtClean="0"/>
              <a:t> to the field important?</a:t>
            </a:r>
          </a:p>
          <a:p>
            <a:endParaRPr lang="en-US" baseline="0" dirty="0" smtClean="0"/>
          </a:p>
          <a:p>
            <a:r>
              <a:rPr lang="en-US" baseline="0" dirty="0" smtClean="0"/>
              <a:t>Biological/physiological evidence </a:t>
            </a:r>
            <a:r>
              <a:rPr lang="en-US" baseline="0" dirty="0" smtClean="0">
                <a:sym typeface="Wingdings" pitchFamily="2" charset="2"/>
              </a:rPr>
              <a:t> “realistic model”  testable hypotheses  accepted or refuted with biological experiments</a:t>
            </a:r>
          </a:p>
          <a:p>
            <a:endParaRPr lang="en-US" baseline="0" dirty="0" smtClean="0">
              <a:sym typeface="Wingdings" pitchFamily="2" charset="2"/>
            </a:endParaRPr>
          </a:p>
          <a:p>
            <a:endParaRPr lang="en-US" baseline="0" dirty="0" smtClean="0"/>
          </a:p>
        </p:txBody>
      </p:sp>
      <p:sp>
        <p:nvSpPr>
          <p:cNvPr id="4" name="Slide Number Placeholder 3"/>
          <p:cNvSpPr>
            <a:spLocks noGrp="1"/>
          </p:cNvSpPr>
          <p:nvPr>
            <p:ph type="sldNum" sz="quarter" idx="10"/>
          </p:nvPr>
        </p:nvSpPr>
        <p:spPr/>
        <p:txBody>
          <a:bodyPr/>
          <a:lstStyle/>
          <a:p>
            <a:fld id="{D0380ED2-C6FF-4CFC-8FC9-948758A113DB}" type="slidenum">
              <a:rPr lang="en-US" smtClean="0"/>
              <a:pPr/>
              <a:t>80</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Why is our contribution</a:t>
            </a:r>
            <a:r>
              <a:rPr lang="en-US" baseline="0" dirty="0" smtClean="0"/>
              <a:t> to the field important?</a:t>
            </a:r>
          </a:p>
          <a:p>
            <a:endParaRPr lang="en-US" baseline="0" dirty="0" smtClean="0"/>
          </a:p>
          <a:p>
            <a:r>
              <a:rPr lang="en-US" baseline="0" dirty="0" smtClean="0"/>
              <a:t>Biological/physiological evidence </a:t>
            </a:r>
            <a:r>
              <a:rPr lang="en-US" baseline="0" dirty="0" smtClean="0">
                <a:sym typeface="Wingdings" pitchFamily="2" charset="2"/>
              </a:rPr>
              <a:t> “realistic model”  testable hypotheses  accepted or refuted with biological experiments</a:t>
            </a:r>
          </a:p>
          <a:p>
            <a:endParaRPr lang="en-US" baseline="0" dirty="0" smtClean="0">
              <a:sym typeface="Wingdings" pitchFamily="2" charset="2"/>
            </a:endParaRPr>
          </a:p>
          <a:p>
            <a:endParaRPr lang="en-US" baseline="0" dirty="0" smtClean="0"/>
          </a:p>
        </p:txBody>
      </p:sp>
      <p:sp>
        <p:nvSpPr>
          <p:cNvPr id="4" name="Slide Number Placeholder 3"/>
          <p:cNvSpPr>
            <a:spLocks noGrp="1"/>
          </p:cNvSpPr>
          <p:nvPr>
            <p:ph type="sldNum" sz="quarter" idx="10"/>
          </p:nvPr>
        </p:nvSpPr>
        <p:spPr/>
        <p:txBody>
          <a:bodyPr/>
          <a:lstStyle/>
          <a:p>
            <a:fld id="{D0380ED2-C6FF-4CFC-8FC9-948758A113DB}" type="slidenum">
              <a:rPr lang="en-US" smtClean="0"/>
              <a:pPr/>
              <a:t>81</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From this literature review, I came</a:t>
            </a:r>
            <a:r>
              <a:rPr lang="en-US" baseline="0" dirty="0" smtClean="0"/>
              <a:t> up with the following hypotheses:</a:t>
            </a:r>
            <a:endParaRPr lang="en-US" dirty="0"/>
          </a:p>
        </p:txBody>
      </p:sp>
      <p:sp>
        <p:nvSpPr>
          <p:cNvPr id="4" name="Slide Number Placeholder 3"/>
          <p:cNvSpPr>
            <a:spLocks noGrp="1"/>
          </p:cNvSpPr>
          <p:nvPr>
            <p:ph type="sldNum" sz="quarter" idx="10"/>
          </p:nvPr>
        </p:nvSpPr>
        <p:spPr/>
        <p:txBody>
          <a:bodyPr/>
          <a:lstStyle/>
          <a:p>
            <a:fld id="{D0380ED2-C6FF-4CFC-8FC9-948758A113DB}" type="slidenum">
              <a:rPr lang="en-US" smtClean="0"/>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Why is our contribution</a:t>
            </a:r>
            <a:r>
              <a:rPr lang="en-US" baseline="0" dirty="0" smtClean="0"/>
              <a:t> to the field important?</a:t>
            </a:r>
          </a:p>
          <a:p>
            <a:endParaRPr lang="en-US" baseline="0" dirty="0" smtClean="0"/>
          </a:p>
          <a:p>
            <a:r>
              <a:rPr lang="en-US" baseline="0" dirty="0" smtClean="0"/>
              <a:t>Biological/physiological evidence </a:t>
            </a:r>
            <a:r>
              <a:rPr lang="en-US" baseline="0" dirty="0" smtClean="0">
                <a:sym typeface="Wingdings" pitchFamily="2" charset="2"/>
              </a:rPr>
              <a:t> “realistic model”  testable hypotheses  accepted or refuted with biological experiments</a:t>
            </a:r>
          </a:p>
          <a:p>
            <a:endParaRPr lang="en-US" baseline="0" dirty="0" smtClean="0">
              <a:sym typeface="Wingdings" pitchFamily="2" charset="2"/>
            </a:endParaRPr>
          </a:p>
          <a:p>
            <a:endParaRPr lang="en-US" baseline="0" dirty="0" smtClean="0"/>
          </a:p>
        </p:txBody>
      </p:sp>
      <p:sp>
        <p:nvSpPr>
          <p:cNvPr id="4" name="Slide Number Placeholder 3"/>
          <p:cNvSpPr>
            <a:spLocks noGrp="1"/>
          </p:cNvSpPr>
          <p:nvPr>
            <p:ph type="sldNum" sz="quarter" idx="10"/>
          </p:nvPr>
        </p:nvSpPr>
        <p:spPr/>
        <p:txBody>
          <a:bodyPr/>
          <a:lstStyle/>
          <a:p>
            <a:fld id="{D0380ED2-C6FF-4CFC-8FC9-948758A113DB}" type="slidenum">
              <a:rPr lang="en-US" smtClean="0"/>
              <a:pPr/>
              <a:t>82</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Preliminary results and</a:t>
            </a:r>
            <a:r>
              <a:rPr lang="en-US" baseline="0" dirty="0" smtClean="0"/>
              <a:t> current model</a:t>
            </a:r>
            <a:endParaRPr lang="en-US" dirty="0"/>
          </a:p>
        </p:txBody>
      </p:sp>
      <p:sp>
        <p:nvSpPr>
          <p:cNvPr id="4" name="Slide Number Placeholder 3"/>
          <p:cNvSpPr>
            <a:spLocks noGrp="1"/>
          </p:cNvSpPr>
          <p:nvPr>
            <p:ph type="sldNum" sz="quarter" idx="10"/>
          </p:nvPr>
        </p:nvSpPr>
        <p:spPr/>
        <p:txBody>
          <a:bodyPr/>
          <a:lstStyle/>
          <a:p>
            <a:fld id="{D0380ED2-C6FF-4CFC-8FC9-948758A113DB}" type="slidenum">
              <a:rPr lang="en-US" smtClean="0">
                <a:solidFill>
                  <a:prstClr val="black"/>
                </a:solidFill>
              </a:rPr>
              <a:pPr/>
              <a:t>83</a:t>
            </a:fld>
            <a:endParaRPr lang="en-US">
              <a:solidFill>
                <a:prstClr val="black"/>
              </a:solidFil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Preliminary results and</a:t>
            </a:r>
            <a:r>
              <a:rPr lang="en-US" baseline="0" dirty="0" smtClean="0"/>
              <a:t> current model</a:t>
            </a:r>
            <a:endParaRPr lang="en-US" dirty="0"/>
          </a:p>
        </p:txBody>
      </p:sp>
      <p:sp>
        <p:nvSpPr>
          <p:cNvPr id="4" name="Slide Number Placeholder 3"/>
          <p:cNvSpPr>
            <a:spLocks noGrp="1"/>
          </p:cNvSpPr>
          <p:nvPr>
            <p:ph type="sldNum" sz="quarter" idx="10"/>
          </p:nvPr>
        </p:nvSpPr>
        <p:spPr/>
        <p:txBody>
          <a:bodyPr/>
          <a:lstStyle/>
          <a:p>
            <a:fld id="{D0380ED2-C6FF-4CFC-8FC9-948758A113DB}" type="slidenum">
              <a:rPr lang="en-US" smtClean="0">
                <a:solidFill>
                  <a:prstClr val="black"/>
                </a:solidFill>
              </a:rPr>
              <a:pPr/>
              <a:t>84</a:t>
            </a:fld>
            <a:endParaRPr lang="en-US">
              <a:solidFill>
                <a:prstClr val="black"/>
              </a:solidFil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Preliminary results and</a:t>
            </a:r>
            <a:r>
              <a:rPr lang="en-US" baseline="0" dirty="0" smtClean="0"/>
              <a:t> current model</a:t>
            </a:r>
            <a:endParaRPr lang="en-US" dirty="0"/>
          </a:p>
        </p:txBody>
      </p:sp>
      <p:sp>
        <p:nvSpPr>
          <p:cNvPr id="4" name="Slide Number Placeholder 3"/>
          <p:cNvSpPr>
            <a:spLocks noGrp="1"/>
          </p:cNvSpPr>
          <p:nvPr>
            <p:ph type="sldNum" sz="quarter" idx="10"/>
          </p:nvPr>
        </p:nvSpPr>
        <p:spPr/>
        <p:txBody>
          <a:bodyPr/>
          <a:lstStyle/>
          <a:p>
            <a:fld id="{D0380ED2-C6FF-4CFC-8FC9-948758A113DB}" type="slidenum">
              <a:rPr lang="en-US" smtClean="0"/>
              <a:pPr/>
              <a:t>86</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Preliminary results and</a:t>
            </a:r>
            <a:r>
              <a:rPr lang="en-US" baseline="0" dirty="0" smtClean="0"/>
              <a:t> current model</a:t>
            </a:r>
            <a:endParaRPr lang="en-US" dirty="0"/>
          </a:p>
        </p:txBody>
      </p:sp>
      <p:sp>
        <p:nvSpPr>
          <p:cNvPr id="4" name="Slide Number Placeholder 3"/>
          <p:cNvSpPr>
            <a:spLocks noGrp="1"/>
          </p:cNvSpPr>
          <p:nvPr>
            <p:ph type="sldNum" sz="quarter" idx="10"/>
          </p:nvPr>
        </p:nvSpPr>
        <p:spPr/>
        <p:txBody>
          <a:bodyPr/>
          <a:lstStyle/>
          <a:p>
            <a:fld id="{D0380ED2-C6FF-4CFC-8FC9-948758A113DB}" type="slidenum">
              <a:rPr lang="en-US" smtClean="0">
                <a:solidFill>
                  <a:prstClr val="black"/>
                </a:solidFill>
              </a:rPr>
              <a:pPr/>
              <a:t>87</a:t>
            </a:fld>
            <a:endParaRPr lang="en-US">
              <a:solidFill>
                <a:prstClr val="black"/>
              </a:solidFil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Preliminary results and</a:t>
            </a:r>
            <a:r>
              <a:rPr lang="en-US" baseline="0" dirty="0" smtClean="0"/>
              <a:t> current model</a:t>
            </a:r>
            <a:endParaRPr lang="en-US" dirty="0"/>
          </a:p>
        </p:txBody>
      </p:sp>
      <p:sp>
        <p:nvSpPr>
          <p:cNvPr id="4" name="Slide Number Placeholder 3"/>
          <p:cNvSpPr>
            <a:spLocks noGrp="1"/>
          </p:cNvSpPr>
          <p:nvPr>
            <p:ph type="sldNum" sz="quarter" idx="10"/>
          </p:nvPr>
        </p:nvSpPr>
        <p:spPr/>
        <p:txBody>
          <a:bodyPr/>
          <a:lstStyle/>
          <a:p>
            <a:fld id="{D0380ED2-C6FF-4CFC-8FC9-948758A113DB}" type="slidenum">
              <a:rPr lang="en-US" smtClean="0">
                <a:solidFill>
                  <a:prstClr val="black"/>
                </a:solidFill>
              </a:rPr>
              <a:pPr/>
              <a:t>88</a:t>
            </a:fld>
            <a:endParaRPr lang="en-US">
              <a:solidFill>
                <a:prstClr val="black"/>
              </a:solidFil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334F222F-7C00-4C10-A9A8-FF6D658D2BE2}" type="slidenum">
              <a:rPr lang="en-US" smtClean="0"/>
              <a:pPr/>
              <a:t>90</a:t>
            </a:fld>
            <a:endParaRPr lang="en-US" dirty="0" smtClean="0"/>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p:spPr>
        <p:txBody>
          <a:bodyPr>
            <a:normAutofit fontScale="92500"/>
          </a:bodyPr>
          <a:lstStyle/>
          <a:p>
            <a:r>
              <a:rPr lang="en-US" sz="900" u="sng" dirty="0"/>
              <a:t>Definition of Virtual Neurorobotics. </a:t>
            </a:r>
            <a:r>
              <a:rPr lang="en-US" sz="900" dirty="0"/>
              <a:t>We define virtual neurorobotics as follows: a computer-facilitated behavioral loop wherein a human interacts with a projected robot that meets 5 criteria: (1) the robot is sufficiently embodied for the human to tentatively accept the robot as a social partner, (2) the loop operates in real time, with no pre-specified parcellation into receptive and responsive time windows, (3) the cognitive control is a neuromorphic brain emulation incorporating realistic neuronal dynamics whose time constants that reflect synaptic activation and learning, established membrane and circuitry properties, and (4) the neuromorphic architecture is expandable to progressive larger scale and complexity to model brain development, (5) the neuromorphic architecture can potentially provide circuitry underlying intrinsic motivation and intentionality, which physiologically is best described as “emotional” rather than rule-based drive. A summary of the requirements for a VNR system is shown in Table 1. </a:t>
            </a:r>
          </a:p>
          <a:p>
            <a:r>
              <a:rPr lang="en-US" sz="900" dirty="0"/>
              <a:t> </a:t>
            </a:r>
          </a:p>
          <a:p>
            <a:r>
              <a:rPr lang="en-US" sz="900" dirty="0"/>
              <a:t>High-level social robotic systems reported to-date are generally controlled by artificial intelligence and machine learning algorithms that incorporate explicit task lists and criteria for task satisfaction, segmenting time into periods of action and of awaiting response. Our interest is not to characterize the rules of social engagement per se, but rather to uncover the basis of biological brain sensorimotor control, information processing and learning. The corresponding neuromorphic brains must therefore be driven intrinsically by a motivational influence such that the dynamics that subserve information processing are themselves affected by a drive to accomplish the tasks (with neural learning that reinforces successful behavioral adaptation) (Samejima and Doya, 2007; Schweighofer et al, 2007). The motivational system must therefore demonstrate intentionality, which means that the intelligent system takes into account the “aboutness” of its own relationship to other behaving entities (and vice versa) in its environment. With sufficiently complex neuromorphic architectures, intentionality would be expected to be reflected by frontal and parietal mirror neuron responsiveness characteristic of many mammalian intentional behaviors (Iacoboni and Dapretto, 2006). This combined physiological responsiveness of intrinsic motivation and intentionality in animals, including humans, most generally can be described as </a:t>
            </a:r>
            <a:r>
              <a:rPr lang="en-US" sz="900" i="1" dirty="0"/>
              <a:t>emotion</a:t>
            </a:r>
            <a:r>
              <a:rPr lang="en-US" sz="900" dirty="0"/>
              <a:t>:</a:t>
            </a:r>
          </a:p>
          <a:p>
            <a:endParaRPr lang="en-US" sz="900" dirty="0"/>
          </a:p>
          <a:p>
            <a:r>
              <a:rPr lang="en-US" sz="900" dirty="0"/>
              <a:t>Emotion, as the name suggests, sets in motion the moment-to-moment behaviors of an intelligent system (Breazeal, 2003; Frijda, 2006). From this perspective, “intelligence” has evolved as a way to better serve emotional drive. That is, intelligence may be a derivative of emotion, rather than vice versa. We therefore make the following hypothesis: the development of truly intelligent systems cannot occur outside the real-time, emotional interaction of humans with a neuromorphic system. This does not mean that intelligent systems, once refined, cannot ultimately be cloned (at a point in development where they are ready to learn advanced tasks). Rather, to grow the early intelligent systems we must start with minimalist brain architectures that demonstrate intrinsic motivation and intentionality in scenarios requiring intelligent behavior in a real-world context. This recapitulates the way in which humans develop cognitive function over the first several years of social experience. With the VNR approach, we seek not only to “grow” such intelligent systems but also to comprehend, at each step, the differential changes in architecture giving rise to novel and intelligent cognition.</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AutoNum type="arabicPeriod"/>
            </a:pPr>
            <a:r>
              <a:rPr lang="en-US" dirty="0" smtClean="0"/>
              <a:t>It is similar</a:t>
            </a:r>
            <a:r>
              <a:rPr lang="en-US" baseline="0" dirty="0" smtClean="0"/>
              <a:t> to the activity present in the V1,V2, and V4 region of visual cortex.</a:t>
            </a:r>
          </a:p>
          <a:p>
            <a:pPr marL="228600" indent="-228600">
              <a:buAutoNum type="arabicPeriod"/>
            </a:pPr>
            <a:r>
              <a:rPr lang="en-US" baseline="0" dirty="0" smtClean="0"/>
              <a:t>It resembles how information is processed in a biological brain.</a:t>
            </a:r>
          </a:p>
          <a:p>
            <a:pPr marL="228600" indent="-228600">
              <a:buNone/>
            </a:pPr>
            <a:endParaRPr lang="en-US" dirty="0"/>
          </a:p>
        </p:txBody>
      </p:sp>
      <p:sp>
        <p:nvSpPr>
          <p:cNvPr id="4" name="Slide Number Placeholder 3"/>
          <p:cNvSpPr>
            <a:spLocks noGrp="1"/>
          </p:cNvSpPr>
          <p:nvPr>
            <p:ph type="sldNum" sz="quarter" idx="10"/>
          </p:nvPr>
        </p:nvSpPr>
        <p:spPr/>
        <p:txBody>
          <a:bodyPr/>
          <a:lstStyle/>
          <a:p>
            <a:fld id="{84C50BAA-58B7-4396-9B6F-C8E5D3166E39}" type="slidenum">
              <a:rPr lang="en-US" smtClean="0">
                <a:solidFill>
                  <a:prstClr val="black"/>
                </a:solidFill>
              </a:rPr>
              <a:pPr/>
              <a:t>94</a:t>
            </a:fld>
            <a:endParaRPr lang="en-US">
              <a:solidFill>
                <a:prstClr val="black"/>
              </a:solidFil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Explain</a:t>
            </a:r>
            <a:r>
              <a:rPr lang="en-US" baseline="0" dirty="0" smtClean="0"/>
              <a:t> all axis </a:t>
            </a:r>
          </a:p>
          <a:p>
            <a:endParaRPr lang="en-US" baseline="0" dirty="0" smtClean="0"/>
          </a:p>
          <a:p>
            <a:r>
              <a:rPr lang="en-US" baseline="0" dirty="0" smtClean="0"/>
              <a:t>Poisson = </a:t>
            </a:r>
            <a:r>
              <a:rPr lang="en-US" baseline="0" dirty="0" err="1" smtClean="0"/>
              <a:t>randon</a:t>
            </a:r>
            <a:endParaRPr lang="en-US" baseline="0" dirty="0" smtClean="0"/>
          </a:p>
          <a:p>
            <a:endParaRPr lang="en-US" baseline="0" dirty="0" smtClean="0"/>
          </a:p>
          <a:p>
            <a:r>
              <a:rPr lang="en-US" baseline="0" dirty="0" smtClean="0"/>
              <a:t>Non-Poisson = above 1 = more variability than random</a:t>
            </a:r>
          </a:p>
          <a:p>
            <a:endParaRPr lang="en-US" baseline="0" dirty="0" smtClean="0"/>
          </a:p>
          <a:p>
            <a:r>
              <a:rPr lang="en-US" baseline="0" dirty="0" smtClean="0"/>
              <a:t>RAIN: See grant</a:t>
            </a:r>
          </a:p>
          <a:p>
            <a:endParaRPr lang="en-US" dirty="0"/>
          </a:p>
        </p:txBody>
      </p:sp>
      <p:sp>
        <p:nvSpPr>
          <p:cNvPr id="4" name="Slide Number Placeholder 3"/>
          <p:cNvSpPr>
            <a:spLocks noGrp="1"/>
          </p:cNvSpPr>
          <p:nvPr>
            <p:ph type="sldNum" sz="quarter" idx="10"/>
          </p:nvPr>
        </p:nvSpPr>
        <p:spPr/>
        <p:txBody>
          <a:bodyPr/>
          <a:lstStyle/>
          <a:p>
            <a:fld id="{D0380ED2-C6FF-4CFC-8FC9-948758A113DB}" type="slidenum">
              <a:rPr lang="en-US" smtClean="0"/>
              <a:pPr/>
              <a:t>95</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Explain</a:t>
            </a:r>
            <a:r>
              <a:rPr lang="en-US" baseline="0" dirty="0" smtClean="0"/>
              <a:t> all axis </a:t>
            </a:r>
          </a:p>
          <a:p>
            <a:endParaRPr lang="en-US" baseline="0" dirty="0" smtClean="0"/>
          </a:p>
          <a:p>
            <a:r>
              <a:rPr lang="en-US" baseline="0" dirty="0" smtClean="0"/>
              <a:t>Poisson = </a:t>
            </a:r>
            <a:r>
              <a:rPr lang="en-US" baseline="0" dirty="0" err="1" smtClean="0"/>
              <a:t>randon</a:t>
            </a:r>
            <a:endParaRPr lang="en-US" baseline="0" dirty="0" smtClean="0"/>
          </a:p>
          <a:p>
            <a:endParaRPr lang="en-US" baseline="0" dirty="0" smtClean="0"/>
          </a:p>
          <a:p>
            <a:r>
              <a:rPr lang="en-US" baseline="0" dirty="0" smtClean="0"/>
              <a:t>Non-Poisson = above 1 = more variability than random</a:t>
            </a:r>
          </a:p>
          <a:p>
            <a:endParaRPr lang="en-US" baseline="0" dirty="0" smtClean="0"/>
          </a:p>
          <a:p>
            <a:r>
              <a:rPr lang="en-US" baseline="0" dirty="0" smtClean="0"/>
              <a:t>RAIN: See grant</a:t>
            </a:r>
          </a:p>
          <a:p>
            <a:endParaRPr lang="en-US" dirty="0"/>
          </a:p>
        </p:txBody>
      </p:sp>
      <p:sp>
        <p:nvSpPr>
          <p:cNvPr id="4" name="Slide Number Placeholder 3"/>
          <p:cNvSpPr>
            <a:spLocks noGrp="1"/>
          </p:cNvSpPr>
          <p:nvPr>
            <p:ph type="sldNum" sz="quarter" idx="10"/>
          </p:nvPr>
        </p:nvSpPr>
        <p:spPr/>
        <p:txBody>
          <a:bodyPr/>
          <a:lstStyle/>
          <a:p>
            <a:fld id="{D0380ED2-C6FF-4CFC-8FC9-948758A113DB}" type="slidenum">
              <a:rPr lang="en-US" smtClean="0"/>
              <a:pPr/>
              <a:t>96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Explain</a:t>
            </a:r>
            <a:r>
              <a:rPr lang="en-US" baseline="0" dirty="0" smtClean="0"/>
              <a:t> all axis </a:t>
            </a:r>
          </a:p>
          <a:p>
            <a:endParaRPr lang="en-US" baseline="0" dirty="0" smtClean="0"/>
          </a:p>
          <a:p>
            <a:r>
              <a:rPr lang="en-US" baseline="0" dirty="0" smtClean="0"/>
              <a:t>Poisson = </a:t>
            </a:r>
            <a:r>
              <a:rPr lang="en-US" baseline="0" dirty="0" err="1" smtClean="0"/>
              <a:t>randon</a:t>
            </a:r>
            <a:endParaRPr lang="en-US" baseline="0" dirty="0" smtClean="0"/>
          </a:p>
          <a:p>
            <a:endParaRPr lang="en-US" baseline="0" dirty="0" smtClean="0"/>
          </a:p>
          <a:p>
            <a:r>
              <a:rPr lang="en-US" baseline="0" dirty="0" smtClean="0"/>
              <a:t>Non-Poisson = above 1 = more variability than random</a:t>
            </a:r>
          </a:p>
          <a:p>
            <a:endParaRPr lang="en-US" baseline="0" dirty="0" smtClean="0"/>
          </a:p>
          <a:p>
            <a:r>
              <a:rPr lang="en-US" baseline="0" dirty="0" smtClean="0"/>
              <a:t>RAIN: See grant</a:t>
            </a:r>
          </a:p>
          <a:p>
            <a:endParaRPr lang="en-US" dirty="0"/>
          </a:p>
        </p:txBody>
      </p:sp>
      <p:sp>
        <p:nvSpPr>
          <p:cNvPr id="4" name="Slide Number Placeholder 3"/>
          <p:cNvSpPr>
            <a:spLocks noGrp="1"/>
          </p:cNvSpPr>
          <p:nvPr>
            <p:ph type="sldNum" sz="quarter" idx="10"/>
          </p:nvPr>
        </p:nvSpPr>
        <p:spPr/>
        <p:txBody>
          <a:bodyPr/>
          <a:lstStyle/>
          <a:p>
            <a:fld id="{D0380ED2-C6FF-4CFC-8FC9-948758A113DB}" type="slidenum">
              <a:rPr lang="en-US" smtClean="0">
                <a:solidFill>
                  <a:prstClr val="black"/>
                </a:solidFill>
              </a:rPr>
              <a:pPr/>
              <a:t>6</a:t>
            </a:fld>
            <a:endParaRPr lang="en-US">
              <a:solidFill>
                <a:prstClr val="black"/>
              </a:solidFil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a:ln/>
        </p:spPr>
        <p:txBody>
          <a:bodyPr/>
          <a:lstStyle/>
          <a:p>
            <a:endParaRPr lang="en-US" smtClean="0"/>
          </a:p>
        </p:txBody>
      </p:sp>
      <p:sp>
        <p:nvSpPr>
          <p:cNvPr id="80900" name="Slide Number Placeholder 3"/>
          <p:cNvSpPr>
            <a:spLocks noGrp="1"/>
          </p:cNvSpPr>
          <p:nvPr>
            <p:ph type="sldNum" sz="quarter" idx="5"/>
          </p:nvPr>
        </p:nvSpPr>
        <p:spPr>
          <a:noFill/>
        </p:spPr>
        <p:txBody>
          <a:bodyPr/>
          <a:lstStyle/>
          <a:p>
            <a:fld id="{A1BCD4EB-394C-46D2-A6FC-392DB68BB15D}" type="slidenum">
              <a:rPr lang="en-US" smtClean="0"/>
              <a:pPr/>
              <a:t>97</a:t>
            </a:fld>
            <a:endParaRPr 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a:ln/>
        </p:spPr>
        <p:txBody>
          <a:bodyPr/>
          <a:lstStyle/>
          <a:p>
            <a:endParaRPr lang="en-US" smtClean="0"/>
          </a:p>
        </p:txBody>
      </p:sp>
      <p:sp>
        <p:nvSpPr>
          <p:cNvPr id="80900" name="Slide Number Placeholder 3"/>
          <p:cNvSpPr>
            <a:spLocks noGrp="1"/>
          </p:cNvSpPr>
          <p:nvPr>
            <p:ph type="sldNum" sz="quarter" idx="5"/>
          </p:nvPr>
        </p:nvSpPr>
        <p:spPr>
          <a:noFill/>
        </p:spPr>
        <p:txBody>
          <a:bodyPr/>
          <a:lstStyle/>
          <a:p>
            <a:fld id="{A1BCD4EB-394C-46D2-A6FC-392DB68BB15D}" type="slidenum">
              <a:rPr lang="en-US" smtClean="0"/>
              <a:pPr/>
              <a:t>98</a:t>
            </a:fld>
            <a:endParaRPr 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a:ln/>
        </p:spPr>
        <p:txBody>
          <a:bodyPr/>
          <a:lstStyle/>
          <a:p>
            <a:endParaRPr lang="en-US" smtClean="0"/>
          </a:p>
        </p:txBody>
      </p:sp>
      <p:sp>
        <p:nvSpPr>
          <p:cNvPr id="80900" name="Slide Number Placeholder 3"/>
          <p:cNvSpPr>
            <a:spLocks noGrp="1"/>
          </p:cNvSpPr>
          <p:nvPr>
            <p:ph type="sldNum" sz="quarter" idx="5"/>
          </p:nvPr>
        </p:nvSpPr>
        <p:spPr>
          <a:noFill/>
        </p:spPr>
        <p:txBody>
          <a:bodyPr/>
          <a:lstStyle/>
          <a:p>
            <a:fld id="{A1BCD4EB-394C-46D2-A6FC-392DB68BB15D}" type="slidenum">
              <a:rPr lang="en-US" smtClean="0"/>
              <a:pPr/>
              <a:t>99</a:t>
            </a:fld>
            <a:endParaRPr 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Basal</a:t>
            </a:r>
            <a:r>
              <a:rPr lang="en-US" baseline="0" dirty="0" smtClean="0"/>
              <a:t> (brain) rate representation</a:t>
            </a:r>
          </a:p>
          <a:p>
            <a:endParaRPr lang="en-US" baseline="0" dirty="0" smtClean="0"/>
          </a:p>
          <a:p>
            <a:r>
              <a:rPr lang="en-US" baseline="0" dirty="0" smtClean="0"/>
              <a:t>RAIN: Recurrent Asynchronous Irregular Nonlinear network</a:t>
            </a:r>
          </a:p>
          <a:p>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D0380ED2-C6FF-4CFC-8FC9-948758A113DB}" type="slidenum">
              <a:rPr lang="en-US" smtClean="0"/>
              <a:pPr/>
              <a:t>100</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a:ln/>
        </p:spPr>
        <p:txBody>
          <a:bodyPr/>
          <a:lstStyle/>
          <a:p>
            <a:endParaRPr lang="en-US" smtClean="0"/>
          </a:p>
        </p:txBody>
      </p:sp>
      <p:sp>
        <p:nvSpPr>
          <p:cNvPr id="80900" name="Slide Number Placeholder 3"/>
          <p:cNvSpPr>
            <a:spLocks noGrp="1"/>
          </p:cNvSpPr>
          <p:nvPr>
            <p:ph type="sldNum" sz="quarter" idx="5"/>
          </p:nvPr>
        </p:nvSpPr>
        <p:spPr>
          <a:noFill/>
        </p:spPr>
        <p:txBody>
          <a:bodyPr/>
          <a:lstStyle/>
          <a:p>
            <a:fld id="{A1BCD4EB-394C-46D2-A6FC-392DB68BB15D}" type="slidenum">
              <a:rPr lang="en-US" smtClean="0"/>
              <a:pPr/>
              <a:t>104</a:t>
            </a:fld>
            <a:endParaRPr 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a:ln/>
        </p:spPr>
        <p:txBody>
          <a:bodyPr/>
          <a:lstStyle/>
          <a:p>
            <a:endParaRPr lang="en-US" smtClean="0"/>
          </a:p>
        </p:txBody>
      </p:sp>
      <p:sp>
        <p:nvSpPr>
          <p:cNvPr id="80900" name="Slide Number Placeholder 3"/>
          <p:cNvSpPr>
            <a:spLocks noGrp="1"/>
          </p:cNvSpPr>
          <p:nvPr>
            <p:ph type="sldNum" sz="quarter" idx="5"/>
          </p:nvPr>
        </p:nvSpPr>
        <p:spPr>
          <a:noFill/>
        </p:spPr>
        <p:txBody>
          <a:bodyPr/>
          <a:lstStyle/>
          <a:p>
            <a:fld id="{A1BCD4EB-394C-46D2-A6FC-392DB68BB15D}" type="slidenum">
              <a:rPr lang="en-US" smtClean="0"/>
              <a:pPr/>
              <a:t>105</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Explain</a:t>
            </a:r>
            <a:r>
              <a:rPr lang="en-US" baseline="0" dirty="0" smtClean="0"/>
              <a:t> all axis </a:t>
            </a:r>
          </a:p>
          <a:p>
            <a:endParaRPr lang="en-US" baseline="0" dirty="0" smtClean="0"/>
          </a:p>
          <a:p>
            <a:r>
              <a:rPr lang="en-US" baseline="0" dirty="0" smtClean="0"/>
              <a:t>Poisson = </a:t>
            </a:r>
            <a:r>
              <a:rPr lang="en-US" baseline="0" dirty="0" err="1" smtClean="0"/>
              <a:t>randon</a:t>
            </a:r>
            <a:endParaRPr lang="en-US" baseline="0" dirty="0" smtClean="0"/>
          </a:p>
          <a:p>
            <a:endParaRPr lang="en-US" baseline="0" dirty="0" smtClean="0"/>
          </a:p>
          <a:p>
            <a:r>
              <a:rPr lang="en-US" baseline="0" dirty="0" smtClean="0"/>
              <a:t>Non-Poisson = above 1 = more variability than random</a:t>
            </a:r>
          </a:p>
          <a:p>
            <a:endParaRPr lang="en-US" baseline="0" dirty="0" smtClean="0"/>
          </a:p>
          <a:p>
            <a:r>
              <a:rPr lang="en-US" baseline="0" dirty="0" smtClean="0"/>
              <a:t>RAIN: See grant</a:t>
            </a:r>
          </a:p>
          <a:p>
            <a:endParaRPr lang="en-US" dirty="0"/>
          </a:p>
        </p:txBody>
      </p:sp>
      <p:sp>
        <p:nvSpPr>
          <p:cNvPr id="4" name="Slide Number Placeholder 3"/>
          <p:cNvSpPr>
            <a:spLocks noGrp="1"/>
          </p:cNvSpPr>
          <p:nvPr>
            <p:ph type="sldNum" sz="quarter" idx="10"/>
          </p:nvPr>
        </p:nvSpPr>
        <p:spPr/>
        <p:txBody>
          <a:bodyPr/>
          <a:lstStyle/>
          <a:p>
            <a:fld id="{D0380ED2-C6FF-4CFC-8FC9-948758A113DB}" type="slidenum">
              <a:rPr lang="en-US" smtClean="0">
                <a:solidFill>
                  <a:prstClr val="black"/>
                </a:solidFill>
              </a:rPr>
              <a:pPr/>
              <a:t>7</a:t>
            </a:fld>
            <a:endParaRPr lang="en-US">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Theta rhythm – human recorded in the EC and hippocampus</a:t>
            </a:r>
          </a:p>
          <a:p>
            <a:endParaRPr lang="en-US" dirty="0" smtClean="0"/>
          </a:p>
          <a:p>
            <a:r>
              <a:rPr lang="en-US" dirty="0" smtClean="0"/>
              <a:t>Frequency of oscillations</a:t>
            </a:r>
          </a:p>
          <a:p>
            <a:endParaRPr lang="en-US" dirty="0" smtClean="0"/>
          </a:p>
          <a:p>
            <a:r>
              <a:rPr lang="en-US" dirty="0" smtClean="0"/>
              <a:t>Effect</a:t>
            </a:r>
            <a:r>
              <a:rPr lang="en-US" baseline="0" dirty="0" smtClean="0"/>
              <a:t> on 1 spike – shut on and off easily</a:t>
            </a:r>
          </a:p>
          <a:p>
            <a:endParaRPr lang="en-US" baseline="0" dirty="0" smtClean="0"/>
          </a:p>
          <a:p>
            <a:r>
              <a:rPr lang="en-US" baseline="0" dirty="0" err="1" smtClean="0"/>
              <a:t>Ahp</a:t>
            </a:r>
            <a:r>
              <a:rPr lang="en-US" baseline="0" dirty="0" smtClean="0"/>
              <a:t>-channels – slowing down of spike rate due to accumulation with each spike </a:t>
            </a:r>
            <a:r>
              <a:rPr lang="en-US" baseline="0" dirty="0" smtClean="0">
                <a:sym typeface="Wingdings" pitchFamily="2" charset="2"/>
              </a:rPr>
              <a:t> potassium channels to open.</a:t>
            </a:r>
            <a:endParaRPr lang="en-US" dirty="0"/>
          </a:p>
        </p:txBody>
      </p:sp>
      <p:sp>
        <p:nvSpPr>
          <p:cNvPr id="4" name="Slide Number Placeholder 3"/>
          <p:cNvSpPr>
            <a:spLocks noGrp="1"/>
          </p:cNvSpPr>
          <p:nvPr>
            <p:ph type="sldNum" sz="quarter" idx="10"/>
          </p:nvPr>
        </p:nvSpPr>
        <p:spPr/>
        <p:txBody>
          <a:bodyPr/>
          <a:lstStyle/>
          <a:p>
            <a:fld id="{D0380ED2-C6FF-4CFC-8FC9-948758A113DB}" type="slidenum">
              <a:rPr lang="en-US" smtClean="0">
                <a:solidFill>
                  <a:prstClr val="black"/>
                </a:solidFill>
              </a:rPr>
              <a:pPr/>
              <a:t>8</a:t>
            </a:fld>
            <a:endParaRPr lang="en-US">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Why is our contribution</a:t>
            </a:r>
            <a:r>
              <a:rPr lang="en-US" baseline="0" dirty="0" smtClean="0"/>
              <a:t> to the field important?</a:t>
            </a:r>
          </a:p>
          <a:p>
            <a:endParaRPr lang="en-US" baseline="0" dirty="0" smtClean="0"/>
          </a:p>
          <a:p>
            <a:r>
              <a:rPr lang="en-US" baseline="0" dirty="0" smtClean="0"/>
              <a:t>Biological/physiological evidence </a:t>
            </a:r>
            <a:r>
              <a:rPr lang="en-US" baseline="0" dirty="0" smtClean="0">
                <a:sym typeface="Wingdings" pitchFamily="2" charset="2"/>
              </a:rPr>
              <a:t> “realistic model”  testable hypotheses  accepted or refuted with biological experiments</a:t>
            </a:r>
          </a:p>
          <a:p>
            <a:endParaRPr lang="en-US" baseline="0" dirty="0" smtClean="0">
              <a:sym typeface="Wingdings" pitchFamily="2" charset="2"/>
            </a:endParaRPr>
          </a:p>
          <a:p>
            <a:endParaRPr lang="en-US" baseline="0" dirty="0" smtClean="0"/>
          </a:p>
        </p:txBody>
      </p:sp>
      <p:sp>
        <p:nvSpPr>
          <p:cNvPr id="4" name="Slide Number Placeholder 3"/>
          <p:cNvSpPr>
            <a:spLocks noGrp="1"/>
          </p:cNvSpPr>
          <p:nvPr>
            <p:ph type="sldNum" sz="quarter" idx="10"/>
          </p:nvPr>
        </p:nvSpPr>
        <p:spPr/>
        <p:txBody>
          <a:bodyPr/>
          <a:lstStyle/>
          <a:p>
            <a:fld id="{D0380ED2-C6FF-4CFC-8FC9-948758A113DB}" type="slidenum">
              <a:rPr lang="en-US" smtClean="0">
                <a:solidFill>
                  <a:prstClr val="black"/>
                </a:solidFill>
              </a:rPr>
              <a:pPr/>
              <a:t>9</a:t>
            </a:fld>
            <a:endParaRPr 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4A332F7-ECE4-421C-8646-58860B4B2ABB}" type="datetimeFigureOut">
              <a:rPr lang="en-US" smtClean="0"/>
              <a:pPr/>
              <a:t>6/17/2011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CC5808-8E8A-457A-BB1F-DACC6CF2580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A332F7-ECE4-421C-8646-58860B4B2ABB}" type="datetimeFigureOut">
              <a:rPr lang="en-US" smtClean="0"/>
              <a:pPr/>
              <a:t>6/17/2011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CC5808-8E8A-457A-BB1F-DACC6CF2580F}"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CC11923-5C85-43F6-A2EB-847F26BCDB96}" type="datetimeFigureOut">
              <a:rPr lang="en-US" smtClean="0">
                <a:solidFill>
                  <a:prstClr val="black">
                    <a:tint val="75000"/>
                  </a:prstClr>
                </a:solidFill>
              </a:rPr>
              <a:pPr/>
              <a:t>6/17/2011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EA2731-AB96-49B9-B2A5-C1F35B270B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360760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C11923-5C85-43F6-A2EB-847F26BCDB96}" type="datetimeFigureOut">
              <a:rPr lang="en-US" smtClean="0">
                <a:solidFill>
                  <a:prstClr val="black">
                    <a:tint val="75000"/>
                  </a:prstClr>
                </a:solidFill>
              </a:rPr>
              <a:pPr/>
              <a:t>6/17/2011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EA2731-AB96-49B9-B2A5-C1F35B270B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822860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CC11923-5C85-43F6-A2EB-847F26BCDB96}" type="datetimeFigureOut">
              <a:rPr lang="en-US" smtClean="0">
                <a:solidFill>
                  <a:prstClr val="black">
                    <a:tint val="75000"/>
                  </a:prstClr>
                </a:solidFill>
              </a:rPr>
              <a:pPr/>
              <a:t>6/17/2011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EA2731-AB96-49B9-B2A5-C1F35B270B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457173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CC11923-5C85-43F6-A2EB-847F26BCDB96}" type="datetimeFigureOut">
              <a:rPr lang="en-US" smtClean="0">
                <a:solidFill>
                  <a:prstClr val="black">
                    <a:tint val="75000"/>
                  </a:prstClr>
                </a:solidFill>
              </a:rPr>
              <a:pPr/>
              <a:t>6/17/2011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EA2731-AB96-49B9-B2A5-C1F35B270B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229641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CC11923-5C85-43F6-A2EB-847F26BCDB96}" type="datetimeFigureOut">
              <a:rPr lang="en-US" smtClean="0">
                <a:solidFill>
                  <a:prstClr val="black">
                    <a:tint val="75000"/>
                  </a:prstClr>
                </a:solidFill>
              </a:rPr>
              <a:pPr/>
              <a:t>6/17/2011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DEA2731-AB96-49B9-B2A5-C1F35B270B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883797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CC11923-5C85-43F6-A2EB-847F26BCDB96}" type="datetimeFigureOut">
              <a:rPr lang="en-US" smtClean="0">
                <a:solidFill>
                  <a:prstClr val="black">
                    <a:tint val="75000"/>
                  </a:prstClr>
                </a:solidFill>
              </a:rPr>
              <a:pPr/>
              <a:t>6/17/2011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DEA2731-AB96-49B9-B2A5-C1F35B270B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287518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C11923-5C85-43F6-A2EB-847F26BCDB96}" type="datetimeFigureOut">
              <a:rPr lang="en-US" smtClean="0">
                <a:solidFill>
                  <a:prstClr val="black">
                    <a:tint val="75000"/>
                  </a:prstClr>
                </a:solidFill>
              </a:rPr>
              <a:pPr/>
              <a:t>6/17/2011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DEA2731-AB96-49B9-B2A5-C1F35B270B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633111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C11923-5C85-43F6-A2EB-847F26BCDB96}" type="datetimeFigureOut">
              <a:rPr lang="en-US" smtClean="0">
                <a:solidFill>
                  <a:prstClr val="black">
                    <a:tint val="75000"/>
                  </a:prstClr>
                </a:solidFill>
              </a:rPr>
              <a:pPr/>
              <a:t>6/17/2011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EA2731-AB96-49B9-B2A5-C1F35B270B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138747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C11923-5C85-43F6-A2EB-847F26BCDB96}" type="datetimeFigureOut">
              <a:rPr lang="en-US" smtClean="0">
                <a:solidFill>
                  <a:prstClr val="black">
                    <a:tint val="75000"/>
                  </a:prstClr>
                </a:solidFill>
              </a:rPr>
              <a:pPr/>
              <a:t>6/17/2011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EA2731-AB96-49B9-B2A5-C1F35B270B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421770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C11923-5C85-43F6-A2EB-847F26BCDB96}" type="datetimeFigureOut">
              <a:rPr lang="en-US" smtClean="0">
                <a:solidFill>
                  <a:prstClr val="black">
                    <a:tint val="75000"/>
                  </a:prstClr>
                </a:solidFill>
              </a:rPr>
              <a:pPr/>
              <a:t>6/17/2011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EA2731-AB96-49B9-B2A5-C1F35B270B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5802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A332F7-ECE4-421C-8646-58860B4B2ABB}" type="datetimeFigureOut">
              <a:rPr lang="en-US" smtClean="0"/>
              <a:pPr/>
              <a:t>6/17/2011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CC5808-8E8A-457A-BB1F-DACC6CF2580F}" type="slidenum">
              <a:rPr lang="en-US" smtClean="0"/>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C11923-5C85-43F6-A2EB-847F26BCDB96}" type="datetimeFigureOut">
              <a:rPr lang="en-US" smtClean="0">
                <a:solidFill>
                  <a:prstClr val="black">
                    <a:tint val="75000"/>
                  </a:prstClr>
                </a:solidFill>
              </a:rPr>
              <a:pPr/>
              <a:t>6/17/2011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EA2731-AB96-49B9-B2A5-C1F35B270B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177752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4A332F7-ECE4-421C-8646-58860B4B2ABB}" type="datetimeFigureOut">
              <a:rPr lang="en-US" smtClean="0">
                <a:solidFill>
                  <a:prstClr val="white">
                    <a:tint val="75000"/>
                  </a:prstClr>
                </a:solidFill>
              </a:rPr>
              <a:pPr/>
              <a:t>6/17/2011</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E7CC5808-8E8A-457A-BB1F-DACC6CF2580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6693036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A332F7-ECE4-421C-8646-58860B4B2ABB}" type="datetimeFigureOut">
              <a:rPr lang="en-US" smtClean="0">
                <a:solidFill>
                  <a:prstClr val="white">
                    <a:tint val="75000"/>
                  </a:prstClr>
                </a:solidFill>
              </a:rPr>
              <a:pPr/>
              <a:t>6/17/2011</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E7CC5808-8E8A-457A-BB1F-DACC6CF2580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70555577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4A332F7-ECE4-421C-8646-58860B4B2ABB}" type="datetimeFigureOut">
              <a:rPr lang="en-US" smtClean="0">
                <a:solidFill>
                  <a:prstClr val="white">
                    <a:tint val="75000"/>
                  </a:prstClr>
                </a:solidFill>
              </a:rPr>
              <a:pPr/>
              <a:t>6/17/2011</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E7CC5808-8E8A-457A-BB1F-DACC6CF2580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24446691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4A332F7-ECE4-421C-8646-58860B4B2ABB}" type="datetimeFigureOut">
              <a:rPr lang="en-US" smtClean="0">
                <a:solidFill>
                  <a:prstClr val="white">
                    <a:tint val="75000"/>
                  </a:prstClr>
                </a:solidFill>
              </a:rPr>
              <a:pPr/>
              <a:t>6/17/2011</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E7CC5808-8E8A-457A-BB1F-DACC6CF2580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4410073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4A332F7-ECE4-421C-8646-58860B4B2ABB}" type="datetimeFigureOut">
              <a:rPr lang="en-US" smtClean="0">
                <a:solidFill>
                  <a:prstClr val="white">
                    <a:tint val="75000"/>
                  </a:prstClr>
                </a:solidFill>
              </a:rPr>
              <a:pPr/>
              <a:t>6/17/2011</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E7CC5808-8E8A-457A-BB1F-DACC6CF2580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76719126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4A332F7-ECE4-421C-8646-58860B4B2ABB}" type="datetimeFigureOut">
              <a:rPr lang="en-US" smtClean="0">
                <a:solidFill>
                  <a:prstClr val="white">
                    <a:tint val="75000"/>
                  </a:prstClr>
                </a:solidFill>
              </a:rPr>
              <a:pPr/>
              <a:t>6/17/2011</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E7CC5808-8E8A-457A-BB1F-DACC6CF2580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81909047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A332F7-ECE4-421C-8646-58860B4B2ABB}" type="datetimeFigureOut">
              <a:rPr lang="en-US" smtClean="0">
                <a:solidFill>
                  <a:prstClr val="white">
                    <a:tint val="75000"/>
                  </a:prstClr>
                </a:solidFill>
              </a:rPr>
              <a:pPr/>
              <a:t>6/17/2011</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E7CC5808-8E8A-457A-BB1F-DACC6CF2580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07487354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4A332F7-ECE4-421C-8646-58860B4B2ABB}" type="datetimeFigureOut">
              <a:rPr lang="en-US" smtClean="0">
                <a:solidFill>
                  <a:prstClr val="white">
                    <a:tint val="75000"/>
                  </a:prstClr>
                </a:solidFill>
              </a:rPr>
              <a:pPr/>
              <a:t>6/17/2011</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E7CC5808-8E8A-457A-BB1F-DACC6CF2580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20567492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4A332F7-ECE4-421C-8646-58860B4B2ABB}" type="datetimeFigureOut">
              <a:rPr lang="en-US" smtClean="0">
                <a:solidFill>
                  <a:prstClr val="white">
                    <a:tint val="75000"/>
                  </a:prstClr>
                </a:solidFill>
              </a:rPr>
              <a:pPr/>
              <a:t>6/17/2011</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E7CC5808-8E8A-457A-BB1F-DACC6CF2580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9828441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CC11923-5C85-43F6-A2EB-847F26BCDB96}" type="datetimeFigureOut">
              <a:rPr lang="en-US" smtClean="0">
                <a:solidFill>
                  <a:prstClr val="black">
                    <a:tint val="75000"/>
                  </a:prstClr>
                </a:solidFill>
              </a:rPr>
              <a:pPr/>
              <a:t>6/17/2011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EA2731-AB96-49B9-B2A5-C1F35B270B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855847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A332F7-ECE4-421C-8646-58860B4B2ABB}" type="datetimeFigureOut">
              <a:rPr lang="en-US" smtClean="0">
                <a:solidFill>
                  <a:prstClr val="white">
                    <a:tint val="75000"/>
                  </a:prstClr>
                </a:solidFill>
              </a:rPr>
              <a:pPr/>
              <a:t>6/17/2011</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E7CC5808-8E8A-457A-BB1F-DACC6CF2580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80812810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A332F7-ECE4-421C-8646-58860B4B2ABB}" type="datetimeFigureOut">
              <a:rPr lang="en-US" smtClean="0">
                <a:solidFill>
                  <a:prstClr val="white">
                    <a:tint val="75000"/>
                  </a:prstClr>
                </a:solidFill>
              </a:rPr>
              <a:pPr/>
              <a:t>6/17/2011</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E7CC5808-8E8A-457A-BB1F-DACC6CF2580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45903966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4A332F7-ECE4-421C-8646-58860B4B2ABB}" type="datetimeFigureOut">
              <a:rPr lang="en-US" smtClean="0">
                <a:solidFill>
                  <a:prstClr val="white">
                    <a:tint val="75000"/>
                  </a:prstClr>
                </a:solidFill>
              </a:rPr>
              <a:pPr/>
              <a:t>6/17/2011</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E7CC5808-8E8A-457A-BB1F-DACC6CF2580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63056624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A332F7-ECE4-421C-8646-58860B4B2ABB}" type="datetimeFigureOut">
              <a:rPr lang="en-US" smtClean="0">
                <a:solidFill>
                  <a:prstClr val="white">
                    <a:tint val="75000"/>
                  </a:prstClr>
                </a:solidFill>
              </a:rPr>
              <a:pPr/>
              <a:t>6/17/2011</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E7CC5808-8E8A-457A-BB1F-DACC6CF2580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92917922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4A332F7-ECE4-421C-8646-58860B4B2ABB}" type="datetimeFigureOut">
              <a:rPr lang="en-US" smtClean="0">
                <a:solidFill>
                  <a:prstClr val="white">
                    <a:tint val="75000"/>
                  </a:prstClr>
                </a:solidFill>
              </a:rPr>
              <a:pPr/>
              <a:t>6/17/2011</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E7CC5808-8E8A-457A-BB1F-DACC6CF2580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80433818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4A332F7-ECE4-421C-8646-58860B4B2ABB}" type="datetimeFigureOut">
              <a:rPr lang="en-US" smtClean="0">
                <a:solidFill>
                  <a:prstClr val="white">
                    <a:tint val="75000"/>
                  </a:prstClr>
                </a:solidFill>
              </a:rPr>
              <a:pPr/>
              <a:t>6/17/2011</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E7CC5808-8E8A-457A-BB1F-DACC6CF2580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87071970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4A332F7-ECE4-421C-8646-58860B4B2ABB}" type="datetimeFigureOut">
              <a:rPr lang="en-US" smtClean="0">
                <a:solidFill>
                  <a:prstClr val="white">
                    <a:tint val="75000"/>
                  </a:prstClr>
                </a:solidFill>
              </a:rPr>
              <a:pPr/>
              <a:t>6/17/2011</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E7CC5808-8E8A-457A-BB1F-DACC6CF2580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90886934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4A332F7-ECE4-421C-8646-58860B4B2ABB}" type="datetimeFigureOut">
              <a:rPr lang="en-US" smtClean="0">
                <a:solidFill>
                  <a:prstClr val="white">
                    <a:tint val="75000"/>
                  </a:prstClr>
                </a:solidFill>
              </a:rPr>
              <a:pPr/>
              <a:t>6/17/2011</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E7CC5808-8E8A-457A-BB1F-DACC6CF2580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83361925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A332F7-ECE4-421C-8646-58860B4B2ABB}" type="datetimeFigureOut">
              <a:rPr lang="en-US" smtClean="0">
                <a:solidFill>
                  <a:prstClr val="white">
                    <a:tint val="75000"/>
                  </a:prstClr>
                </a:solidFill>
              </a:rPr>
              <a:pPr/>
              <a:t>6/17/2011</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E7CC5808-8E8A-457A-BB1F-DACC6CF2580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16304017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4A332F7-ECE4-421C-8646-58860B4B2ABB}" type="datetimeFigureOut">
              <a:rPr lang="en-US" smtClean="0">
                <a:solidFill>
                  <a:prstClr val="white">
                    <a:tint val="75000"/>
                  </a:prstClr>
                </a:solidFill>
              </a:rPr>
              <a:pPr/>
              <a:t>6/17/2011</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E7CC5808-8E8A-457A-BB1F-DACC6CF2580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0721623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C11923-5C85-43F6-A2EB-847F26BCDB96}" type="datetimeFigureOut">
              <a:rPr lang="en-US" smtClean="0">
                <a:solidFill>
                  <a:prstClr val="black">
                    <a:tint val="75000"/>
                  </a:prstClr>
                </a:solidFill>
              </a:rPr>
              <a:pPr/>
              <a:t>6/17/2011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EA2731-AB96-49B9-B2A5-C1F35B270B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17745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4A332F7-ECE4-421C-8646-58860B4B2ABB}" type="datetimeFigureOut">
              <a:rPr lang="en-US" smtClean="0">
                <a:solidFill>
                  <a:prstClr val="white">
                    <a:tint val="75000"/>
                  </a:prstClr>
                </a:solidFill>
              </a:rPr>
              <a:pPr/>
              <a:t>6/17/2011</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E7CC5808-8E8A-457A-BB1F-DACC6CF2580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23319666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A332F7-ECE4-421C-8646-58860B4B2ABB}" type="datetimeFigureOut">
              <a:rPr lang="en-US" smtClean="0">
                <a:solidFill>
                  <a:prstClr val="white">
                    <a:tint val="75000"/>
                  </a:prstClr>
                </a:solidFill>
              </a:rPr>
              <a:pPr/>
              <a:t>6/17/2011</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E7CC5808-8E8A-457A-BB1F-DACC6CF2580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26646907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A332F7-ECE4-421C-8646-58860B4B2ABB}" type="datetimeFigureOut">
              <a:rPr lang="en-US" smtClean="0">
                <a:solidFill>
                  <a:prstClr val="white">
                    <a:tint val="75000"/>
                  </a:prstClr>
                </a:solidFill>
              </a:rPr>
              <a:pPr/>
              <a:t>6/17/2011</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E7CC5808-8E8A-457A-BB1F-DACC6CF2580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1677279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CC11923-5C85-43F6-A2EB-847F26BCDB96}" type="datetimeFigureOut">
              <a:rPr lang="en-US" smtClean="0">
                <a:solidFill>
                  <a:prstClr val="black">
                    <a:tint val="75000"/>
                  </a:prstClr>
                </a:solidFill>
              </a:rPr>
              <a:pPr/>
              <a:t>6/17/2011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EA2731-AB96-49B9-B2A5-C1F35B270B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04708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CC11923-5C85-43F6-A2EB-847F26BCDB96}" type="datetimeFigureOut">
              <a:rPr lang="en-US" smtClean="0">
                <a:solidFill>
                  <a:prstClr val="black">
                    <a:tint val="75000"/>
                  </a:prstClr>
                </a:solidFill>
              </a:rPr>
              <a:pPr/>
              <a:t>6/17/2011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EA2731-AB96-49B9-B2A5-C1F35B270B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86803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CC11923-5C85-43F6-A2EB-847F26BCDB96}" type="datetimeFigureOut">
              <a:rPr lang="en-US" smtClean="0">
                <a:solidFill>
                  <a:prstClr val="black">
                    <a:tint val="75000"/>
                  </a:prstClr>
                </a:solidFill>
              </a:rPr>
              <a:pPr/>
              <a:t>6/17/2011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DEA2731-AB96-49B9-B2A5-C1F35B270B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52935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CC11923-5C85-43F6-A2EB-847F26BCDB96}" type="datetimeFigureOut">
              <a:rPr lang="en-US" smtClean="0">
                <a:solidFill>
                  <a:prstClr val="black">
                    <a:tint val="75000"/>
                  </a:prstClr>
                </a:solidFill>
              </a:rPr>
              <a:pPr/>
              <a:t>6/17/2011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DEA2731-AB96-49B9-B2A5-C1F35B270B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89690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C11923-5C85-43F6-A2EB-847F26BCDB96}" type="datetimeFigureOut">
              <a:rPr lang="en-US" smtClean="0">
                <a:solidFill>
                  <a:prstClr val="black">
                    <a:tint val="75000"/>
                  </a:prstClr>
                </a:solidFill>
              </a:rPr>
              <a:pPr/>
              <a:t>6/17/2011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DEA2731-AB96-49B9-B2A5-C1F35B270B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90562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C11923-5C85-43F6-A2EB-847F26BCDB96}" type="datetimeFigureOut">
              <a:rPr lang="en-US" smtClean="0">
                <a:solidFill>
                  <a:prstClr val="black">
                    <a:tint val="75000"/>
                  </a:prstClr>
                </a:solidFill>
              </a:rPr>
              <a:pPr/>
              <a:t>6/17/2011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EA2731-AB96-49B9-B2A5-C1F35B270B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10507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A332F7-ECE4-421C-8646-58860B4B2ABB}" type="datetimeFigureOut">
              <a:rPr lang="en-US" smtClean="0"/>
              <a:pPr/>
              <a:t>6/17/2011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CC5808-8E8A-457A-BB1F-DACC6CF2580F}"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C11923-5C85-43F6-A2EB-847F26BCDB96}" type="datetimeFigureOut">
              <a:rPr lang="en-US" smtClean="0">
                <a:solidFill>
                  <a:prstClr val="black">
                    <a:tint val="75000"/>
                  </a:prstClr>
                </a:solidFill>
              </a:rPr>
              <a:pPr/>
              <a:t>6/17/2011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EA2731-AB96-49B9-B2A5-C1F35B270B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97777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C11923-5C85-43F6-A2EB-847F26BCDB96}" type="datetimeFigureOut">
              <a:rPr lang="en-US" smtClean="0">
                <a:solidFill>
                  <a:prstClr val="black">
                    <a:tint val="75000"/>
                  </a:prstClr>
                </a:solidFill>
              </a:rPr>
              <a:pPr/>
              <a:t>6/17/2011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EA2731-AB96-49B9-B2A5-C1F35B270B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87105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C11923-5C85-43F6-A2EB-847F26BCDB96}" type="datetimeFigureOut">
              <a:rPr lang="en-US" smtClean="0">
                <a:solidFill>
                  <a:prstClr val="black">
                    <a:tint val="75000"/>
                  </a:prstClr>
                </a:solidFill>
              </a:rPr>
              <a:pPr/>
              <a:t>6/17/2011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EA2731-AB96-49B9-B2A5-C1F35B270B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95622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CC11923-5C85-43F6-A2EB-847F26BCDB96}" type="datetimeFigureOut">
              <a:rPr lang="en-US" smtClean="0">
                <a:solidFill>
                  <a:prstClr val="black">
                    <a:tint val="75000"/>
                  </a:prstClr>
                </a:solidFill>
              </a:rPr>
              <a:pPr/>
              <a:t>6/17/2011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EA2731-AB96-49B9-B2A5-C1F35B270B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67053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C11923-5C85-43F6-A2EB-847F26BCDB96}" type="datetimeFigureOut">
              <a:rPr lang="en-US" smtClean="0">
                <a:solidFill>
                  <a:prstClr val="black">
                    <a:tint val="75000"/>
                  </a:prstClr>
                </a:solidFill>
              </a:rPr>
              <a:pPr/>
              <a:t>6/17/2011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EA2731-AB96-49B9-B2A5-C1F35B270B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19918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CC11923-5C85-43F6-A2EB-847F26BCDB96}" type="datetimeFigureOut">
              <a:rPr lang="en-US" smtClean="0">
                <a:solidFill>
                  <a:prstClr val="black">
                    <a:tint val="75000"/>
                  </a:prstClr>
                </a:solidFill>
              </a:rPr>
              <a:pPr/>
              <a:t>6/17/2011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EA2731-AB96-49B9-B2A5-C1F35B270B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95952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CC11923-5C85-43F6-A2EB-847F26BCDB96}" type="datetimeFigureOut">
              <a:rPr lang="en-US" smtClean="0">
                <a:solidFill>
                  <a:prstClr val="black">
                    <a:tint val="75000"/>
                  </a:prstClr>
                </a:solidFill>
              </a:rPr>
              <a:pPr/>
              <a:t>6/17/2011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EA2731-AB96-49B9-B2A5-C1F35B270B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19011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CC11923-5C85-43F6-A2EB-847F26BCDB96}" type="datetimeFigureOut">
              <a:rPr lang="en-US" smtClean="0">
                <a:solidFill>
                  <a:prstClr val="black">
                    <a:tint val="75000"/>
                  </a:prstClr>
                </a:solidFill>
              </a:rPr>
              <a:pPr/>
              <a:t>6/17/2011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DEA2731-AB96-49B9-B2A5-C1F35B270B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84073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CC11923-5C85-43F6-A2EB-847F26BCDB96}" type="datetimeFigureOut">
              <a:rPr lang="en-US" smtClean="0">
                <a:solidFill>
                  <a:prstClr val="black">
                    <a:tint val="75000"/>
                  </a:prstClr>
                </a:solidFill>
              </a:rPr>
              <a:pPr/>
              <a:t>6/17/2011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DEA2731-AB96-49B9-B2A5-C1F35B270B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14475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C11923-5C85-43F6-A2EB-847F26BCDB96}" type="datetimeFigureOut">
              <a:rPr lang="en-US" smtClean="0">
                <a:solidFill>
                  <a:prstClr val="black">
                    <a:tint val="75000"/>
                  </a:prstClr>
                </a:solidFill>
              </a:rPr>
              <a:pPr/>
              <a:t>6/17/2011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DEA2731-AB96-49B9-B2A5-C1F35B270B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86760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4A332F7-ECE4-421C-8646-58860B4B2ABB}" type="datetimeFigureOut">
              <a:rPr lang="en-US" smtClean="0"/>
              <a:pPr/>
              <a:t>6/17/2011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CC5808-8E8A-457A-BB1F-DACC6CF2580F}"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C11923-5C85-43F6-A2EB-847F26BCDB96}" type="datetimeFigureOut">
              <a:rPr lang="en-US" smtClean="0">
                <a:solidFill>
                  <a:prstClr val="black">
                    <a:tint val="75000"/>
                  </a:prstClr>
                </a:solidFill>
              </a:rPr>
              <a:pPr/>
              <a:t>6/17/2011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EA2731-AB96-49B9-B2A5-C1F35B270B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66275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C11923-5C85-43F6-A2EB-847F26BCDB96}" type="datetimeFigureOut">
              <a:rPr lang="en-US" smtClean="0">
                <a:solidFill>
                  <a:prstClr val="black">
                    <a:tint val="75000"/>
                  </a:prstClr>
                </a:solidFill>
              </a:rPr>
              <a:pPr/>
              <a:t>6/17/2011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EA2731-AB96-49B9-B2A5-C1F35B270B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03875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C11923-5C85-43F6-A2EB-847F26BCDB96}" type="datetimeFigureOut">
              <a:rPr lang="en-US" smtClean="0">
                <a:solidFill>
                  <a:prstClr val="black">
                    <a:tint val="75000"/>
                  </a:prstClr>
                </a:solidFill>
              </a:rPr>
              <a:pPr/>
              <a:t>6/17/2011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EA2731-AB96-49B9-B2A5-C1F35B270B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04367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C11923-5C85-43F6-A2EB-847F26BCDB96}" type="datetimeFigureOut">
              <a:rPr lang="en-US" smtClean="0">
                <a:solidFill>
                  <a:prstClr val="black">
                    <a:tint val="75000"/>
                  </a:prstClr>
                </a:solidFill>
              </a:rPr>
              <a:pPr/>
              <a:t>6/17/2011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EA2731-AB96-49B9-B2A5-C1F35B270B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47831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CC11923-5C85-43F6-A2EB-847F26BCDB96}" type="datetimeFigureOut">
              <a:rPr lang="en-US" smtClean="0">
                <a:solidFill>
                  <a:prstClr val="black">
                    <a:tint val="75000"/>
                  </a:prstClr>
                </a:solidFill>
              </a:rPr>
              <a:pPr/>
              <a:t>6/17/2011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EA2731-AB96-49B9-B2A5-C1F35B270B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04881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C11923-5C85-43F6-A2EB-847F26BCDB96}" type="datetimeFigureOut">
              <a:rPr lang="en-US" smtClean="0">
                <a:solidFill>
                  <a:prstClr val="black">
                    <a:tint val="75000"/>
                  </a:prstClr>
                </a:solidFill>
              </a:rPr>
              <a:pPr/>
              <a:t>6/17/2011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EA2731-AB96-49B9-B2A5-C1F35B270B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52207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CC11923-5C85-43F6-A2EB-847F26BCDB96}" type="datetimeFigureOut">
              <a:rPr lang="en-US" smtClean="0">
                <a:solidFill>
                  <a:prstClr val="black">
                    <a:tint val="75000"/>
                  </a:prstClr>
                </a:solidFill>
              </a:rPr>
              <a:pPr/>
              <a:t>6/17/2011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EA2731-AB96-49B9-B2A5-C1F35B270B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89961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CC11923-5C85-43F6-A2EB-847F26BCDB96}" type="datetimeFigureOut">
              <a:rPr lang="en-US" smtClean="0">
                <a:solidFill>
                  <a:prstClr val="black">
                    <a:tint val="75000"/>
                  </a:prstClr>
                </a:solidFill>
              </a:rPr>
              <a:pPr/>
              <a:t>6/17/2011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EA2731-AB96-49B9-B2A5-C1F35B270B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03373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CC11923-5C85-43F6-A2EB-847F26BCDB96}" type="datetimeFigureOut">
              <a:rPr lang="en-US" smtClean="0">
                <a:solidFill>
                  <a:prstClr val="black">
                    <a:tint val="75000"/>
                  </a:prstClr>
                </a:solidFill>
              </a:rPr>
              <a:pPr/>
              <a:t>6/17/2011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DEA2731-AB96-49B9-B2A5-C1F35B270B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53596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CC11923-5C85-43F6-A2EB-847F26BCDB96}" type="datetimeFigureOut">
              <a:rPr lang="en-US" smtClean="0">
                <a:solidFill>
                  <a:prstClr val="black">
                    <a:tint val="75000"/>
                  </a:prstClr>
                </a:solidFill>
              </a:rPr>
              <a:pPr/>
              <a:t>6/17/2011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DEA2731-AB96-49B9-B2A5-C1F35B270B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32388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4A332F7-ECE4-421C-8646-58860B4B2ABB}" type="datetimeFigureOut">
              <a:rPr lang="en-US" smtClean="0"/>
              <a:pPr/>
              <a:t>6/17/2011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CC5808-8E8A-457A-BB1F-DACC6CF2580F}"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C11923-5C85-43F6-A2EB-847F26BCDB96}" type="datetimeFigureOut">
              <a:rPr lang="en-US" smtClean="0">
                <a:solidFill>
                  <a:prstClr val="black">
                    <a:tint val="75000"/>
                  </a:prstClr>
                </a:solidFill>
              </a:rPr>
              <a:pPr/>
              <a:t>6/17/2011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DEA2731-AB96-49B9-B2A5-C1F35B270B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4090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C11923-5C85-43F6-A2EB-847F26BCDB96}" type="datetimeFigureOut">
              <a:rPr lang="en-US" smtClean="0">
                <a:solidFill>
                  <a:prstClr val="black">
                    <a:tint val="75000"/>
                  </a:prstClr>
                </a:solidFill>
              </a:rPr>
              <a:pPr/>
              <a:t>6/17/2011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EA2731-AB96-49B9-B2A5-C1F35B270B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90226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C11923-5C85-43F6-A2EB-847F26BCDB96}" type="datetimeFigureOut">
              <a:rPr lang="en-US" smtClean="0">
                <a:solidFill>
                  <a:prstClr val="black">
                    <a:tint val="75000"/>
                  </a:prstClr>
                </a:solidFill>
              </a:rPr>
              <a:pPr/>
              <a:t>6/17/2011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EA2731-AB96-49B9-B2A5-C1F35B270B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4951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C11923-5C85-43F6-A2EB-847F26BCDB96}" type="datetimeFigureOut">
              <a:rPr lang="en-US" smtClean="0">
                <a:solidFill>
                  <a:prstClr val="black">
                    <a:tint val="75000"/>
                  </a:prstClr>
                </a:solidFill>
              </a:rPr>
              <a:pPr/>
              <a:t>6/17/2011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EA2731-AB96-49B9-B2A5-C1F35B270B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19944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C11923-5C85-43F6-A2EB-847F26BCDB96}" type="datetimeFigureOut">
              <a:rPr lang="en-US" smtClean="0">
                <a:solidFill>
                  <a:prstClr val="black">
                    <a:tint val="75000"/>
                  </a:prstClr>
                </a:solidFill>
              </a:rPr>
              <a:pPr/>
              <a:t>6/17/2011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EA2731-AB96-49B9-B2A5-C1F35B270B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31867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CC11923-5C85-43F6-A2EB-847F26BCDB96}" type="datetimeFigureOut">
              <a:rPr lang="en-US" smtClean="0">
                <a:solidFill>
                  <a:prstClr val="black">
                    <a:tint val="75000"/>
                  </a:prstClr>
                </a:solidFill>
              </a:rPr>
              <a:pPr/>
              <a:t>6/17/2011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EA2731-AB96-49B9-B2A5-C1F35B270B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84168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C11923-5C85-43F6-A2EB-847F26BCDB96}" type="datetimeFigureOut">
              <a:rPr lang="en-US" smtClean="0">
                <a:solidFill>
                  <a:prstClr val="black">
                    <a:tint val="75000"/>
                  </a:prstClr>
                </a:solidFill>
              </a:rPr>
              <a:pPr/>
              <a:t>6/17/2011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EA2731-AB96-49B9-B2A5-C1F35B270B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1492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CC11923-5C85-43F6-A2EB-847F26BCDB96}" type="datetimeFigureOut">
              <a:rPr lang="en-US" smtClean="0">
                <a:solidFill>
                  <a:prstClr val="black">
                    <a:tint val="75000"/>
                  </a:prstClr>
                </a:solidFill>
              </a:rPr>
              <a:pPr/>
              <a:t>6/17/2011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EA2731-AB96-49B9-B2A5-C1F35B270B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99787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CC11923-5C85-43F6-A2EB-847F26BCDB96}" type="datetimeFigureOut">
              <a:rPr lang="en-US" smtClean="0">
                <a:solidFill>
                  <a:prstClr val="black">
                    <a:tint val="75000"/>
                  </a:prstClr>
                </a:solidFill>
              </a:rPr>
              <a:pPr/>
              <a:t>6/17/2011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EA2731-AB96-49B9-B2A5-C1F35B270B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36850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CC11923-5C85-43F6-A2EB-847F26BCDB96}" type="datetimeFigureOut">
              <a:rPr lang="en-US" smtClean="0">
                <a:solidFill>
                  <a:prstClr val="black">
                    <a:tint val="75000"/>
                  </a:prstClr>
                </a:solidFill>
              </a:rPr>
              <a:pPr/>
              <a:t>6/17/2011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DEA2731-AB96-49B9-B2A5-C1F35B270B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87177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4A332F7-ECE4-421C-8646-58860B4B2ABB}" type="datetimeFigureOut">
              <a:rPr lang="en-US" smtClean="0"/>
              <a:pPr/>
              <a:t>6/17/2011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7CC5808-8E8A-457A-BB1F-DACC6CF2580F}"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CC11923-5C85-43F6-A2EB-847F26BCDB96}" type="datetimeFigureOut">
              <a:rPr lang="en-US" smtClean="0">
                <a:solidFill>
                  <a:prstClr val="black">
                    <a:tint val="75000"/>
                  </a:prstClr>
                </a:solidFill>
              </a:rPr>
              <a:pPr/>
              <a:t>6/17/2011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DEA2731-AB96-49B9-B2A5-C1F35B270B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28605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C11923-5C85-43F6-A2EB-847F26BCDB96}" type="datetimeFigureOut">
              <a:rPr lang="en-US" smtClean="0">
                <a:solidFill>
                  <a:prstClr val="black">
                    <a:tint val="75000"/>
                  </a:prstClr>
                </a:solidFill>
              </a:rPr>
              <a:pPr/>
              <a:t>6/17/2011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DEA2731-AB96-49B9-B2A5-C1F35B270B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31665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C11923-5C85-43F6-A2EB-847F26BCDB96}" type="datetimeFigureOut">
              <a:rPr lang="en-US" smtClean="0">
                <a:solidFill>
                  <a:prstClr val="black">
                    <a:tint val="75000"/>
                  </a:prstClr>
                </a:solidFill>
              </a:rPr>
              <a:pPr/>
              <a:t>6/17/2011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EA2731-AB96-49B9-B2A5-C1F35B270B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434467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C11923-5C85-43F6-A2EB-847F26BCDB96}" type="datetimeFigureOut">
              <a:rPr lang="en-US" smtClean="0">
                <a:solidFill>
                  <a:prstClr val="black">
                    <a:tint val="75000"/>
                  </a:prstClr>
                </a:solidFill>
              </a:rPr>
              <a:pPr/>
              <a:t>6/17/2011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EA2731-AB96-49B9-B2A5-C1F35B270B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64191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C11923-5C85-43F6-A2EB-847F26BCDB96}" type="datetimeFigureOut">
              <a:rPr lang="en-US" smtClean="0">
                <a:solidFill>
                  <a:prstClr val="black">
                    <a:tint val="75000"/>
                  </a:prstClr>
                </a:solidFill>
              </a:rPr>
              <a:pPr/>
              <a:t>6/17/2011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EA2731-AB96-49B9-B2A5-C1F35B270B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91094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C11923-5C85-43F6-A2EB-847F26BCDB96}" type="datetimeFigureOut">
              <a:rPr lang="en-US" smtClean="0">
                <a:solidFill>
                  <a:prstClr val="black">
                    <a:tint val="75000"/>
                  </a:prstClr>
                </a:solidFill>
              </a:rPr>
              <a:pPr/>
              <a:t>6/17/2011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EA2731-AB96-49B9-B2A5-C1F35B270B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614435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CC11923-5C85-43F6-A2EB-847F26BCDB96}" type="datetimeFigureOut">
              <a:rPr lang="en-US" smtClean="0">
                <a:solidFill>
                  <a:prstClr val="black">
                    <a:tint val="75000"/>
                  </a:prstClr>
                </a:solidFill>
              </a:rPr>
              <a:pPr/>
              <a:t>6/17/2011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EA2731-AB96-49B9-B2A5-C1F35B270B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519475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C11923-5C85-43F6-A2EB-847F26BCDB96}" type="datetimeFigureOut">
              <a:rPr lang="en-US" smtClean="0">
                <a:solidFill>
                  <a:prstClr val="black">
                    <a:tint val="75000"/>
                  </a:prstClr>
                </a:solidFill>
              </a:rPr>
              <a:pPr/>
              <a:t>6/17/2011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EA2731-AB96-49B9-B2A5-C1F35B270B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755593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CC11923-5C85-43F6-A2EB-847F26BCDB96}" type="datetimeFigureOut">
              <a:rPr lang="en-US" smtClean="0">
                <a:solidFill>
                  <a:prstClr val="black">
                    <a:tint val="75000"/>
                  </a:prstClr>
                </a:solidFill>
              </a:rPr>
              <a:pPr/>
              <a:t>6/17/2011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EA2731-AB96-49B9-B2A5-C1F35B270B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300365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CC11923-5C85-43F6-A2EB-847F26BCDB96}" type="datetimeFigureOut">
              <a:rPr lang="en-US" smtClean="0">
                <a:solidFill>
                  <a:prstClr val="black">
                    <a:tint val="75000"/>
                  </a:prstClr>
                </a:solidFill>
              </a:rPr>
              <a:pPr/>
              <a:t>6/17/2011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EA2731-AB96-49B9-B2A5-C1F35B270B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75331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4A332F7-ECE4-421C-8646-58860B4B2ABB}" type="datetimeFigureOut">
              <a:rPr lang="en-US" smtClean="0"/>
              <a:pPr/>
              <a:t>6/17/2011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7CC5808-8E8A-457A-BB1F-DACC6CF2580F}"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CC11923-5C85-43F6-A2EB-847F26BCDB96}" type="datetimeFigureOut">
              <a:rPr lang="en-US" smtClean="0">
                <a:solidFill>
                  <a:prstClr val="black">
                    <a:tint val="75000"/>
                  </a:prstClr>
                </a:solidFill>
              </a:rPr>
              <a:pPr/>
              <a:t>6/17/2011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DEA2731-AB96-49B9-B2A5-C1F35B270B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158580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CC11923-5C85-43F6-A2EB-847F26BCDB96}" type="datetimeFigureOut">
              <a:rPr lang="en-US" smtClean="0">
                <a:solidFill>
                  <a:prstClr val="black">
                    <a:tint val="75000"/>
                  </a:prstClr>
                </a:solidFill>
              </a:rPr>
              <a:pPr/>
              <a:t>6/17/2011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DEA2731-AB96-49B9-B2A5-C1F35B270B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697354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C11923-5C85-43F6-A2EB-847F26BCDB96}" type="datetimeFigureOut">
              <a:rPr lang="en-US" smtClean="0">
                <a:solidFill>
                  <a:prstClr val="black">
                    <a:tint val="75000"/>
                  </a:prstClr>
                </a:solidFill>
              </a:rPr>
              <a:pPr/>
              <a:t>6/17/2011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DEA2731-AB96-49B9-B2A5-C1F35B270B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789268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C11923-5C85-43F6-A2EB-847F26BCDB96}" type="datetimeFigureOut">
              <a:rPr lang="en-US" smtClean="0">
                <a:solidFill>
                  <a:prstClr val="black">
                    <a:tint val="75000"/>
                  </a:prstClr>
                </a:solidFill>
              </a:rPr>
              <a:pPr/>
              <a:t>6/17/2011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EA2731-AB96-49B9-B2A5-C1F35B270B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726234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C11923-5C85-43F6-A2EB-847F26BCDB96}" type="datetimeFigureOut">
              <a:rPr lang="en-US" smtClean="0">
                <a:solidFill>
                  <a:prstClr val="black">
                    <a:tint val="75000"/>
                  </a:prstClr>
                </a:solidFill>
              </a:rPr>
              <a:pPr/>
              <a:t>6/17/2011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EA2731-AB96-49B9-B2A5-C1F35B270B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805981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C11923-5C85-43F6-A2EB-847F26BCDB96}" type="datetimeFigureOut">
              <a:rPr lang="en-US" smtClean="0">
                <a:solidFill>
                  <a:prstClr val="black">
                    <a:tint val="75000"/>
                  </a:prstClr>
                </a:solidFill>
              </a:rPr>
              <a:pPr/>
              <a:t>6/17/2011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EA2731-AB96-49B9-B2A5-C1F35B270B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561704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C11923-5C85-43F6-A2EB-847F26BCDB96}" type="datetimeFigureOut">
              <a:rPr lang="en-US" smtClean="0">
                <a:solidFill>
                  <a:prstClr val="black">
                    <a:tint val="75000"/>
                  </a:prstClr>
                </a:solidFill>
              </a:rPr>
              <a:pPr/>
              <a:t>6/17/2011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EA2731-AB96-49B9-B2A5-C1F35B270B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353002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CC11923-5C85-43F6-A2EB-847F26BCDB96}" type="datetimeFigureOut">
              <a:rPr lang="en-US" smtClean="0">
                <a:solidFill>
                  <a:prstClr val="black">
                    <a:tint val="75000"/>
                  </a:prstClr>
                </a:solidFill>
              </a:rPr>
              <a:pPr/>
              <a:t>6/17/2011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EA2731-AB96-49B9-B2A5-C1F35B270B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7033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C11923-5C85-43F6-A2EB-847F26BCDB96}" type="datetimeFigureOut">
              <a:rPr lang="en-US" smtClean="0">
                <a:solidFill>
                  <a:prstClr val="black">
                    <a:tint val="75000"/>
                  </a:prstClr>
                </a:solidFill>
              </a:rPr>
              <a:pPr/>
              <a:t>6/17/2011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EA2731-AB96-49B9-B2A5-C1F35B270B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607827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CC11923-5C85-43F6-A2EB-847F26BCDB96}" type="datetimeFigureOut">
              <a:rPr lang="en-US" smtClean="0">
                <a:solidFill>
                  <a:prstClr val="black">
                    <a:tint val="75000"/>
                  </a:prstClr>
                </a:solidFill>
              </a:rPr>
              <a:pPr/>
              <a:t>6/17/2011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EA2731-AB96-49B9-B2A5-C1F35B270B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64662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A332F7-ECE4-421C-8646-58860B4B2ABB}" type="datetimeFigureOut">
              <a:rPr lang="en-US" smtClean="0"/>
              <a:pPr/>
              <a:t>6/17/2011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7CC5808-8E8A-457A-BB1F-DACC6CF2580F}"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CC11923-5C85-43F6-A2EB-847F26BCDB96}" type="datetimeFigureOut">
              <a:rPr lang="en-US" smtClean="0">
                <a:solidFill>
                  <a:prstClr val="black">
                    <a:tint val="75000"/>
                  </a:prstClr>
                </a:solidFill>
              </a:rPr>
              <a:pPr/>
              <a:t>6/17/2011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EA2731-AB96-49B9-B2A5-C1F35B270B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13770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CC11923-5C85-43F6-A2EB-847F26BCDB96}" type="datetimeFigureOut">
              <a:rPr lang="en-US" smtClean="0">
                <a:solidFill>
                  <a:prstClr val="black">
                    <a:tint val="75000"/>
                  </a:prstClr>
                </a:solidFill>
              </a:rPr>
              <a:pPr/>
              <a:t>6/17/2011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DEA2731-AB96-49B9-B2A5-C1F35B270B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088868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CC11923-5C85-43F6-A2EB-847F26BCDB96}" type="datetimeFigureOut">
              <a:rPr lang="en-US" smtClean="0">
                <a:solidFill>
                  <a:prstClr val="black">
                    <a:tint val="75000"/>
                  </a:prstClr>
                </a:solidFill>
              </a:rPr>
              <a:pPr/>
              <a:t>6/17/2011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DEA2731-AB96-49B9-B2A5-C1F35B270B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698852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C11923-5C85-43F6-A2EB-847F26BCDB96}" type="datetimeFigureOut">
              <a:rPr lang="en-US" smtClean="0">
                <a:solidFill>
                  <a:prstClr val="black">
                    <a:tint val="75000"/>
                  </a:prstClr>
                </a:solidFill>
              </a:rPr>
              <a:pPr/>
              <a:t>6/17/2011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DEA2731-AB96-49B9-B2A5-C1F35B270B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253046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C11923-5C85-43F6-A2EB-847F26BCDB96}" type="datetimeFigureOut">
              <a:rPr lang="en-US" smtClean="0">
                <a:solidFill>
                  <a:prstClr val="black">
                    <a:tint val="75000"/>
                  </a:prstClr>
                </a:solidFill>
              </a:rPr>
              <a:pPr/>
              <a:t>6/17/2011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EA2731-AB96-49B9-B2A5-C1F35B270B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042746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C11923-5C85-43F6-A2EB-847F26BCDB96}" type="datetimeFigureOut">
              <a:rPr lang="en-US" smtClean="0">
                <a:solidFill>
                  <a:prstClr val="black">
                    <a:tint val="75000"/>
                  </a:prstClr>
                </a:solidFill>
              </a:rPr>
              <a:pPr/>
              <a:t>6/17/2011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EA2731-AB96-49B9-B2A5-C1F35B270B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310780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C11923-5C85-43F6-A2EB-847F26BCDB96}" type="datetimeFigureOut">
              <a:rPr lang="en-US" smtClean="0">
                <a:solidFill>
                  <a:prstClr val="black">
                    <a:tint val="75000"/>
                  </a:prstClr>
                </a:solidFill>
              </a:rPr>
              <a:pPr/>
              <a:t>6/17/2011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EA2731-AB96-49B9-B2A5-C1F35B270B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224582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C11923-5C85-43F6-A2EB-847F26BCDB96}" type="datetimeFigureOut">
              <a:rPr lang="en-US" smtClean="0">
                <a:solidFill>
                  <a:prstClr val="black">
                    <a:tint val="75000"/>
                  </a:prstClr>
                </a:solidFill>
              </a:rPr>
              <a:pPr/>
              <a:t>6/17/2011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EA2731-AB96-49B9-B2A5-C1F35B270B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36973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CC11923-5C85-43F6-A2EB-847F26BCDB96}" type="datetimeFigureOut">
              <a:rPr lang="en-US" smtClean="0">
                <a:solidFill>
                  <a:prstClr val="black">
                    <a:tint val="75000"/>
                  </a:prstClr>
                </a:solidFill>
              </a:rPr>
              <a:pPr/>
              <a:t>6/17/2011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EA2731-AB96-49B9-B2A5-C1F35B270B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890354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C11923-5C85-43F6-A2EB-847F26BCDB96}" type="datetimeFigureOut">
              <a:rPr lang="en-US" smtClean="0">
                <a:solidFill>
                  <a:prstClr val="black">
                    <a:tint val="75000"/>
                  </a:prstClr>
                </a:solidFill>
              </a:rPr>
              <a:pPr/>
              <a:t>6/17/2011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EA2731-AB96-49B9-B2A5-C1F35B270B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88834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4A332F7-ECE4-421C-8646-58860B4B2ABB}" type="datetimeFigureOut">
              <a:rPr lang="en-US" smtClean="0"/>
              <a:pPr/>
              <a:t>6/17/2011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CC5808-8E8A-457A-BB1F-DACC6CF2580F}"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CC11923-5C85-43F6-A2EB-847F26BCDB96}" type="datetimeFigureOut">
              <a:rPr lang="en-US" smtClean="0">
                <a:solidFill>
                  <a:prstClr val="black">
                    <a:tint val="75000"/>
                  </a:prstClr>
                </a:solidFill>
              </a:rPr>
              <a:pPr/>
              <a:t>6/17/2011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EA2731-AB96-49B9-B2A5-C1F35B270B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544566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CC11923-5C85-43F6-A2EB-847F26BCDB96}" type="datetimeFigureOut">
              <a:rPr lang="en-US" smtClean="0">
                <a:solidFill>
                  <a:prstClr val="black">
                    <a:tint val="75000"/>
                  </a:prstClr>
                </a:solidFill>
              </a:rPr>
              <a:pPr/>
              <a:t>6/17/2011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EA2731-AB96-49B9-B2A5-C1F35B270B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566180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CC11923-5C85-43F6-A2EB-847F26BCDB96}" type="datetimeFigureOut">
              <a:rPr lang="en-US" smtClean="0">
                <a:solidFill>
                  <a:prstClr val="black">
                    <a:tint val="75000"/>
                  </a:prstClr>
                </a:solidFill>
              </a:rPr>
              <a:pPr/>
              <a:t>6/17/2011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DEA2731-AB96-49B9-B2A5-C1F35B270B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044462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CC11923-5C85-43F6-A2EB-847F26BCDB96}" type="datetimeFigureOut">
              <a:rPr lang="en-US" smtClean="0">
                <a:solidFill>
                  <a:prstClr val="black">
                    <a:tint val="75000"/>
                  </a:prstClr>
                </a:solidFill>
              </a:rPr>
              <a:pPr/>
              <a:t>6/17/2011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DEA2731-AB96-49B9-B2A5-C1F35B270B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559940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C11923-5C85-43F6-A2EB-847F26BCDB96}" type="datetimeFigureOut">
              <a:rPr lang="en-US" smtClean="0">
                <a:solidFill>
                  <a:prstClr val="black">
                    <a:tint val="75000"/>
                  </a:prstClr>
                </a:solidFill>
              </a:rPr>
              <a:pPr/>
              <a:t>6/17/2011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DEA2731-AB96-49B9-B2A5-C1F35B270B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603566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C11923-5C85-43F6-A2EB-847F26BCDB96}" type="datetimeFigureOut">
              <a:rPr lang="en-US" smtClean="0">
                <a:solidFill>
                  <a:prstClr val="black">
                    <a:tint val="75000"/>
                  </a:prstClr>
                </a:solidFill>
              </a:rPr>
              <a:pPr/>
              <a:t>6/17/2011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EA2731-AB96-49B9-B2A5-C1F35B270B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805084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C11923-5C85-43F6-A2EB-847F26BCDB96}" type="datetimeFigureOut">
              <a:rPr lang="en-US" smtClean="0">
                <a:solidFill>
                  <a:prstClr val="black">
                    <a:tint val="75000"/>
                  </a:prstClr>
                </a:solidFill>
              </a:rPr>
              <a:pPr/>
              <a:t>6/17/2011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EA2731-AB96-49B9-B2A5-C1F35B270B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145404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C11923-5C85-43F6-A2EB-847F26BCDB96}" type="datetimeFigureOut">
              <a:rPr lang="en-US" smtClean="0">
                <a:solidFill>
                  <a:prstClr val="black">
                    <a:tint val="75000"/>
                  </a:prstClr>
                </a:solidFill>
              </a:rPr>
              <a:pPr/>
              <a:t>6/17/2011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EA2731-AB96-49B9-B2A5-C1F35B270B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406846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C11923-5C85-43F6-A2EB-847F26BCDB96}" type="datetimeFigureOut">
              <a:rPr lang="en-US" smtClean="0">
                <a:solidFill>
                  <a:prstClr val="black">
                    <a:tint val="75000"/>
                  </a:prstClr>
                </a:solidFill>
              </a:rPr>
              <a:pPr/>
              <a:t>6/17/2011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EA2731-AB96-49B9-B2A5-C1F35B270B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218250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4A332F7-ECE4-421C-8646-58860B4B2ABB}" type="datetimeFigureOut">
              <a:rPr lang="en-US" smtClean="0">
                <a:solidFill>
                  <a:prstClr val="white">
                    <a:tint val="75000"/>
                  </a:prstClr>
                </a:solidFill>
              </a:rPr>
              <a:pPr/>
              <a:t>6/17/2011</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E7CC5808-8E8A-457A-BB1F-DACC6CF2580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0672541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4A332F7-ECE4-421C-8646-58860B4B2ABB}" type="datetimeFigureOut">
              <a:rPr lang="en-US" smtClean="0"/>
              <a:pPr/>
              <a:t>6/17/2011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CC5808-8E8A-457A-BB1F-DACC6CF2580F}"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A332F7-ECE4-421C-8646-58860B4B2ABB}" type="datetimeFigureOut">
              <a:rPr lang="en-US" smtClean="0">
                <a:solidFill>
                  <a:prstClr val="white">
                    <a:tint val="75000"/>
                  </a:prstClr>
                </a:solidFill>
              </a:rPr>
              <a:pPr/>
              <a:t>6/17/2011</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E7CC5808-8E8A-457A-BB1F-DACC6CF2580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2297040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4A332F7-ECE4-421C-8646-58860B4B2ABB}" type="datetimeFigureOut">
              <a:rPr lang="en-US" smtClean="0">
                <a:solidFill>
                  <a:prstClr val="white">
                    <a:tint val="75000"/>
                  </a:prstClr>
                </a:solidFill>
              </a:rPr>
              <a:pPr/>
              <a:t>6/17/2011</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E7CC5808-8E8A-457A-BB1F-DACC6CF2580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53690909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4A332F7-ECE4-421C-8646-58860B4B2ABB}" type="datetimeFigureOut">
              <a:rPr lang="en-US" smtClean="0">
                <a:solidFill>
                  <a:prstClr val="white">
                    <a:tint val="75000"/>
                  </a:prstClr>
                </a:solidFill>
              </a:rPr>
              <a:pPr/>
              <a:t>6/17/2011</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E7CC5808-8E8A-457A-BB1F-DACC6CF2580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95144872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4A332F7-ECE4-421C-8646-58860B4B2ABB}" type="datetimeFigureOut">
              <a:rPr lang="en-US" smtClean="0">
                <a:solidFill>
                  <a:prstClr val="white">
                    <a:tint val="75000"/>
                  </a:prstClr>
                </a:solidFill>
              </a:rPr>
              <a:pPr/>
              <a:t>6/17/2011</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E7CC5808-8E8A-457A-BB1F-DACC6CF2580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15717549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4A332F7-ECE4-421C-8646-58860B4B2ABB}" type="datetimeFigureOut">
              <a:rPr lang="en-US" smtClean="0">
                <a:solidFill>
                  <a:prstClr val="white">
                    <a:tint val="75000"/>
                  </a:prstClr>
                </a:solidFill>
              </a:rPr>
              <a:pPr/>
              <a:t>6/17/2011</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E7CC5808-8E8A-457A-BB1F-DACC6CF2580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67910986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A332F7-ECE4-421C-8646-58860B4B2ABB}" type="datetimeFigureOut">
              <a:rPr lang="en-US" smtClean="0">
                <a:solidFill>
                  <a:prstClr val="white">
                    <a:tint val="75000"/>
                  </a:prstClr>
                </a:solidFill>
              </a:rPr>
              <a:pPr/>
              <a:t>6/17/2011</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E7CC5808-8E8A-457A-BB1F-DACC6CF2580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20481349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4A332F7-ECE4-421C-8646-58860B4B2ABB}" type="datetimeFigureOut">
              <a:rPr lang="en-US" smtClean="0">
                <a:solidFill>
                  <a:prstClr val="white">
                    <a:tint val="75000"/>
                  </a:prstClr>
                </a:solidFill>
              </a:rPr>
              <a:pPr/>
              <a:t>6/17/2011</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E7CC5808-8E8A-457A-BB1F-DACC6CF2580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68640673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4A332F7-ECE4-421C-8646-58860B4B2ABB}" type="datetimeFigureOut">
              <a:rPr lang="en-US" smtClean="0">
                <a:solidFill>
                  <a:prstClr val="white">
                    <a:tint val="75000"/>
                  </a:prstClr>
                </a:solidFill>
              </a:rPr>
              <a:pPr/>
              <a:t>6/17/2011</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E7CC5808-8E8A-457A-BB1F-DACC6CF2580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63095238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A332F7-ECE4-421C-8646-58860B4B2ABB}" type="datetimeFigureOut">
              <a:rPr lang="en-US" smtClean="0">
                <a:solidFill>
                  <a:prstClr val="white">
                    <a:tint val="75000"/>
                  </a:prstClr>
                </a:solidFill>
              </a:rPr>
              <a:pPr/>
              <a:t>6/17/2011</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E7CC5808-8E8A-457A-BB1F-DACC6CF2580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18911422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A332F7-ECE4-421C-8646-58860B4B2ABB}" type="datetimeFigureOut">
              <a:rPr lang="en-US" smtClean="0">
                <a:solidFill>
                  <a:prstClr val="white">
                    <a:tint val="75000"/>
                  </a:prstClr>
                </a:solidFill>
              </a:rPr>
              <a:pPr/>
              <a:t>6/17/2011</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E7CC5808-8E8A-457A-BB1F-DACC6CF2580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1390056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5EA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A332F7-ECE4-421C-8646-58860B4B2ABB}" type="datetimeFigureOut">
              <a:rPr lang="en-US" smtClean="0"/>
              <a:pPr/>
              <a:t>6/17/2011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CC5808-8E8A-457A-BB1F-DACC6CF2580F}"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C11923-5C85-43F6-A2EB-847F26BCDB96}" type="datetimeFigureOut">
              <a:rPr lang="en-US" smtClean="0">
                <a:solidFill>
                  <a:prstClr val="black">
                    <a:tint val="75000"/>
                  </a:prstClr>
                </a:solidFill>
              </a:rPr>
              <a:pPr/>
              <a:t>6/17/2011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EA2731-AB96-49B9-B2A5-C1F35B270B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7385709"/>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005EA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A332F7-ECE4-421C-8646-58860B4B2ABB}" type="datetimeFigureOut">
              <a:rPr lang="en-US" smtClean="0">
                <a:solidFill>
                  <a:prstClr val="white">
                    <a:tint val="75000"/>
                  </a:prstClr>
                </a:solidFill>
              </a:rPr>
              <a:pPr/>
              <a:t>6/17/2011</a:t>
            </a:fld>
            <a:endParaRPr lang="en-US">
              <a:solidFill>
                <a:prstClr val="white">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CC5808-8E8A-457A-BB1F-DACC6CF2580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54523394"/>
      </p:ext>
    </p:extLst>
  </p:cSld>
  <p:clrMap bg1="dk1" tx1="lt1" bg2="dk2"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005EA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A332F7-ECE4-421C-8646-58860B4B2ABB}" type="datetimeFigureOut">
              <a:rPr lang="en-US" smtClean="0">
                <a:solidFill>
                  <a:prstClr val="white">
                    <a:tint val="75000"/>
                  </a:prstClr>
                </a:solidFill>
              </a:rPr>
              <a:pPr/>
              <a:t>6/17/2011</a:t>
            </a:fld>
            <a:endParaRPr lang="en-US">
              <a:solidFill>
                <a:prstClr val="white">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CC5808-8E8A-457A-BB1F-DACC6CF2580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668326960"/>
      </p:ext>
    </p:extLst>
  </p:cSld>
  <p:clrMap bg1="dk1" tx1="lt1" bg2="dk2" tx2="lt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C11923-5C85-43F6-A2EB-847F26BCDB96}" type="datetimeFigureOut">
              <a:rPr lang="en-US" smtClean="0">
                <a:solidFill>
                  <a:prstClr val="black">
                    <a:tint val="75000"/>
                  </a:prstClr>
                </a:solidFill>
              </a:rPr>
              <a:pPr/>
              <a:t>6/17/2011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EA2731-AB96-49B9-B2A5-C1F35B270B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48382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C11923-5C85-43F6-A2EB-847F26BCDB96}" type="datetimeFigureOut">
              <a:rPr lang="en-US" smtClean="0">
                <a:solidFill>
                  <a:prstClr val="black">
                    <a:tint val="75000"/>
                  </a:prstClr>
                </a:solidFill>
              </a:rPr>
              <a:pPr/>
              <a:t>6/17/2011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EA2731-AB96-49B9-B2A5-C1F35B270B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349272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C11923-5C85-43F6-A2EB-847F26BCDB96}" type="datetimeFigureOut">
              <a:rPr lang="en-US" smtClean="0">
                <a:solidFill>
                  <a:prstClr val="black">
                    <a:tint val="75000"/>
                  </a:prstClr>
                </a:solidFill>
              </a:rPr>
              <a:pPr/>
              <a:t>6/17/2011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EA2731-AB96-49B9-B2A5-C1F35B270B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296747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C11923-5C85-43F6-A2EB-847F26BCDB96}" type="datetimeFigureOut">
              <a:rPr lang="en-US" smtClean="0">
                <a:solidFill>
                  <a:prstClr val="black">
                    <a:tint val="75000"/>
                  </a:prstClr>
                </a:solidFill>
              </a:rPr>
              <a:pPr/>
              <a:t>6/17/2011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EA2731-AB96-49B9-B2A5-C1F35B270B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233773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C11923-5C85-43F6-A2EB-847F26BCDB96}" type="datetimeFigureOut">
              <a:rPr lang="en-US" smtClean="0">
                <a:solidFill>
                  <a:prstClr val="black">
                    <a:tint val="75000"/>
                  </a:prstClr>
                </a:solidFill>
              </a:rPr>
              <a:pPr/>
              <a:t>6/17/2011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EA2731-AB96-49B9-B2A5-C1F35B270B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174901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C11923-5C85-43F6-A2EB-847F26BCDB96}" type="datetimeFigureOut">
              <a:rPr lang="en-US" smtClean="0">
                <a:solidFill>
                  <a:prstClr val="black">
                    <a:tint val="75000"/>
                  </a:prstClr>
                </a:solidFill>
              </a:rPr>
              <a:pPr/>
              <a:t>6/17/2011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EA2731-AB96-49B9-B2A5-C1F35B270B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923965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C11923-5C85-43F6-A2EB-847F26BCDB96}" type="datetimeFigureOut">
              <a:rPr lang="en-US" smtClean="0">
                <a:solidFill>
                  <a:prstClr val="black">
                    <a:tint val="75000"/>
                  </a:prstClr>
                </a:solidFill>
              </a:rPr>
              <a:pPr/>
              <a:t>6/17/2011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EA2731-AB96-49B9-B2A5-C1F35B270B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9722538"/>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005EA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A332F7-ECE4-421C-8646-58860B4B2ABB}" type="datetimeFigureOut">
              <a:rPr lang="en-US" smtClean="0">
                <a:solidFill>
                  <a:prstClr val="white">
                    <a:tint val="75000"/>
                  </a:prstClr>
                </a:solidFill>
              </a:rPr>
              <a:pPr/>
              <a:t>6/17/2011</a:t>
            </a:fld>
            <a:endParaRPr lang="en-US">
              <a:solidFill>
                <a:prstClr val="white">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CC5808-8E8A-457A-BB1F-DACC6CF2580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915823761"/>
      </p:ext>
    </p:extLst>
  </p:cSld>
  <p:clrMap bg1="dk1" tx1="lt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8.emf"/></Relationships>
</file>

<file path=ppt/slides/_rels/slide100.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image" Target="../media/image198.jpeg"/><Relationship Id="rId4" Type="http://schemas.openxmlformats.org/officeDocument/2006/relationships/image" Target="../media/image197.jpeg"/></Relationships>
</file>

<file path=ppt/slides/_rels/slide105.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png"/><Relationship Id="rId7" Type="http://schemas.openxmlformats.org/officeDocument/2006/relationships/image" Target="../media/image51.jpe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28.xml"/><Relationship Id="rId1" Type="http://schemas.openxmlformats.org/officeDocument/2006/relationships/slideLayout" Target="../slideLayouts/slideLayout34.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46.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29.xml"/><Relationship Id="rId1" Type="http://schemas.openxmlformats.org/officeDocument/2006/relationships/slideLayout" Target="../slideLayouts/slideLayout46.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image" Target="../media/image67.png"/></Relationships>
</file>

<file path=ppt/slides/_rels/slide47.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jpeg"/><Relationship Id="rId3" Type="http://schemas.openxmlformats.org/officeDocument/2006/relationships/image" Target="../media/image68.png"/><Relationship Id="rId7" Type="http://schemas.openxmlformats.org/officeDocument/2006/relationships/image" Target="../media/image72.png"/><Relationship Id="rId12" Type="http://schemas.openxmlformats.org/officeDocument/2006/relationships/image" Target="../media/image77.jpeg"/><Relationship Id="rId17" Type="http://schemas.openxmlformats.org/officeDocument/2006/relationships/image" Target="../media/image82.gif"/><Relationship Id="rId2" Type="http://schemas.openxmlformats.org/officeDocument/2006/relationships/notesSlide" Target="../notesSlides/notesSlide30.xml"/><Relationship Id="rId16" Type="http://schemas.openxmlformats.org/officeDocument/2006/relationships/image" Target="../media/image81.gif"/><Relationship Id="rId1" Type="http://schemas.openxmlformats.org/officeDocument/2006/relationships/slideLayout" Target="../slideLayouts/slideLayout12.xml"/><Relationship Id="rId6" Type="http://schemas.openxmlformats.org/officeDocument/2006/relationships/image" Target="../media/image71.png"/><Relationship Id="rId11" Type="http://schemas.openxmlformats.org/officeDocument/2006/relationships/image" Target="../media/image76.png"/><Relationship Id="rId5" Type="http://schemas.openxmlformats.org/officeDocument/2006/relationships/image" Target="../media/image70.png"/><Relationship Id="rId15" Type="http://schemas.openxmlformats.org/officeDocument/2006/relationships/image" Target="../media/image80.jpeg"/><Relationship Id="rId10" Type="http://schemas.openxmlformats.org/officeDocument/2006/relationships/image" Target="../media/image75.png"/><Relationship Id="rId4" Type="http://schemas.openxmlformats.org/officeDocument/2006/relationships/image" Target="../media/image69.jpeg"/><Relationship Id="rId9" Type="http://schemas.openxmlformats.org/officeDocument/2006/relationships/image" Target="../media/image74.png"/><Relationship Id="rId14" Type="http://schemas.openxmlformats.org/officeDocument/2006/relationships/image" Target="../media/image79.png"/></Relationships>
</file>

<file path=ppt/slides/_rels/slide48.xml.rels><?xml version="1.0" encoding="UTF-8" standalone="yes"?>
<Relationships xmlns="http://schemas.openxmlformats.org/package/2006/relationships"><Relationship Id="rId8" Type="http://schemas.openxmlformats.org/officeDocument/2006/relationships/image" Target="../media/image89.jpeg"/><Relationship Id="rId13" Type="http://schemas.openxmlformats.org/officeDocument/2006/relationships/image" Target="../media/image94.jpeg"/><Relationship Id="rId18" Type="http://schemas.openxmlformats.org/officeDocument/2006/relationships/image" Target="../media/image99.png"/><Relationship Id="rId3" Type="http://schemas.openxmlformats.org/officeDocument/2006/relationships/image" Target="../media/image84.png"/><Relationship Id="rId7" Type="http://schemas.openxmlformats.org/officeDocument/2006/relationships/image" Target="../media/image88.jpeg"/><Relationship Id="rId12" Type="http://schemas.openxmlformats.org/officeDocument/2006/relationships/image" Target="../media/image93.jpeg"/><Relationship Id="rId17" Type="http://schemas.openxmlformats.org/officeDocument/2006/relationships/image" Target="../media/image98.jpeg"/><Relationship Id="rId2" Type="http://schemas.openxmlformats.org/officeDocument/2006/relationships/image" Target="../media/image83.jpeg"/><Relationship Id="rId16" Type="http://schemas.openxmlformats.org/officeDocument/2006/relationships/image" Target="../media/image97.png"/><Relationship Id="rId1" Type="http://schemas.openxmlformats.org/officeDocument/2006/relationships/slideLayout" Target="../slideLayouts/slideLayout24.xml"/><Relationship Id="rId6" Type="http://schemas.openxmlformats.org/officeDocument/2006/relationships/image" Target="../media/image87.jpeg"/><Relationship Id="rId11" Type="http://schemas.openxmlformats.org/officeDocument/2006/relationships/image" Target="../media/image92.jpeg"/><Relationship Id="rId5" Type="http://schemas.openxmlformats.org/officeDocument/2006/relationships/image" Target="../media/image86.jpeg"/><Relationship Id="rId15" Type="http://schemas.openxmlformats.org/officeDocument/2006/relationships/image" Target="../media/image96.jpeg"/><Relationship Id="rId10" Type="http://schemas.openxmlformats.org/officeDocument/2006/relationships/image" Target="../media/image91.jpeg"/><Relationship Id="rId19" Type="http://schemas.openxmlformats.org/officeDocument/2006/relationships/image" Target="../media/image100.jpeg"/><Relationship Id="rId4" Type="http://schemas.openxmlformats.org/officeDocument/2006/relationships/image" Target="../media/image85.jpeg"/><Relationship Id="rId9" Type="http://schemas.openxmlformats.org/officeDocument/2006/relationships/image" Target="../media/image90.jpeg"/><Relationship Id="rId14" Type="http://schemas.openxmlformats.org/officeDocument/2006/relationships/image" Target="../media/image95.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59.xml"/></Relationships>
</file>

<file path=ppt/slides/_rels/slide5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1.xml"/><Relationship Id="rId1" Type="http://schemas.openxmlformats.org/officeDocument/2006/relationships/slideLayout" Target="../slideLayouts/slideLayout101.xml"/></Relationships>
</file>

<file path=ppt/slides/_rels/slide5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2.xml"/><Relationship Id="rId1" Type="http://schemas.openxmlformats.org/officeDocument/2006/relationships/slideLayout" Target="../slideLayouts/slideLayout101.xml"/></Relationships>
</file>

<file path=ppt/slides/_rels/slide53.xml.rels><?xml version="1.0" encoding="UTF-8" standalone="yes"?>
<Relationships xmlns="http://schemas.openxmlformats.org/package/2006/relationships"><Relationship Id="rId8" Type="http://schemas.openxmlformats.org/officeDocument/2006/relationships/image" Target="../media/image107.png"/><Relationship Id="rId13" Type="http://schemas.openxmlformats.org/officeDocument/2006/relationships/hyperlink" Target="concordant.MOV" TargetMode="External"/><Relationship Id="rId18" Type="http://schemas.openxmlformats.org/officeDocument/2006/relationships/image" Target="../media/image84.png"/><Relationship Id="rId26" Type="http://schemas.openxmlformats.org/officeDocument/2006/relationships/image" Target="../media/image95.jpeg"/><Relationship Id="rId3" Type="http://schemas.openxmlformats.org/officeDocument/2006/relationships/slideLayout" Target="../slideLayouts/slideLayout73.xml"/><Relationship Id="rId21" Type="http://schemas.openxmlformats.org/officeDocument/2006/relationships/image" Target="../media/image92.jpeg"/><Relationship Id="rId7" Type="http://schemas.openxmlformats.org/officeDocument/2006/relationships/image" Target="../media/image106.jpeg"/><Relationship Id="rId12" Type="http://schemas.openxmlformats.org/officeDocument/2006/relationships/image" Target="../media/image110.png"/><Relationship Id="rId17" Type="http://schemas.openxmlformats.org/officeDocument/2006/relationships/image" Target="../media/image114.png"/><Relationship Id="rId25" Type="http://schemas.openxmlformats.org/officeDocument/2006/relationships/image" Target="../media/image87.jpeg"/><Relationship Id="rId2" Type="http://schemas.openxmlformats.org/officeDocument/2006/relationships/video" Target="file:///C:\Users\Sridhar\Desktop\Defense_presentation_final\rod_motion.mpg" TargetMode="External"/><Relationship Id="rId16" Type="http://schemas.openxmlformats.org/officeDocument/2006/relationships/image" Target="../media/image113.png"/><Relationship Id="rId20" Type="http://schemas.openxmlformats.org/officeDocument/2006/relationships/image" Target="../media/image91.jpeg"/><Relationship Id="rId29" Type="http://schemas.openxmlformats.org/officeDocument/2006/relationships/image" Target="../media/image115.png"/><Relationship Id="rId1" Type="http://schemas.openxmlformats.org/officeDocument/2006/relationships/audio" Target="../media/audio1.wav"/><Relationship Id="rId6" Type="http://schemas.openxmlformats.org/officeDocument/2006/relationships/image" Target="../media/image105.png"/><Relationship Id="rId11" Type="http://schemas.openxmlformats.org/officeDocument/2006/relationships/hyperlink" Target="discordant.MOV" TargetMode="External"/><Relationship Id="rId24" Type="http://schemas.openxmlformats.org/officeDocument/2006/relationships/image" Target="../media/image94.jpeg"/><Relationship Id="rId5" Type="http://schemas.openxmlformats.org/officeDocument/2006/relationships/image" Target="../media/image104.png"/><Relationship Id="rId15" Type="http://schemas.openxmlformats.org/officeDocument/2006/relationships/image" Target="../media/image112.jpeg"/><Relationship Id="rId23" Type="http://schemas.openxmlformats.org/officeDocument/2006/relationships/image" Target="../media/image86.jpeg"/><Relationship Id="rId28" Type="http://schemas.openxmlformats.org/officeDocument/2006/relationships/image" Target="../media/image89.jpeg"/><Relationship Id="rId10" Type="http://schemas.openxmlformats.org/officeDocument/2006/relationships/image" Target="../media/image109.jpeg"/><Relationship Id="rId19" Type="http://schemas.openxmlformats.org/officeDocument/2006/relationships/image" Target="../media/image85.jpeg"/><Relationship Id="rId4" Type="http://schemas.openxmlformats.org/officeDocument/2006/relationships/notesSlide" Target="../notesSlides/notesSlide33.xml"/><Relationship Id="rId9" Type="http://schemas.openxmlformats.org/officeDocument/2006/relationships/image" Target="../media/image108.jpeg"/><Relationship Id="rId14" Type="http://schemas.openxmlformats.org/officeDocument/2006/relationships/image" Target="../media/image111.png"/><Relationship Id="rId22" Type="http://schemas.openxmlformats.org/officeDocument/2006/relationships/image" Target="../media/image93.jpeg"/><Relationship Id="rId27" Type="http://schemas.openxmlformats.org/officeDocument/2006/relationships/image" Target="../media/image96.jpe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81.xml"/><Relationship Id="rId2" Type="http://schemas.openxmlformats.org/officeDocument/2006/relationships/video" Target="file:///C:\Users\Sridhar\Desktop\Defense_presentation_final\discordant_without_RAIN.mpg" TargetMode="External"/><Relationship Id="rId1" Type="http://schemas.openxmlformats.org/officeDocument/2006/relationships/video" Target="file:///C:\Users\Sridhar\Desktop\Defense_presentation_final\concordant_without_RAIN.mpg" TargetMode="Externa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notesSlide" Target="../notesSlides/notesSlide34.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81.xml"/><Relationship Id="rId2" Type="http://schemas.openxmlformats.org/officeDocument/2006/relationships/video" Target="file:///C:\Users\Sridhar\Desktop\Defense_presentation_final\concordant_with_RAIN.mpg" TargetMode="External"/><Relationship Id="rId1" Type="http://schemas.openxmlformats.org/officeDocument/2006/relationships/video" Target="file:///C:\Users\Sridhar\Desktop\Defense_presentation_final\discordant_with_RAIN.mpg" TargetMode="Externa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notesSlide" Target="../notesSlides/notesSlide35.xml"/></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6.xml"/><Relationship Id="rId1" Type="http://schemas.openxmlformats.org/officeDocument/2006/relationships/slideLayout" Target="../slideLayouts/slideLayout11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38.xml"/><Relationship Id="rId1" Type="http://schemas.openxmlformats.org/officeDocument/2006/relationships/slideLayout" Target="../slideLayouts/slideLayout4.xml"/><Relationship Id="rId6" Type="http://schemas.openxmlformats.org/officeDocument/2006/relationships/image" Target="../media/image125.jpeg"/><Relationship Id="rId5" Type="http://schemas.openxmlformats.org/officeDocument/2006/relationships/image" Target="../media/image124.jpeg"/><Relationship Id="rId4" Type="http://schemas.openxmlformats.org/officeDocument/2006/relationships/image" Target="../media/image123.jpeg"/></Relationships>
</file>

<file path=ppt/slides/_rels/slide61.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40.xml"/><Relationship Id="rId1" Type="http://schemas.openxmlformats.org/officeDocument/2006/relationships/slideLayout" Target="../slideLayouts/slideLayout4.xml"/><Relationship Id="rId5" Type="http://schemas.openxmlformats.org/officeDocument/2006/relationships/image" Target="../media/image129.png"/><Relationship Id="rId4" Type="http://schemas.openxmlformats.org/officeDocument/2006/relationships/image" Target="../media/image128.png"/></Relationships>
</file>

<file path=ppt/slides/_rels/slide63.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eg"/><Relationship Id="rId1" Type="http://schemas.openxmlformats.org/officeDocument/2006/relationships/slideLayout" Target="../slideLayouts/slideLayout4.xml"/><Relationship Id="rId4" Type="http://schemas.openxmlformats.org/officeDocument/2006/relationships/image" Target="../media/image132.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46.xml"/><Relationship Id="rId1" Type="http://schemas.openxmlformats.org/officeDocument/2006/relationships/slideLayout" Target="../slideLayouts/slideLayout4.xml"/><Relationship Id="rId5" Type="http://schemas.openxmlformats.org/officeDocument/2006/relationships/image" Target="../media/image12.tiff"/><Relationship Id="rId4" Type="http://schemas.openxmlformats.org/officeDocument/2006/relationships/image" Target="../media/image133.png"/></Relationships>
</file>

<file path=ppt/slides/_rels/slide79.xml.rels><?xml version="1.0" encoding="UTF-8" standalone="yes"?>
<Relationships xmlns="http://schemas.openxmlformats.org/package/2006/relationships"><Relationship Id="rId3" Type="http://schemas.openxmlformats.org/officeDocument/2006/relationships/image" Target="../media/image135.emf"/><Relationship Id="rId2" Type="http://schemas.openxmlformats.org/officeDocument/2006/relationships/notesSlide" Target="../notesSlides/notesSlide47.xml"/><Relationship Id="rId1" Type="http://schemas.openxmlformats.org/officeDocument/2006/relationships/slideLayout" Target="../slideLayouts/slideLayout4.xml"/><Relationship Id="rId6" Type="http://schemas.openxmlformats.org/officeDocument/2006/relationships/image" Target="../media/image137.emf"/><Relationship Id="rId5" Type="http://schemas.openxmlformats.org/officeDocument/2006/relationships/image" Target="../media/image6.emf"/><Relationship Id="rId4" Type="http://schemas.openxmlformats.org/officeDocument/2006/relationships/image" Target="../media/image136.emf"/></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48.xml"/><Relationship Id="rId1" Type="http://schemas.openxmlformats.org/officeDocument/2006/relationships/slideLayout" Target="../slideLayouts/slideLayout4.xml"/><Relationship Id="rId5" Type="http://schemas.openxmlformats.org/officeDocument/2006/relationships/image" Target="../media/image12.tiff"/><Relationship Id="rId4" Type="http://schemas.openxmlformats.org/officeDocument/2006/relationships/image" Target="../media/image133.png"/></Relationships>
</file>

<file path=ppt/slides/_rels/slide8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12.tiff"/></Relationships>
</file>

<file path=ppt/slides/_rels/slide8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12.tiff"/></Relationships>
</file>

<file path=ppt/slides/_rels/slide83.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139.png"/><Relationship Id="rId7" Type="http://schemas.openxmlformats.org/officeDocument/2006/relationships/image" Target="../media/image51.jpeg"/><Relationship Id="rId2" Type="http://schemas.openxmlformats.org/officeDocument/2006/relationships/notesSlide" Target="../notesSlides/notesSlide51.xml"/><Relationship Id="rId1" Type="http://schemas.openxmlformats.org/officeDocument/2006/relationships/slideLayout" Target="../slideLayouts/slideLayout128.xml"/><Relationship Id="rId6" Type="http://schemas.openxmlformats.org/officeDocument/2006/relationships/image" Target="../media/image142.png"/><Relationship Id="rId5" Type="http://schemas.openxmlformats.org/officeDocument/2006/relationships/image" Target="../media/image141.png"/><Relationship Id="rId10" Type="http://schemas.openxmlformats.org/officeDocument/2006/relationships/image" Target="../media/image54.png"/><Relationship Id="rId4" Type="http://schemas.openxmlformats.org/officeDocument/2006/relationships/image" Target="../media/image140.png"/><Relationship Id="rId9" Type="http://schemas.openxmlformats.org/officeDocument/2006/relationships/image" Target="../media/image53.png"/></Relationships>
</file>

<file path=ppt/slides/_rels/slide84.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143.png"/><Relationship Id="rId7" Type="http://schemas.openxmlformats.org/officeDocument/2006/relationships/image" Target="../media/image51.jpeg"/><Relationship Id="rId2" Type="http://schemas.openxmlformats.org/officeDocument/2006/relationships/notesSlide" Target="../notesSlides/notesSlide52.xml"/><Relationship Id="rId1" Type="http://schemas.openxmlformats.org/officeDocument/2006/relationships/slideLayout" Target="../slideLayouts/slideLayout128.xml"/><Relationship Id="rId6" Type="http://schemas.openxmlformats.org/officeDocument/2006/relationships/image" Target="../media/image146.png"/><Relationship Id="rId5" Type="http://schemas.openxmlformats.org/officeDocument/2006/relationships/image" Target="../media/image145.png"/><Relationship Id="rId10" Type="http://schemas.openxmlformats.org/officeDocument/2006/relationships/image" Target="../media/image54.png"/><Relationship Id="rId4" Type="http://schemas.openxmlformats.org/officeDocument/2006/relationships/image" Target="../media/image144.png"/><Relationship Id="rId9" Type="http://schemas.openxmlformats.org/officeDocument/2006/relationships/image" Target="../media/image53.png"/></Relationships>
</file>

<file path=ppt/slides/_rels/slide85.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127.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149.png"/></Relationships>
</file>

<file path=ppt/slides/_rels/slide86.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53.xml"/><Relationship Id="rId1" Type="http://schemas.openxmlformats.org/officeDocument/2006/relationships/slideLayout" Target="../slideLayouts/slideLayout123.xml"/><Relationship Id="rId6" Type="http://schemas.openxmlformats.org/officeDocument/2006/relationships/image" Target="../media/image155.png"/><Relationship Id="rId5" Type="http://schemas.openxmlformats.org/officeDocument/2006/relationships/image" Target="../media/image154.png"/><Relationship Id="rId4" Type="http://schemas.openxmlformats.org/officeDocument/2006/relationships/image" Target="../media/image153.png"/></Relationships>
</file>

<file path=ppt/slides/_rels/slide87.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54.xml"/><Relationship Id="rId1" Type="http://schemas.openxmlformats.org/officeDocument/2006/relationships/slideLayout" Target="../slideLayouts/slideLayout123.xml"/><Relationship Id="rId6" Type="http://schemas.openxmlformats.org/officeDocument/2006/relationships/image" Target="../media/image159.jpeg"/><Relationship Id="rId5" Type="http://schemas.openxmlformats.org/officeDocument/2006/relationships/image" Target="../media/image158.jpeg"/><Relationship Id="rId4" Type="http://schemas.openxmlformats.org/officeDocument/2006/relationships/image" Target="../media/image157.jpeg"/></Relationships>
</file>

<file path=ppt/slides/_rels/slide88.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55.xml"/><Relationship Id="rId1" Type="http://schemas.openxmlformats.org/officeDocument/2006/relationships/slideLayout" Target="../slideLayouts/slideLayout12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6.emf"/><Relationship Id="rId4" Type="http://schemas.openxmlformats.org/officeDocument/2006/relationships/image" Target="../media/image5.jpeg"/></Relationships>
</file>

<file path=ppt/slides/_rels/slide90.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openxmlformats.org/officeDocument/2006/relationships/image" Target="../media/image164.png"/><Relationship Id="rId5" Type="http://schemas.openxmlformats.org/officeDocument/2006/relationships/image" Target="../media/image163.png"/><Relationship Id="rId4" Type="http://schemas.openxmlformats.org/officeDocument/2006/relationships/image" Target="../media/image162.png"/></Relationships>
</file>

<file path=ppt/slides/_rels/slide91.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168.jpeg"/><Relationship Id="rId4" Type="http://schemas.openxmlformats.org/officeDocument/2006/relationships/image" Target="../media/image167.jpeg"/></Relationships>
</file>

<file path=ppt/slides/_rels/slide95.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69.png"/><Relationship Id="rId7" Type="http://schemas.openxmlformats.org/officeDocument/2006/relationships/image" Target="../media/image173.jpe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172.jpeg"/><Relationship Id="rId5" Type="http://schemas.openxmlformats.org/officeDocument/2006/relationships/image" Target="../media/image171.jpeg"/><Relationship Id="rId4" Type="http://schemas.openxmlformats.org/officeDocument/2006/relationships/image" Target="../media/image170.jpeg"/></Relationships>
</file>

<file path=ppt/slides/_rels/slide97.xml.rels><?xml version="1.0" encoding="UTF-8" standalone="yes"?>
<Relationships xmlns="http://schemas.openxmlformats.org/package/2006/relationships"><Relationship Id="rId3" Type="http://schemas.openxmlformats.org/officeDocument/2006/relationships/image" Target="../media/image174.png"/><Relationship Id="rId7" Type="http://schemas.openxmlformats.org/officeDocument/2006/relationships/image" Target="../media/image178.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177.png"/><Relationship Id="rId5" Type="http://schemas.openxmlformats.org/officeDocument/2006/relationships/image" Target="../media/image176.png"/><Relationship Id="rId4" Type="http://schemas.openxmlformats.org/officeDocument/2006/relationships/image" Target="../media/image175.png"/></Relationships>
</file>

<file path=ppt/slides/_rels/slide98.xml.rels><?xml version="1.0" encoding="UTF-8" standalone="yes"?>
<Relationships xmlns="http://schemas.openxmlformats.org/package/2006/relationships"><Relationship Id="rId8" Type="http://schemas.openxmlformats.org/officeDocument/2006/relationships/image" Target="../media/image184.png"/><Relationship Id="rId3" Type="http://schemas.openxmlformats.org/officeDocument/2006/relationships/image" Target="../media/image179.png"/><Relationship Id="rId7" Type="http://schemas.openxmlformats.org/officeDocument/2006/relationships/image" Target="../media/image183.pn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182.png"/><Relationship Id="rId5" Type="http://schemas.openxmlformats.org/officeDocument/2006/relationships/image" Target="../media/image181.png"/><Relationship Id="rId10" Type="http://schemas.openxmlformats.org/officeDocument/2006/relationships/image" Target="../media/image186.png"/><Relationship Id="rId4" Type="http://schemas.openxmlformats.org/officeDocument/2006/relationships/image" Target="../media/image180.png"/><Relationship Id="rId9" Type="http://schemas.openxmlformats.org/officeDocument/2006/relationships/image" Target="../media/image185.png"/></Relationships>
</file>

<file path=ppt/slides/_rels/slide99.xml.rels><?xml version="1.0" encoding="UTF-8" standalone="yes"?>
<Relationships xmlns="http://schemas.openxmlformats.org/package/2006/relationships"><Relationship Id="rId3" Type="http://schemas.openxmlformats.org/officeDocument/2006/relationships/image" Target="../media/image187.png"/><Relationship Id="rId7" Type="http://schemas.openxmlformats.org/officeDocument/2006/relationships/image" Target="../media/image191.pn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190.png"/><Relationship Id="rId5" Type="http://schemas.openxmlformats.org/officeDocument/2006/relationships/image" Target="../media/image189.png"/><Relationship Id="rId4" Type="http://schemas.openxmlformats.org/officeDocument/2006/relationships/image" Target="../media/image18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Documents and Settings\Phill Goodman\My Documents\My Pictures\brain-763982.jpg"/>
          <p:cNvPicPr>
            <a:picLocks noChangeAspect="1" noChangeArrowheads="1"/>
          </p:cNvPicPr>
          <p:nvPr/>
        </p:nvPicPr>
        <p:blipFill>
          <a:blip r:embed="rId3" cstate="print">
            <a:clrChange>
              <a:clrFrom>
                <a:srgbClr val="005FBC"/>
              </a:clrFrom>
              <a:clrTo>
                <a:srgbClr val="005FBC">
                  <a:alpha val="0"/>
                </a:srgbClr>
              </a:clrTo>
            </a:clrChange>
          </a:blip>
          <a:srcRect l="1437" t="16881" r="2440" b="11459"/>
          <a:stretch>
            <a:fillRect/>
          </a:stretch>
        </p:blipFill>
        <p:spPr bwMode="auto">
          <a:xfrm>
            <a:off x="2568482" y="2121882"/>
            <a:ext cx="3859616" cy="3108960"/>
          </a:xfrm>
          <a:prstGeom prst="rect">
            <a:avLst/>
          </a:prstGeom>
          <a:noFill/>
          <a:effectLst>
            <a:reflection endPos="0" dist="50800" dir="5400000" sy="-100000" algn="bl" rotWithShape="0"/>
          </a:effectLst>
        </p:spPr>
      </p:pic>
      <p:sp>
        <p:nvSpPr>
          <p:cNvPr id="10" name="Title 9"/>
          <p:cNvSpPr>
            <a:spLocks noGrp="1"/>
          </p:cNvSpPr>
          <p:nvPr>
            <p:ph type="ctrTitle"/>
          </p:nvPr>
        </p:nvSpPr>
        <p:spPr>
          <a:xfrm>
            <a:off x="138793" y="53571"/>
            <a:ext cx="8866414" cy="2382684"/>
          </a:xfrm>
        </p:spPr>
        <p:txBody>
          <a:bodyPr>
            <a:normAutofit/>
          </a:bodyPr>
          <a:lstStyle/>
          <a:p>
            <a:r>
              <a:rPr lang="en-US" b="1" dirty="0" smtClean="0"/>
              <a:t>Biologically Realistic Neural Models</a:t>
            </a:r>
            <a:br>
              <a:rPr lang="en-US" b="1" dirty="0" smtClean="0"/>
            </a:br>
            <a:r>
              <a:rPr lang="en-US" sz="3100" b="1" dirty="0" smtClean="0"/>
              <a:t>1- Navigational Learning</a:t>
            </a:r>
            <a:br>
              <a:rPr lang="en-US" sz="3100" b="1" dirty="0" smtClean="0"/>
            </a:br>
            <a:r>
              <a:rPr lang="en-US" sz="3100" b="1" dirty="0" smtClean="0"/>
              <a:t>2- Trust and Intent Recognition</a:t>
            </a:r>
            <a:br>
              <a:rPr lang="en-US" sz="3100" b="1" dirty="0" smtClean="0"/>
            </a:br>
            <a:endParaRPr lang="en-US" sz="3100" dirty="0"/>
          </a:p>
        </p:txBody>
      </p:sp>
      <p:sp>
        <p:nvSpPr>
          <p:cNvPr id="11" name="Subtitle 10"/>
          <p:cNvSpPr>
            <a:spLocks noGrp="1"/>
          </p:cNvSpPr>
          <p:nvPr>
            <p:ph type="subTitle" idx="1"/>
          </p:nvPr>
        </p:nvSpPr>
        <p:spPr>
          <a:xfrm>
            <a:off x="1331843" y="5378394"/>
            <a:ext cx="6400800" cy="1542553"/>
          </a:xfrm>
        </p:spPr>
        <p:txBody>
          <a:bodyPr>
            <a:normAutofit/>
          </a:bodyPr>
          <a:lstStyle/>
          <a:p>
            <a:r>
              <a:rPr lang="en-US" sz="1800" dirty="0" smtClean="0"/>
              <a:t>Presented by Laurence </a:t>
            </a:r>
            <a:r>
              <a:rPr lang="en-US" sz="1800" dirty="0" err="1" smtClean="0"/>
              <a:t>Jayet</a:t>
            </a:r>
            <a:r>
              <a:rPr lang="en-US" sz="1800" dirty="0" smtClean="0"/>
              <a:t> Bray</a:t>
            </a:r>
          </a:p>
          <a:p>
            <a:r>
              <a:rPr lang="en-US" sz="1800" dirty="0" smtClean="0"/>
              <a:t>Brain Computation Laboratory </a:t>
            </a:r>
          </a:p>
          <a:p>
            <a:r>
              <a:rPr lang="en-US" sz="1800" dirty="0" smtClean="0"/>
              <a:t>University of Nevada, Reno</a:t>
            </a:r>
          </a:p>
          <a:p>
            <a:r>
              <a:rPr lang="en-US" sz="1800" dirty="0" smtClean="0"/>
              <a:t>Friday, April 15</a:t>
            </a:r>
            <a:r>
              <a:rPr lang="en-US" sz="1800" baseline="30000" dirty="0" smtClean="0"/>
              <a:t>th</a:t>
            </a:r>
            <a:r>
              <a:rPr lang="en-US" sz="1800" dirty="0" smtClean="0"/>
              <a:t> , 2011</a:t>
            </a:r>
            <a:endParaRPr lang="en-US" sz="18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Autofit/>
          </a:bodyPr>
          <a:lstStyle/>
          <a:p>
            <a:r>
              <a:rPr lang="en-US" dirty="0" smtClean="0"/>
              <a:t>Spike-Timing Dependent Plasticity</a:t>
            </a:r>
            <a:br>
              <a:rPr lang="en-US" dirty="0" smtClean="0"/>
            </a:br>
            <a:r>
              <a:rPr lang="en-US" dirty="0" smtClean="0"/>
              <a:t>(STDP)</a:t>
            </a:r>
            <a:endParaRPr lang="en-US" dirty="0"/>
          </a:p>
        </p:txBody>
      </p:sp>
      <p:pic>
        <p:nvPicPr>
          <p:cNvPr id="1026" name="Picture 2"/>
          <p:cNvPicPr>
            <a:picLocks noGrp="1" noChangeAspect="1" noChangeArrowheads="1"/>
          </p:cNvPicPr>
          <p:nvPr>
            <p:ph sz="half" idx="1"/>
          </p:nvPr>
        </p:nvPicPr>
        <p:blipFill>
          <a:blip r:embed="rId3" cstate="print"/>
          <a:stretch>
            <a:fillRect/>
          </a:stretch>
        </p:blipFill>
        <p:spPr bwMode="auto">
          <a:xfrm>
            <a:off x="762000" y="1986685"/>
            <a:ext cx="4038600" cy="3730415"/>
          </a:xfrm>
          <a:prstGeom prst="rect">
            <a:avLst/>
          </a:prstGeom>
          <a:noFill/>
          <a:ln w="9525">
            <a:noFill/>
            <a:miter lim="800000"/>
            <a:headEnd/>
            <a:tailEnd/>
          </a:ln>
        </p:spPr>
      </p:pic>
      <p:pic>
        <p:nvPicPr>
          <p:cNvPr id="10" name="Picture 4"/>
          <p:cNvPicPr>
            <a:picLocks noGrp="1" noChangeAspect="1" noChangeArrowheads="1"/>
          </p:cNvPicPr>
          <p:nvPr>
            <p:ph sz="half" idx="2"/>
          </p:nvPr>
        </p:nvPicPr>
        <p:blipFill>
          <a:blip r:embed="rId4" cstate="print"/>
          <a:srcRect/>
          <a:stretch>
            <a:fillRect/>
          </a:stretch>
        </p:blipFill>
        <p:spPr bwMode="auto">
          <a:xfrm>
            <a:off x="4984500" y="2001870"/>
            <a:ext cx="3366000" cy="2526000"/>
          </a:xfrm>
          <a:prstGeom prst="rect">
            <a:avLst/>
          </a:prstGeom>
          <a:noFill/>
          <a:ln w="9525">
            <a:noFill/>
            <a:miter lim="800000"/>
            <a:headEnd/>
            <a:tailEnd/>
          </a:ln>
          <a:effectLst/>
        </p:spPr>
      </p:pic>
      <p:pic>
        <p:nvPicPr>
          <p:cNvPr id="11" name="Picture 4"/>
          <p:cNvPicPr>
            <a:picLocks noChangeAspect="1" noChangeArrowheads="1"/>
          </p:cNvPicPr>
          <p:nvPr/>
        </p:nvPicPr>
        <p:blipFill>
          <a:blip r:embed="rId5" cstate="print"/>
          <a:srcRect/>
          <a:stretch>
            <a:fillRect/>
          </a:stretch>
        </p:blipFill>
        <p:spPr bwMode="auto">
          <a:xfrm>
            <a:off x="5035389" y="4856305"/>
            <a:ext cx="3246120" cy="377190"/>
          </a:xfrm>
          <a:prstGeom prst="rect">
            <a:avLst/>
          </a:prstGeom>
          <a:noFill/>
          <a:ln w="9525">
            <a:noFill/>
            <a:miter lim="800000"/>
            <a:headEnd/>
            <a:tailEnd/>
          </a:ln>
        </p:spPr>
      </p:pic>
      <p:sp>
        <p:nvSpPr>
          <p:cNvPr id="2" name="TextBox 1"/>
          <p:cNvSpPr txBox="1"/>
          <p:nvPr/>
        </p:nvSpPr>
        <p:spPr>
          <a:xfrm>
            <a:off x="886047" y="5904614"/>
            <a:ext cx="3756837" cy="738664"/>
          </a:xfrm>
          <a:prstGeom prst="rect">
            <a:avLst/>
          </a:prstGeom>
          <a:noFill/>
        </p:spPr>
        <p:txBody>
          <a:bodyPr wrap="square" rtlCol="0">
            <a:spAutoFit/>
          </a:bodyPr>
          <a:lstStyle/>
          <a:p>
            <a:pPr algn="ctr"/>
            <a:r>
              <a:rPr lang="en-US" sz="1400" dirty="0">
                <a:solidFill>
                  <a:prstClr val="white"/>
                </a:solidFill>
              </a:rPr>
              <a:t>Dan, Y. and Poo, M. M., "Spike timing-dependent plasticity of neural circuits," </a:t>
            </a:r>
            <a:r>
              <a:rPr lang="en-US" sz="1400" i="1" dirty="0">
                <a:solidFill>
                  <a:prstClr val="white"/>
                </a:solidFill>
              </a:rPr>
              <a:t>Neuron, </a:t>
            </a:r>
            <a:r>
              <a:rPr lang="en-US" sz="1400" dirty="0">
                <a:solidFill>
                  <a:prstClr val="white"/>
                </a:solidFill>
              </a:rPr>
              <a:t>vol. 44, pp. 23-30, 2004.</a:t>
            </a:r>
          </a:p>
        </p:txBody>
      </p:sp>
    </p:spTree>
    <p:extLst>
      <p:ext uri="{BB962C8B-B14F-4D97-AF65-F5344CB8AC3E}">
        <p14:creationId xmlns:p14="http://schemas.microsoft.com/office/powerpoint/2010/main" val="2704876119"/>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480068" cy="6858000"/>
          </a:xfrm>
          <a:prstGeom prst="rect">
            <a:avLst/>
          </a:prstGeom>
          <a:gradFill>
            <a:gsLst>
              <a:gs pos="0">
                <a:srgbClr val="005EA4"/>
              </a:gs>
              <a:gs pos="100000">
                <a:schemeClr val="accent1">
                  <a:tint val="44500"/>
                  <a:satMod val="160000"/>
                </a:schemeClr>
              </a:gs>
              <a:gs pos="100000">
                <a:schemeClr val="accent1">
                  <a:tint val="23500"/>
                  <a:satMod val="160000"/>
                </a:schemeClr>
              </a:gs>
            </a:gsLst>
            <a:lin ang="10800000" scaled="1"/>
          </a:gradFill>
        </p:spPr>
        <p:txBody>
          <a:bodyPr vert="wordArtVert" wrap="square" rtlCol="0">
            <a:spAutoFit/>
          </a:bodyPr>
          <a:lstStyle/>
          <a:p>
            <a:r>
              <a:rPr lang="en-US" sz="1400" b="1" dirty="0" smtClean="0">
                <a:ln w="18415" cmpd="sng">
                  <a:noFill/>
                  <a:prstDash val="solid"/>
                </a:ln>
                <a:gradFill flip="none" rotWithShape="1">
                  <a:gsLst>
                    <a:gs pos="0">
                      <a:srgbClr val="0065B0"/>
                    </a:gs>
                    <a:gs pos="100000">
                      <a:schemeClr val="accent1">
                        <a:tint val="44500"/>
                        <a:satMod val="160000"/>
                      </a:schemeClr>
                    </a:gs>
                    <a:gs pos="100000">
                      <a:schemeClr val="accent1">
                        <a:tint val="23500"/>
                        <a:satMod val="160000"/>
                      </a:schemeClr>
                    </a:gs>
                  </a:gsLst>
                  <a:lin ang="10800000" scaled="1"/>
                  <a:tileRect/>
                </a:gradFill>
                <a:latin typeface="Arial Black" pitchFamily="34" charset="0"/>
              </a:rPr>
              <a:t>BRAIN COMPUTANIONAL LAB</a:t>
            </a:r>
            <a:endParaRPr lang="en-US" sz="1400" b="1" dirty="0">
              <a:ln w="18415" cmpd="sng">
                <a:noFill/>
                <a:prstDash val="solid"/>
              </a:ln>
              <a:gradFill flip="none" rotWithShape="1">
                <a:gsLst>
                  <a:gs pos="0">
                    <a:srgbClr val="0065B0"/>
                  </a:gs>
                  <a:gs pos="100000">
                    <a:schemeClr val="accent1">
                      <a:tint val="44500"/>
                      <a:satMod val="160000"/>
                    </a:schemeClr>
                  </a:gs>
                  <a:gs pos="100000">
                    <a:schemeClr val="accent1">
                      <a:tint val="23500"/>
                      <a:satMod val="160000"/>
                    </a:schemeClr>
                  </a:gs>
                </a:gsLst>
                <a:lin ang="10800000" scaled="1"/>
                <a:tileRect/>
              </a:gradFill>
              <a:latin typeface="Arial Black" pitchFamily="34" charset="0"/>
            </a:endParaRPr>
          </a:p>
        </p:txBody>
      </p:sp>
      <p:sp>
        <p:nvSpPr>
          <p:cNvPr id="5" name="TextBox 4"/>
          <p:cNvSpPr txBox="1"/>
          <p:nvPr/>
        </p:nvSpPr>
        <p:spPr>
          <a:xfrm>
            <a:off x="8663932" y="0"/>
            <a:ext cx="480068" cy="6858000"/>
          </a:xfrm>
          <a:prstGeom prst="rect">
            <a:avLst/>
          </a:prstGeom>
          <a:gradFill flip="none" rotWithShape="1">
            <a:gsLst>
              <a:gs pos="0">
                <a:srgbClr val="005EA4"/>
              </a:gs>
              <a:gs pos="100000">
                <a:schemeClr val="accent1">
                  <a:tint val="44500"/>
                  <a:satMod val="160000"/>
                </a:schemeClr>
              </a:gs>
              <a:gs pos="100000">
                <a:schemeClr val="accent1">
                  <a:tint val="23500"/>
                  <a:satMod val="160000"/>
                </a:schemeClr>
              </a:gs>
            </a:gsLst>
            <a:lin ang="0" scaled="1"/>
            <a:tileRect/>
          </a:gradFill>
        </p:spPr>
        <p:txBody>
          <a:bodyPr vert="wordArtVert" wrap="square" rtlCol="0">
            <a:spAutoFit/>
          </a:bodyPr>
          <a:lstStyle/>
          <a:p>
            <a:r>
              <a:rPr lang="en-US" sz="1400" dirty="0" smtClean="0">
                <a:ln w="18415" cmpd="sng">
                  <a:noFill/>
                  <a:prstDash val="solid"/>
                </a:ln>
                <a:gradFill flip="none" rotWithShape="1">
                  <a:gsLst>
                    <a:gs pos="0">
                      <a:srgbClr val="0065B0"/>
                    </a:gs>
                    <a:gs pos="100000">
                      <a:schemeClr val="accent1">
                        <a:tint val="44500"/>
                        <a:satMod val="160000"/>
                      </a:schemeClr>
                    </a:gs>
                    <a:gs pos="100000">
                      <a:schemeClr val="accent1">
                        <a:tint val="23500"/>
                        <a:satMod val="160000"/>
                      </a:schemeClr>
                    </a:gs>
                  </a:gsLst>
                  <a:lin ang="10800000" scaled="1"/>
                  <a:tileRect/>
                </a:gradFill>
                <a:latin typeface="Arial Black" pitchFamily="34" charset="0"/>
              </a:rPr>
              <a:t>BIOMEDICAL  ENGINEERING</a:t>
            </a:r>
            <a:endParaRPr lang="en-US" sz="1400" b="1" dirty="0">
              <a:ln w="18415" cmpd="sng">
                <a:noFill/>
                <a:prstDash val="solid"/>
              </a:ln>
              <a:gradFill flip="none" rotWithShape="1">
                <a:gsLst>
                  <a:gs pos="0">
                    <a:srgbClr val="0065B0"/>
                  </a:gs>
                  <a:gs pos="100000">
                    <a:schemeClr val="accent1">
                      <a:tint val="44500"/>
                      <a:satMod val="160000"/>
                    </a:schemeClr>
                  </a:gs>
                  <a:gs pos="100000">
                    <a:schemeClr val="accent1">
                      <a:tint val="23500"/>
                      <a:satMod val="160000"/>
                    </a:schemeClr>
                  </a:gs>
                </a:gsLst>
                <a:lin ang="10800000" scaled="1"/>
                <a:tileRect/>
              </a:gradFill>
              <a:latin typeface="Arial Black" pitchFamily="34" charset="0"/>
            </a:endParaRPr>
          </a:p>
        </p:txBody>
      </p:sp>
      <p:sp>
        <p:nvSpPr>
          <p:cNvPr id="6" name="Title 5"/>
          <p:cNvSpPr>
            <a:spLocks noGrp="1"/>
          </p:cNvSpPr>
          <p:nvPr>
            <p:ph type="title"/>
          </p:nvPr>
        </p:nvSpPr>
        <p:spPr/>
        <p:txBody>
          <a:bodyPr>
            <a:normAutofit fontScale="90000"/>
          </a:bodyPr>
          <a:lstStyle/>
          <a:p>
            <a:r>
              <a:rPr lang="en-US" dirty="0" smtClean="0"/>
              <a:t>RAIN Concept –</a:t>
            </a:r>
            <a:br>
              <a:rPr lang="en-US" dirty="0" smtClean="0"/>
            </a:br>
            <a:r>
              <a:rPr lang="en-US" dirty="0" smtClean="0"/>
              <a:t> Excitatory Network</a:t>
            </a:r>
            <a:endParaRPr lang="en-US" dirty="0"/>
          </a:p>
        </p:txBody>
      </p:sp>
      <p:pic>
        <p:nvPicPr>
          <p:cNvPr id="3076" name="Picture 4"/>
          <p:cNvPicPr>
            <a:picLocks noGrp="1" noChangeAspect="1" noChangeArrowheads="1"/>
          </p:cNvPicPr>
          <p:nvPr>
            <p:ph idx="1"/>
          </p:nvPr>
        </p:nvPicPr>
        <p:blipFill>
          <a:blip r:embed="rId3" cstate="print"/>
          <a:srcRect/>
          <a:stretch>
            <a:fillRect/>
          </a:stretch>
        </p:blipFill>
        <p:spPr bwMode="auto">
          <a:xfrm>
            <a:off x="1008913" y="1826703"/>
            <a:ext cx="7126174" cy="45259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480068" cy="6858000"/>
          </a:xfrm>
          <a:prstGeom prst="rect">
            <a:avLst/>
          </a:prstGeom>
          <a:gradFill>
            <a:gsLst>
              <a:gs pos="0">
                <a:srgbClr val="005EA4"/>
              </a:gs>
              <a:gs pos="100000">
                <a:schemeClr val="accent1">
                  <a:tint val="44500"/>
                  <a:satMod val="160000"/>
                </a:schemeClr>
              </a:gs>
              <a:gs pos="100000">
                <a:schemeClr val="accent1">
                  <a:tint val="23500"/>
                  <a:satMod val="160000"/>
                </a:schemeClr>
              </a:gs>
            </a:gsLst>
            <a:lin ang="10800000" scaled="1"/>
          </a:gradFill>
        </p:spPr>
        <p:txBody>
          <a:bodyPr vert="wordArtVert" wrap="square" rtlCol="0">
            <a:spAutoFit/>
          </a:bodyPr>
          <a:lstStyle/>
          <a:p>
            <a:r>
              <a:rPr lang="en-US" sz="1400" b="1" dirty="0" smtClean="0">
                <a:ln w="18415" cmpd="sng">
                  <a:noFill/>
                  <a:prstDash val="solid"/>
                </a:ln>
                <a:gradFill flip="none" rotWithShape="1">
                  <a:gsLst>
                    <a:gs pos="0">
                      <a:srgbClr val="0065B0"/>
                    </a:gs>
                    <a:gs pos="100000">
                      <a:schemeClr val="accent1">
                        <a:tint val="44500"/>
                        <a:satMod val="160000"/>
                      </a:schemeClr>
                    </a:gs>
                    <a:gs pos="100000">
                      <a:schemeClr val="accent1">
                        <a:tint val="23500"/>
                        <a:satMod val="160000"/>
                      </a:schemeClr>
                    </a:gs>
                  </a:gsLst>
                  <a:lin ang="10800000" scaled="1"/>
                  <a:tileRect/>
                </a:gradFill>
                <a:latin typeface="Arial Black" pitchFamily="34" charset="0"/>
              </a:rPr>
              <a:t>BRAIN COMPUTANIONAL LAB</a:t>
            </a:r>
            <a:endParaRPr lang="en-US" sz="1400" b="1" dirty="0">
              <a:ln w="18415" cmpd="sng">
                <a:noFill/>
                <a:prstDash val="solid"/>
              </a:ln>
              <a:gradFill flip="none" rotWithShape="1">
                <a:gsLst>
                  <a:gs pos="0">
                    <a:srgbClr val="0065B0"/>
                  </a:gs>
                  <a:gs pos="100000">
                    <a:schemeClr val="accent1">
                      <a:tint val="44500"/>
                      <a:satMod val="160000"/>
                    </a:schemeClr>
                  </a:gs>
                  <a:gs pos="100000">
                    <a:schemeClr val="accent1">
                      <a:tint val="23500"/>
                      <a:satMod val="160000"/>
                    </a:schemeClr>
                  </a:gs>
                </a:gsLst>
                <a:lin ang="10800000" scaled="1"/>
                <a:tileRect/>
              </a:gradFill>
              <a:latin typeface="Arial Black" pitchFamily="34" charset="0"/>
            </a:endParaRPr>
          </a:p>
        </p:txBody>
      </p:sp>
      <p:sp>
        <p:nvSpPr>
          <p:cNvPr id="5" name="TextBox 4"/>
          <p:cNvSpPr txBox="1"/>
          <p:nvPr/>
        </p:nvSpPr>
        <p:spPr>
          <a:xfrm>
            <a:off x="8663932" y="0"/>
            <a:ext cx="480068" cy="6858000"/>
          </a:xfrm>
          <a:prstGeom prst="rect">
            <a:avLst/>
          </a:prstGeom>
          <a:gradFill flip="none" rotWithShape="1">
            <a:gsLst>
              <a:gs pos="0">
                <a:srgbClr val="005EA4"/>
              </a:gs>
              <a:gs pos="100000">
                <a:schemeClr val="accent1">
                  <a:tint val="44500"/>
                  <a:satMod val="160000"/>
                </a:schemeClr>
              </a:gs>
              <a:gs pos="100000">
                <a:schemeClr val="accent1">
                  <a:tint val="23500"/>
                  <a:satMod val="160000"/>
                </a:schemeClr>
              </a:gs>
            </a:gsLst>
            <a:lin ang="0" scaled="1"/>
            <a:tileRect/>
          </a:gradFill>
        </p:spPr>
        <p:txBody>
          <a:bodyPr vert="wordArtVert" wrap="square" rtlCol="0">
            <a:spAutoFit/>
          </a:bodyPr>
          <a:lstStyle/>
          <a:p>
            <a:r>
              <a:rPr lang="en-US" sz="1400" dirty="0" smtClean="0">
                <a:ln w="18415" cmpd="sng">
                  <a:noFill/>
                  <a:prstDash val="solid"/>
                </a:ln>
                <a:gradFill flip="none" rotWithShape="1">
                  <a:gsLst>
                    <a:gs pos="0">
                      <a:srgbClr val="0065B0"/>
                    </a:gs>
                    <a:gs pos="100000">
                      <a:schemeClr val="accent1">
                        <a:tint val="44500"/>
                        <a:satMod val="160000"/>
                      </a:schemeClr>
                    </a:gs>
                    <a:gs pos="100000">
                      <a:schemeClr val="accent1">
                        <a:tint val="23500"/>
                        <a:satMod val="160000"/>
                      </a:schemeClr>
                    </a:gs>
                  </a:gsLst>
                  <a:lin ang="10800000" scaled="1"/>
                  <a:tileRect/>
                </a:gradFill>
                <a:latin typeface="Arial Black" pitchFamily="34" charset="0"/>
              </a:rPr>
              <a:t>BIOMEDICAL  ENGINEERING</a:t>
            </a:r>
            <a:endParaRPr lang="en-US" sz="1400" b="1" dirty="0">
              <a:ln w="18415" cmpd="sng">
                <a:noFill/>
                <a:prstDash val="solid"/>
              </a:ln>
              <a:gradFill flip="none" rotWithShape="1">
                <a:gsLst>
                  <a:gs pos="0">
                    <a:srgbClr val="0065B0"/>
                  </a:gs>
                  <a:gs pos="100000">
                    <a:schemeClr val="accent1">
                      <a:tint val="44500"/>
                      <a:satMod val="160000"/>
                    </a:schemeClr>
                  </a:gs>
                  <a:gs pos="100000">
                    <a:schemeClr val="accent1">
                      <a:tint val="23500"/>
                      <a:satMod val="160000"/>
                    </a:schemeClr>
                  </a:gs>
                </a:gsLst>
                <a:lin ang="10800000" scaled="1"/>
                <a:tileRect/>
              </a:gradFill>
              <a:latin typeface="Arial Black" pitchFamily="34" charset="0"/>
            </a:endParaRPr>
          </a:p>
        </p:txBody>
      </p:sp>
      <p:sp>
        <p:nvSpPr>
          <p:cNvPr id="6" name="Title 5"/>
          <p:cNvSpPr>
            <a:spLocks noGrp="1"/>
          </p:cNvSpPr>
          <p:nvPr>
            <p:ph type="title"/>
          </p:nvPr>
        </p:nvSpPr>
        <p:spPr/>
        <p:txBody>
          <a:bodyPr>
            <a:normAutofit fontScale="90000"/>
          </a:bodyPr>
          <a:lstStyle/>
          <a:p>
            <a:r>
              <a:rPr lang="en-US" dirty="0" smtClean="0"/>
              <a:t>RAIN Concept –</a:t>
            </a:r>
            <a:br>
              <a:rPr lang="en-US" dirty="0" smtClean="0"/>
            </a:br>
            <a:r>
              <a:rPr lang="en-US" dirty="0" smtClean="0"/>
              <a:t>Inhibition </a:t>
            </a:r>
            <a:r>
              <a:rPr lang="en-US" dirty="0" smtClean="0">
                <a:sym typeface="Wingdings" pitchFamily="2" charset="2"/>
              </a:rPr>
              <a:t></a:t>
            </a:r>
            <a:r>
              <a:rPr lang="en-US" dirty="0" smtClean="0"/>
              <a:t> E:I and I:E Synapses</a:t>
            </a:r>
            <a:endParaRPr lang="en-US" dirty="0"/>
          </a:p>
        </p:txBody>
      </p:sp>
      <p:pic>
        <p:nvPicPr>
          <p:cNvPr id="4099" name="Picture 3"/>
          <p:cNvPicPr>
            <a:picLocks noGrp="1" noChangeAspect="1" noChangeArrowheads="1"/>
          </p:cNvPicPr>
          <p:nvPr>
            <p:ph idx="1"/>
          </p:nvPr>
        </p:nvPicPr>
        <p:blipFill>
          <a:blip r:embed="rId2" cstate="print"/>
          <a:srcRect/>
          <a:stretch>
            <a:fillRect/>
          </a:stretch>
        </p:blipFill>
        <p:spPr bwMode="auto">
          <a:xfrm>
            <a:off x="1871239" y="1952538"/>
            <a:ext cx="5401522" cy="45259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480068" cy="6858000"/>
          </a:xfrm>
          <a:prstGeom prst="rect">
            <a:avLst/>
          </a:prstGeom>
          <a:gradFill>
            <a:gsLst>
              <a:gs pos="0">
                <a:srgbClr val="005EA4"/>
              </a:gs>
              <a:gs pos="100000">
                <a:schemeClr val="accent1">
                  <a:tint val="44500"/>
                  <a:satMod val="160000"/>
                </a:schemeClr>
              </a:gs>
              <a:gs pos="100000">
                <a:schemeClr val="accent1">
                  <a:tint val="23500"/>
                  <a:satMod val="160000"/>
                </a:schemeClr>
              </a:gs>
            </a:gsLst>
            <a:lin ang="10800000" scaled="1"/>
          </a:gradFill>
        </p:spPr>
        <p:txBody>
          <a:bodyPr vert="wordArtVert" wrap="square" rtlCol="0">
            <a:spAutoFit/>
          </a:bodyPr>
          <a:lstStyle/>
          <a:p>
            <a:r>
              <a:rPr lang="en-US" sz="1400" b="1" dirty="0" smtClean="0">
                <a:ln w="18415" cmpd="sng">
                  <a:noFill/>
                  <a:prstDash val="solid"/>
                </a:ln>
                <a:gradFill flip="none" rotWithShape="1">
                  <a:gsLst>
                    <a:gs pos="0">
                      <a:srgbClr val="0065B0"/>
                    </a:gs>
                    <a:gs pos="100000">
                      <a:schemeClr val="accent1">
                        <a:tint val="44500"/>
                        <a:satMod val="160000"/>
                      </a:schemeClr>
                    </a:gs>
                    <a:gs pos="100000">
                      <a:schemeClr val="accent1">
                        <a:tint val="23500"/>
                        <a:satMod val="160000"/>
                      </a:schemeClr>
                    </a:gs>
                  </a:gsLst>
                  <a:lin ang="10800000" scaled="1"/>
                  <a:tileRect/>
                </a:gradFill>
                <a:latin typeface="Arial Black" pitchFamily="34" charset="0"/>
              </a:rPr>
              <a:t>BRAIN COMPUTANIONAL LAB</a:t>
            </a:r>
            <a:endParaRPr lang="en-US" sz="1400" b="1" dirty="0">
              <a:ln w="18415" cmpd="sng">
                <a:noFill/>
                <a:prstDash val="solid"/>
              </a:ln>
              <a:gradFill flip="none" rotWithShape="1">
                <a:gsLst>
                  <a:gs pos="0">
                    <a:srgbClr val="0065B0"/>
                  </a:gs>
                  <a:gs pos="100000">
                    <a:schemeClr val="accent1">
                      <a:tint val="44500"/>
                      <a:satMod val="160000"/>
                    </a:schemeClr>
                  </a:gs>
                  <a:gs pos="100000">
                    <a:schemeClr val="accent1">
                      <a:tint val="23500"/>
                      <a:satMod val="160000"/>
                    </a:schemeClr>
                  </a:gs>
                </a:gsLst>
                <a:lin ang="10800000" scaled="1"/>
                <a:tileRect/>
              </a:gradFill>
              <a:latin typeface="Arial Black" pitchFamily="34" charset="0"/>
            </a:endParaRPr>
          </a:p>
        </p:txBody>
      </p:sp>
      <p:sp>
        <p:nvSpPr>
          <p:cNvPr id="5" name="TextBox 4"/>
          <p:cNvSpPr txBox="1"/>
          <p:nvPr/>
        </p:nvSpPr>
        <p:spPr>
          <a:xfrm>
            <a:off x="8663932" y="0"/>
            <a:ext cx="480068" cy="6858000"/>
          </a:xfrm>
          <a:prstGeom prst="rect">
            <a:avLst/>
          </a:prstGeom>
          <a:gradFill flip="none" rotWithShape="1">
            <a:gsLst>
              <a:gs pos="0">
                <a:srgbClr val="005EA4"/>
              </a:gs>
              <a:gs pos="100000">
                <a:schemeClr val="accent1">
                  <a:tint val="44500"/>
                  <a:satMod val="160000"/>
                </a:schemeClr>
              </a:gs>
              <a:gs pos="100000">
                <a:schemeClr val="accent1">
                  <a:tint val="23500"/>
                  <a:satMod val="160000"/>
                </a:schemeClr>
              </a:gs>
            </a:gsLst>
            <a:lin ang="0" scaled="1"/>
            <a:tileRect/>
          </a:gradFill>
        </p:spPr>
        <p:txBody>
          <a:bodyPr vert="wordArtVert" wrap="square" rtlCol="0">
            <a:spAutoFit/>
          </a:bodyPr>
          <a:lstStyle/>
          <a:p>
            <a:r>
              <a:rPr lang="en-US" sz="1400" dirty="0" smtClean="0">
                <a:ln w="18415" cmpd="sng">
                  <a:noFill/>
                  <a:prstDash val="solid"/>
                </a:ln>
                <a:gradFill flip="none" rotWithShape="1">
                  <a:gsLst>
                    <a:gs pos="0">
                      <a:srgbClr val="0065B0"/>
                    </a:gs>
                    <a:gs pos="100000">
                      <a:schemeClr val="accent1">
                        <a:tint val="44500"/>
                        <a:satMod val="160000"/>
                      </a:schemeClr>
                    </a:gs>
                    <a:gs pos="100000">
                      <a:schemeClr val="accent1">
                        <a:tint val="23500"/>
                        <a:satMod val="160000"/>
                      </a:schemeClr>
                    </a:gs>
                  </a:gsLst>
                  <a:lin ang="10800000" scaled="1"/>
                  <a:tileRect/>
                </a:gradFill>
                <a:latin typeface="Arial Black" pitchFamily="34" charset="0"/>
              </a:rPr>
              <a:t>BIOMEDICAL  ENGINEERING</a:t>
            </a:r>
            <a:endParaRPr lang="en-US" sz="1400" b="1" dirty="0">
              <a:ln w="18415" cmpd="sng">
                <a:noFill/>
                <a:prstDash val="solid"/>
              </a:ln>
              <a:gradFill flip="none" rotWithShape="1">
                <a:gsLst>
                  <a:gs pos="0">
                    <a:srgbClr val="0065B0"/>
                  </a:gs>
                  <a:gs pos="100000">
                    <a:schemeClr val="accent1">
                      <a:tint val="44500"/>
                      <a:satMod val="160000"/>
                    </a:schemeClr>
                  </a:gs>
                  <a:gs pos="100000">
                    <a:schemeClr val="accent1">
                      <a:tint val="23500"/>
                      <a:satMod val="160000"/>
                    </a:schemeClr>
                  </a:gs>
                </a:gsLst>
                <a:lin ang="10800000" scaled="1"/>
                <a:tileRect/>
              </a:gradFill>
              <a:latin typeface="Arial Black" pitchFamily="34" charset="0"/>
            </a:endParaRPr>
          </a:p>
        </p:txBody>
      </p:sp>
      <p:sp>
        <p:nvSpPr>
          <p:cNvPr id="6" name="Title 5"/>
          <p:cNvSpPr>
            <a:spLocks noGrp="1"/>
          </p:cNvSpPr>
          <p:nvPr>
            <p:ph type="title"/>
          </p:nvPr>
        </p:nvSpPr>
        <p:spPr/>
        <p:txBody>
          <a:bodyPr>
            <a:normAutofit fontScale="90000"/>
          </a:bodyPr>
          <a:lstStyle/>
          <a:p>
            <a:r>
              <a:rPr lang="en-US" dirty="0" smtClean="0"/>
              <a:t>RAIN Concept – </a:t>
            </a:r>
            <a:br>
              <a:rPr lang="en-US" dirty="0" smtClean="0"/>
            </a:br>
            <a:r>
              <a:rPr lang="en-US" dirty="0" smtClean="0"/>
              <a:t>Random Noise</a:t>
            </a:r>
            <a:endParaRPr lang="en-US" dirty="0"/>
          </a:p>
        </p:txBody>
      </p:sp>
      <p:pic>
        <p:nvPicPr>
          <p:cNvPr id="5122" name="Picture 2"/>
          <p:cNvPicPr>
            <a:picLocks noGrp="1" noChangeAspect="1" noChangeArrowheads="1"/>
          </p:cNvPicPr>
          <p:nvPr>
            <p:ph idx="1"/>
          </p:nvPr>
        </p:nvPicPr>
        <p:blipFill>
          <a:blip r:embed="rId2" cstate="print"/>
          <a:srcRect/>
          <a:stretch>
            <a:fillRect/>
          </a:stretch>
        </p:blipFill>
        <p:spPr bwMode="auto">
          <a:xfrm>
            <a:off x="2078715" y="1784758"/>
            <a:ext cx="4986570" cy="45259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480068" cy="6858000"/>
          </a:xfrm>
          <a:prstGeom prst="rect">
            <a:avLst/>
          </a:prstGeom>
          <a:gradFill>
            <a:gsLst>
              <a:gs pos="0">
                <a:srgbClr val="005EA4"/>
              </a:gs>
              <a:gs pos="100000">
                <a:schemeClr val="accent1">
                  <a:tint val="44500"/>
                  <a:satMod val="160000"/>
                </a:schemeClr>
              </a:gs>
              <a:gs pos="100000">
                <a:schemeClr val="accent1">
                  <a:tint val="23500"/>
                  <a:satMod val="160000"/>
                </a:schemeClr>
              </a:gs>
            </a:gsLst>
            <a:lin ang="10800000" scaled="1"/>
          </a:gradFill>
        </p:spPr>
        <p:txBody>
          <a:bodyPr vert="wordArtVert" wrap="square" rtlCol="0">
            <a:spAutoFit/>
          </a:bodyPr>
          <a:lstStyle/>
          <a:p>
            <a:r>
              <a:rPr lang="en-US" sz="1400" b="1" dirty="0" smtClean="0">
                <a:ln w="18415" cmpd="sng">
                  <a:noFill/>
                  <a:prstDash val="solid"/>
                </a:ln>
                <a:gradFill flip="none" rotWithShape="1">
                  <a:gsLst>
                    <a:gs pos="0">
                      <a:srgbClr val="0065B0"/>
                    </a:gs>
                    <a:gs pos="100000">
                      <a:schemeClr val="accent1">
                        <a:tint val="44500"/>
                        <a:satMod val="160000"/>
                      </a:schemeClr>
                    </a:gs>
                    <a:gs pos="100000">
                      <a:schemeClr val="accent1">
                        <a:tint val="23500"/>
                        <a:satMod val="160000"/>
                      </a:schemeClr>
                    </a:gs>
                  </a:gsLst>
                  <a:lin ang="10800000" scaled="1"/>
                  <a:tileRect/>
                </a:gradFill>
                <a:latin typeface="Arial Black" pitchFamily="34" charset="0"/>
              </a:rPr>
              <a:t>BRAIN COMPUTANIONAL LAB</a:t>
            </a:r>
            <a:endParaRPr lang="en-US" sz="1400" b="1" dirty="0">
              <a:ln w="18415" cmpd="sng">
                <a:noFill/>
                <a:prstDash val="solid"/>
              </a:ln>
              <a:gradFill flip="none" rotWithShape="1">
                <a:gsLst>
                  <a:gs pos="0">
                    <a:srgbClr val="0065B0"/>
                  </a:gs>
                  <a:gs pos="100000">
                    <a:schemeClr val="accent1">
                      <a:tint val="44500"/>
                      <a:satMod val="160000"/>
                    </a:schemeClr>
                  </a:gs>
                  <a:gs pos="100000">
                    <a:schemeClr val="accent1">
                      <a:tint val="23500"/>
                      <a:satMod val="160000"/>
                    </a:schemeClr>
                  </a:gs>
                </a:gsLst>
                <a:lin ang="10800000" scaled="1"/>
                <a:tileRect/>
              </a:gradFill>
              <a:latin typeface="Arial Black" pitchFamily="34" charset="0"/>
            </a:endParaRPr>
          </a:p>
        </p:txBody>
      </p:sp>
      <p:sp>
        <p:nvSpPr>
          <p:cNvPr id="5" name="TextBox 4"/>
          <p:cNvSpPr txBox="1"/>
          <p:nvPr/>
        </p:nvSpPr>
        <p:spPr>
          <a:xfrm>
            <a:off x="8663932" y="0"/>
            <a:ext cx="480068" cy="6858000"/>
          </a:xfrm>
          <a:prstGeom prst="rect">
            <a:avLst/>
          </a:prstGeom>
          <a:gradFill flip="none" rotWithShape="1">
            <a:gsLst>
              <a:gs pos="0">
                <a:srgbClr val="005EA4"/>
              </a:gs>
              <a:gs pos="100000">
                <a:schemeClr val="accent1">
                  <a:tint val="44500"/>
                  <a:satMod val="160000"/>
                </a:schemeClr>
              </a:gs>
              <a:gs pos="100000">
                <a:schemeClr val="accent1">
                  <a:tint val="23500"/>
                  <a:satMod val="160000"/>
                </a:schemeClr>
              </a:gs>
            </a:gsLst>
            <a:lin ang="0" scaled="1"/>
            <a:tileRect/>
          </a:gradFill>
        </p:spPr>
        <p:txBody>
          <a:bodyPr vert="wordArtVert" wrap="square" rtlCol="0">
            <a:spAutoFit/>
          </a:bodyPr>
          <a:lstStyle/>
          <a:p>
            <a:r>
              <a:rPr lang="en-US" sz="1400" dirty="0" smtClean="0">
                <a:ln w="18415" cmpd="sng">
                  <a:noFill/>
                  <a:prstDash val="solid"/>
                </a:ln>
                <a:gradFill flip="none" rotWithShape="1">
                  <a:gsLst>
                    <a:gs pos="0">
                      <a:srgbClr val="0065B0"/>
                    </a:gs>
                    <a:gs pos="100000">
                      <a:schemeClr val="accent1">
                        <a:tint val="44500"/>
                        <a:satMod val="160000"/>
                      </a:schemeClr>
                    </a:gs>
                    <a:gs pos="100000">
                      <a:schemeClr val="accent1">
                        <a:tint val="23500"/>
                        <a:satMod val="160000"/>
                      </a:schemeClr>
                    </a:gs>
                  </a:gsLst>
                  <a:lin ang="10800000" scaled="1"/>
                  <a:tileRect/>
                </a:gradFill>
                <a:latin typeface="Arial Black" pitchFamily="34" charset="0"/>
              </a:rPr>
              <a:t>BIOMEDICAL  ENGINEERING</a:t>
            </a:r>
            <a:endParaRPr lang="en-US" sz="1400" b="1" dirty="0">
              <a:ln w="18415" cmpd="sng">
                <a:noFill/>
                <a:prstDash val="solid"/>
              </a:ln>
              <a:gradFill flip="none" rotWithShape="1">
                <a:gsLst>
                  <a:gs pos="0">
                    <a:srgbClr val="0065B0"/>
                  </a:gs>
                  <a:gs pos="100000">
                    <a:schemeClr val="accent1">
                      <a:tint val="44500"/>
                      <a:satMod val="160000"/>
                    </a:schemeClr>
                  </a:gs>
                  <a:gs pos="100000">
                    <a:schemeClr val="accent1">
                      <a:tint val="23500"/>
                      <a:satMod val="160000"/>
                    </a:schemeClr>
                  </a:gs>
                </a:gsLst>
                <a:lin ang="10800000" scaled="1"/>
                <a:tileRect/>
              </a:gradFill>
              <a:latin typeface="Arial Black" pitchFamily="34" charset="0"/>
            </a:endParaRPr>
          </a:p>
        </p:txBody>
      </p:sp>
      <p:sp>
        <p:nvSpPr>
          <p:cNvPr id="6" name="Title 5"/>
          <p:cNvSpPr>
            <a:spLocks noGrp="1"/>
          </p:cNvSpPr>
          <p:nvPr>
            <p:ph type="title"/>
          </p:nvPr>
        </p:nvSpPr>
        <p:spPr/>
        <p:txBody>
          <a:bodyPr>
            <a:normAutofit fontScale="90000"/>
          </a:bodyPr>
          <a:lstStyle/>
          <a:p>
            <a:r>
              <a:rPr lang="en-US" dirty="0" smtClean="0"/>
              <a:t>RAIN Concept –</a:t>
            </a:r>
            <a:br>
              <a:rPr lang="en-US" dirty="0" smtClean="0"/>
            </a:br>
            <a:r>
              <a:rPr lang="en-US" dirty="0" smtClean="0"/>
              <a:t>I:I Synapses</a:t>
            </a:r>
            <a:endParaRPr lang="en-US" dirty="0"/>
          </a:p>
        </p:txBody>
      </p:sp>
      <p:pic>
        <p:nvPicPr>
          <p:cNvPr id="6146" name="Picture 2"/>
          <p:cNvPicPr>
            <a:picLocks noGrp="1" noChangeAspect="1" noChangeArrowheads="1"/>
          </p:cNvPicPr>
          <p:nvPr>
            <p:ph idx="1"/>
          </p:nvPr>
        </p:nvPicPr>
        <p:blipFill>
          <a:blip r:embed="rId2" cstate="print"/>
          <a:srcRect/>
          <a:stretch>
            <a:fillRect/>
          </a:stretch>
        </p:blipFill>
        <p:spPr bwMode="auto">
          <a:xfrm>
            <a:off x="2045173" y="1784758"/>
            <a:ext cx="5053654" cy="45259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Goodman\Desktop\ONR_JUNE09_PPT\LJ\JPG1_Raster_nopulse.jpg"/>
          <p:cNvPicPr>
            <a:picLocks noChangeAspect="1" noChangeArrowheads="1"/>
          </p:cNvPicPr>
          <p:nvPr/>
        </p:nvPicPr>
        <p:blipFill>
          <a:blip r:embed="rId3" cstate="print"/>
          <a:srcRect/>
          <a:stretch>
            <a:fillRect/>
          </a:stretch>
        </p:blipFill>
        <p:spPr bwMode="auto">
          <a:xfrm>
            <a:off x="0" y="1905000"/>
            <a:ext cx="9144000" cy="2286000"/>
          </a:xfrm>
          <a:prstGeom prst="rect">
            <a:avLst/>
          </a:prstGeom>
          <a:noFill/>
        </p:spPr>
      </p:pic>
      <p:pic>
        <p:nvPicPr>
          <p:cNvPr id="1029" name="Picture 5" descr="C:\Documents and Settings\Goodman\Desktop\ONR_JUNE09_PPT\LJ\JPG1_Raster_pulse03.jpg"/>
          <p:cNvPicPr>
            <a:picLocks noChangeAspect="1" noChangeArrowheads="1"/>
          </p:cNvPicPr>
          <p:nvPr/>
        </p:nvPicPr>
        <p:blipFill>
          <a:blip r:embed="rId4" cstate="print"/>
          <a:srcRect/>
          <a:stretch>
            <a:fillRect/>
          </a:stretch>
        </p:blipFill>
        <p:spPr bwMode="auto">
          <a:xfrm>
            <a:off x="0" y="4286250"/>
            <a:ext cx="9144000" cy="2571750"/>
          </a:xfrm>
          <a:prstGeom prst="rect">
            <a:avLst/>
          </a:prstGeom>
          <a:noFill/>
        </p:spPr>
      </p:pic>
      <p:grpSp>
        <p:nvGrpSpPr>
          <p:cNvPr id="2" name="Group 21"/>
          <p:cNvGrpSpPr/>
          <p:nvPr/>
        </p:nvGrpSpPr>
        <p:grpSpPr>
          <a:xfrm>
            <a:off x="0" y="591457"/>
            <a:ext cx="8839200" cy="1313543"/>
            <a:chOff x="0" y="591457"/>
            <a:chExt cx="8839200" cy="1313543"/>
          </a:xfrm>
        </p:grpSpPr>
        <p:pic>
          <p:nvPicPr>
            <p:cNvPr id="1030" name="Picture 6" descr="C:\Documents and Settings\Goodman\Desktop\ONR_JUNE09_PPT\LJ\JPG1_Raster_1pulseONLYnojump.jpg"/>
            <p:cNvPicPr>
              <a:picLocks noChangeAspect="1" noChangeArrowheads="1"/>
            </p:cNvPicPr>
            <p:nvPr/>
          </p:nvPicPr>
          <p:blipFill>
            <a:blip r:embed="rId5" cstate="print"/>
            <a:srcRect r="30159" b="33700"/>
            <a:stretch>
              <a:fillRect/>
            </a:stretch>
          </p:blipFill>
          <p:spPr bwMode="auto">
            <a:xfrm>
              <a:off x="0" y="591457"/>
              <a:ext cx="6386286" cy="1313543"/>
            </a:xfrm>
            <a:prstGeom prst="rect">
              <a:avLst/>
            </a:prstGeom>
            <a:noFill/>
          </p:spPr>
        </p:pic>
        <p:sp>
          <p:nvSpPr>
            <p:cNvPr id="19" name="Rectangle 18"/>
            <p:cNvSpPr/>
            <p:nvPr/>
          </p:nvSpPr>
          <p:spPr>
            <a:xfrm>
              <a:off x="7162800" y="762000"/>
              <a:ext cx="1676400" cy="646331"/>
            </a:xfrm>
            <a:prstGeom prst="rect">
              <a:avLst/>
            </a:prstGeom>
          </p:spPr>
          <p:txBody>
            <a:bodyPr wrap="square">
              <a:spAutoFit/>
            </a:bodyPr>
            <a:lstStyle/>
            <a:p>
              <a:pPr algn="ctr"/>
              <a:r>
                <a:rPr lang="en-US" sz="1200" b="1" dirty="0" smtClean="0"/>
                <a:t>single spike  in randomly selected neuron at 2.5 s</a:t>
              </a:r>
              <a:endParaRPr lang="en-US" sz="1200" dirty="0"/>
            </a:p>
          </p:txBody>
        </p:sp>
        <p:cxnSp>
          <p:nvCxnSpPr>
            <p:cNvPr id="21" name="Straight Arrow Connector 20"/>
            <p:cNvCxnSpPr/>
            <p:nvPr/>
          </p:nvCxnSpPr>
          <p:spPr bwMode="auto">
            <a:xfrm rot="10800000" flipV="1">
              <a:off x="3505200" y="1066800"/>
              <a:ext cx="3581400" cy="533400"/>
            </a:xfrm>
            <a:prstGeom prst="straightConnector1">
              <a:avLst/>
            </a:prstGeom>
            <a:noFill/>
            <a:ln w="9525" cap="flat" cmpd="sng" algn="ctr">
              <a:solidFill>
                <a:schemeClr val="tx1"/>
              </a:solidFill>
              <a:prstDash val="solid"/>
              <a:round/>
              <a:headEnd type="none" w="med" len="med"/>
              <a:tailEnd type="arrow"/>
            </a:ln>
            <a:effectLst/>
          </p:spPr>
        </p:cxnSp>
      </p:grpSp>
      <p:sp>
        <p:nvSpPr>
          <p:cNvPr id="23" name="Rectangle 22"/>
          <p:cNvSpPr/>
          <p:nvPr/>
        </p:nvSpPr>
        <p:spPr bwMode="auto">
          <a:xfrm>
            <a:off x="3297382" y="685800"/>
            <a:ext cx="228600" cy="6096000"/>
          </a:xfrm>
          <a:prstGeom prst="rect">
            <a:avLst/>
          </a:prstGeom>
          <a:solidFill>
            <a:srgbClr val="FF0000">
              <a:alpha val="27000"/>
            </a:srgbClr>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Narrow" pitchFamily="34" charset="0"/>
            </a:endParaRPr>
          </a:p>
        </p:txBody>
      </p:sp>
      <p:sp>
        <p:nvSpPr>
          <p:cNvPr id="10" name="Title 9"/>
          <p:cNvSpPr>
            <a:spLocks noGrp="1"/>
          </p:cNvSpPr>
          <p:nvPr>
            <p:ph type="title"/>
          </p:nvPr>
        </p:nvSpPr>
        <p:spPr>
          <a:xfrm>
            <a:off x="457200" y="274638"/>
            <a:ext cx="8229600" cy="526407"/>
          </a:xfrm>
        </p:spPr>
        <p:txBody>
          <a:bodyPr>
            <a:normAutofit fontScale="90000"/>
          </a:bodyPr>
          <a:lstStyle/>
          <a:p>
            <a:r>
              <a:rPr lang="en-US" sz="3600" b="1" dirty="0" smtClean="0"/>
              <a:t>Chaotic properties: effect of a single spike</a:t>
            </a:r>
            <a:r>
              <a:rPr lang="en-US" b="1" dirty="0" smtClean="0">
                <a:solidFill>
                  <a:schemeClr val="accent2"/>
                </a:solidFill>
              </a:rPr>
              <a:t/>
            </a:r>
            <a:br>
              <a:rPr lang="en-US" b="1" dirty="0" smtClean="0">
                <a:solidFill>
                  <a:schemeClr val="accent2"/>
                </a:solidFill>
              </a:rPr>
            </a:br>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left)">
                                      <p:cBhvr>
                                        <p:cTn id="7" dur="5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29"/>
                                        </p:tgtEl>
                                        <p:attrNameLst>
                                          <p:attrName>style.visibility</p:attrName>
                                        </p:attrNameLst>
                                      </p:cBhvr>
                                      <p:to>
                                        <p:strVal val="visible"/>
                                      </p:to>
                                    </p:set>
                                    <p:animEffect transition="in" filter="wipe(left)">
                                      <p:cBhvr>
                                        <p:cTn id="12" dur="5000"/>
                                        <p:tgtEl>
                                          <p:spTgt spid="102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dissolve">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274638"/>
            <a:ext cx="8229600" cy="1433250"/>
          </a:xfrm>
        </p:spPr>
        <p:txBody>
          <a:bodyPr>
            <a:normAutofit fontScale="90000"/>
          </a:bodyPr>
          <a:lstStyle/>
          <a:p>
            <a:r>
              <a:rPr lang="en-US" sz="4000" b="1" dirty="0" smtClean="0"/>
              <a:t>Chaotic properties: synchrony can extinguish RAIN</a:t>
            </a:r>
            <a:r>
              <a:rPr lang="en-US" b="1" dirty="0" smtClean="0">
                <a:solidFill>
                  <a:schemeClr val="accent2"/>
                </a:solidFill>
              </a:rPr>
              <a:t/>
            </a:r>
            <a:br>
              <a:rPr lang="en-US" b="1" dirty="0" smtClean="0">
                <a:solidFill>
                  <a:schemeClr val="accent2"/>
                </a:solidFill>
              </a:rPr>
            </a:br>
            <a:endParaRPr lang="en-US" dirty="0"/>
          </a:p>
        </p:txBody>
      </p:sp>
      <p:pic>
        <p:nvPicPr>
          <p:cNvPr id="7171" name="Picture 3" descr="C:\Documents and Settings\Goodman\Desktop\ONR_JUNE09_PPT\LJ\JPG1_Raster_stop_restart.jpg"/>
          <p:cNvPicPr>
            <a:picLocks noChangeAspect="1" noChangeArrowheads="1"/>
          </p:cNvPicPr>
          <p:nvPr/>
        </p:nvPicPr>
        <p:blipFill>
          <a:blip r:embed="rId3" cstate="print"/>
          <a:srcRect r="57619"/>
          <a:stretch>
            <a:fillRect/>
          </a:stretch>
        </p:blipFill>
        <p:spPr bwMode="auto">
          <a:xfrm>
            <a:off x="0" y="1752600"/>
            <a:ext cx="3875314" cy="4724400"/>
          </a:xfrm>
          <a:prstGeom prst="rect">
            <a:avLst/>
          </a:prstGeom>
          <a:noFill/>
        </p:spPr>
      </p:pic>
      <p:sp>
        <p:nvSpPr>
          <p:cNvPr id="8" name="Rectangle 7"/>
          <p:cNvSpPr/>
          <p:nvPr/>
        </p:nvSpPr>
        <p:spPr>
          <a:xfrm>
            <a:off x="-7957" y="1437723"/>
            <a:ext cx="3953583" cy="276999"/>
          </a:xfrm>
          <a:prstGeom prst="rect">
            <a:avLst/>
          </a:prstGeom>
        </p:spPr>
        <p:txBody>
          <a:bodyPr wrap="none">
            <a:spAutoFit/>
          </a:bodyPr>
          <a:lstStyle/>
          <a:p>
            <a:pPr algn="ctr"/>
            <a:r>
              <a:rPr lang="en-US" sz="1200" b="1" dirty="0" smtClean="0"/>
              <a:t>A network of 2000 cells can be shut off by 50% synchrony…</a:t>
            </a:r>
            <a:endParaRPr lang="en-US" sz="1200" dirty="0"/>
          </a:p>
        </p:txBody>
      </p:sp>
      <p:grpSp>
        <p:nvGrpSpPr>
          <p:cNvPr id="2" name="Group 12"/>
          <p:cNvGrpSpPr/>
          <p:nvPr/>
        </p:nvGrpSpPr>
        <p:grpSpPr>
          <a:xfrm>
            <a:off x="3810000" y="1437723"/>
            <a:ext cx="5334000" cy="5039277"/>
            <a:chOff x="3810000" y="1437723"/>
            <a:chExt cx="5334000" cy="5039277"/>
          </a:xfrm>
        </p:grpSpPr>
        <p:sp>
          <p:nvSpPr>
            <p:cNvPr id="10" name="Rectangle 9"/>
            <p:cNvSpPr/>
            <p:nvPr/>
          </p:nvSpPr>
          <p:spPr>
            <a:xfrm>
              <a:off x="4014565" y="1437723"/>
              <a:ext cx="3588739" cy="276999"/>
            </a:xfrm>
            <a:prstGeom prst="rect">
              <a:avLst/>
            </a:prstGeom>
          </p:spPr>
          <p:txBody>
            <a:bodyPr wrap="none">
              <a:spAutoFit/>
            </a:bodyPr>
            <a:lstStyle/>
            <a:p>
              <a:pPr algn="ctr"/>
              <a:r>
                <a:rPr lang="en-US" sz="1200" b="1" dirty="0" smtClean="0"/>
                <a:t>Yet 20 spikes spread over 6 ms can reignite network…</a:t>
              </a:r>
              <a:endParaRPr lang="en-US" sz="1200" dirty="0"/>
            </a:p>
          </p:txBody>
        </p:sp>
        <p:pic>
          <p:nvPicPr>
            <p:cNvPr id="12" name="Picture 3" descr="C:\Documents and Settings\Goodman\Desktop\ONR_JUNE09_PPT\LJ\JPG1_Raster_stop_restart.jpg"/>
            <p:cNvPicPr>
              <a:picLocks noChangeAspect="1" noChangeArrowheads="1"/>
            </p:cNvPicPr>
            <p:nvPr/>
          </p:nvPicPr>
          <p:blipFill>
            <a:blip r:embed="rId3" cstate="print"/>
            <a:srcRect l="41667"/>
            <a:stretch>
              <a:fillRect/>
            </a:stretch>
          </p:blipFill>
          <p:spPr bwMode="auto">
            <a:xfrm>
              <a:off x="3810000" y="1752600"/>
              <a:ext cx="5334000" cy="4724400"/>
            </a:xfrm>
            <a:prstGeom prst="rect">
              <a:avLst/>
            </a:prstGeom>
            <a:noFill/>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171"/>
                                        </p:tgtEl>
                                        <p:attrNameLst>
                                          <p:attrName>style.visibility</p:attrName>
                                        </p:attrNameLst>
                                      </p:cBhvr>
                                      <p:to>
                                        <p:strVal val="visible"/>
                                      </p:to>
                                    </p:set>
                                    <p:animEffect transition="in" filter="wipe(left)">
                                      <p:cBhvr>
                                        <p:cTn id="7" dur="5000"/>
                                        <p:tgtEl>
                                          <p:spTgt spid="7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57200" y="155121"/>
            <a:ext cx="8229600" cy="1396093"/>
          </a:xfrm>
        </p:spPr>
        <p:txBody>
          <a:bodyPr>
            <a:normAutofit fontScale="90000"/>
          </a:bodyPr>
          <a:lstStyle/>
          <a:p>
            <a:r>
              <a:rPr lang="en-US" sz="6000" dirty="0" smtClean="0"/>
              <a:t>Computational Neuroscience</a:t>
            </a:r>
            <a:endParaRPr lang="en-US" sz="6000" dirty="0"/>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1522431786"/>
              </p:ext>
            </p:extLst>
          </p:nvPr>
        </p:nvGraphicFramePr>
        <p:xfrm>
          <a:off x="457200" y="1820863"/>
          <a:ext cx="8229600" cy="45259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520700" y="5930900"/>
            <a:ext cx="2603500" cy="369332"/>
          </a:xfrm>
          <a:prstGeom prst="rect">
            <a:avLst/>
          </a:prstGeom>
          <a:noFill/>
        </p:spPr>
        <p:txBody>
          <a:bodyPr wrap="square" rtlCol="0">
            <a:spAutoFit/>
          </a:bodyPr>
          <a:lstStyle/>
          <a:p>
            <a:pPr algn="ctr"/>
            <a:r>
              <a:rPr lang="en-US" b="1" dirty="0" smtClean="0">
                <a:solidFill>
                  <a:srgbClr val="FFFF00"/>
                </a:solidFill>
              </a:rPr>
              <a:t>Physiological Parameters</a:t>
            </a:r>
            <a:endParaRPr lang="en-US" b="1" dirty="0">
              <a:solidFill>
                <a:srgbClr val="FFFF00"/>
              </a:solidFill>
            </a:endParaRPr>
          </a:p>
        </p:txBody>
      </p:sp>
      <p:sp>
        <p:nvSpPr>
          <p:cNvPr id="9" name="TextBox 8"/>
          <p:cNvSpPr txBox="1"/>
          <p:nvPr/>
        </p:nvSpPr>
        <p:spPr>
          <a:xfrm>
            <a:off x="3404504" y="5930900"/>
            <a:ext cx="2501900" cy="369332"/>
          </a:xfrm>
          <a:prstGeom prst="rect">
            <a:avLst/>
          </a:prstGeom>
          <a:noFill/>
        </p:spPr>
        <p:txBody>
          <a:bodyPr wrap="square" rtlCol="0">
            <a:spAutoFit/>
          </a:bodyPr>
          <a:lstStyle/>
          <a:p>
            <a:pPr algn="ctr"/>
            <a:r>
              <a:rPr lang="en-US" b="1" dirty="0" smtClean="0">
                <a:solidFill>
                  <a:srgbClr val="FFFF00"/>
                </a:solidFill>
              </a:rPr>
              <a:t>Realistic Models</a:t>
            </a:r>
            <a:endParaRPr lang="en-US" b="1" dirty="0">
              <a:solidFill>
                <a:srgbClr val="FFFF00"/>
              </a:solidFill>
            </a:endParaRPr>
          </a:p>
        </p:txBody>
      </p:sp>
      <p:sp>
        <p:nvSpPr>
          <p:cNvPr id="10" name="TextBox 9"/>
          <p:cNvSpPr txBox="1"/>
          <p:nvPr/>
        </p:nvSpPr>
        <p:spPr>
          <a:xfrm>
            <a:off x="6140450" y="5930900"/>
            <a:ext cx="2501900" cy="369332"/>
          </a:xfrm>
          <a:prstGeom prst="rect">
            <a:avLst/>
          </a:prstGeom>
          <a:noFill/>
        </p:spPr>
        <p:txBody>
          <a:bodyPr wrap="square" rtlCol="0">
            <a:spAutoFit/>
          </a:bodyPr>
          <a:lstStyle/>
          <a:p>
            <a:pPr algn="ctr"/>
            <a:r>
              <a:rPr lang="en-US" b="1" dirty="0" smtClean="0">
                <a:solidFill>
                  <a:srgbClr val="FFFF00"/>
                </a:solidFill>
              </a:rPr>
              <a:t>Real-time Simulations</a:t>
            </a:r>
            <a:endParaRPr lang="en-US" b="1" dirty="0">
              <a:solidFill>
                <a:srgbClr val="FFFF00"/>
              </a:solidFill>
            </a:endParaRPr>
          </a:p>
        </p:txBody>
      </p:sp>
      <p:sp>
        <p:nvSpPr>
          <p:cNvPr id="2" name="Left-Right Arrow 1"/>
          <p:cNvSpPr/>
          <p:nvPr/>
        </p:nvSpPr>
        <p:spPr>
          <a:xfrm>
            <a:off x="5623377" y="6001266"/>
            <a:ext cx="549729" cy="228600"/>
          </a:xfrm>
          <a:prstGeom prst="lef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Left-Right Arrow 10"/>
          <p:cNvSpPr/>
          <p:nvPr/>
        </p:nvSpPr>
        <p:spPr>
          <a:xfrm>
            <a:off x="3173184" y="6001266"/>
            <a:ext cx="549729" cy="228600"/>
          </a:xfrm>
          <a:prstGeom prst="leftRightArrow">
            <a:avLst>
              <a:gd name="adj1" fmla="val 42857"/>
              <a:gd name="adj2" fmla="val 50000"/>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97333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6000" dirty="0" smtClean="0"/>
              <a:t>Virtual Environment</a:t>
            </a:r>
            <a:endParaRPr lang="en-US" sz="6000" dirty="0"/>
          </a:p>
        </p:txBody>
      </p:sp>
      <p:sp>
        <p:nvSpPr>
          <p:cNvPr id="2" name="Content Placeholder 1"/>
          <p:cNvSpPr>
            <a:spLocks noGrp="1"/>
          </p:cNvSpPr>
          <p:nvPr>
            <p:ph idx="1"/>
          </p:nvPr>
        </p:nvSpPr>
        <p:spPr>
          <a:xfrm>
            <a:off x="457200" y="1452600"/>
            <a:ext cx="8229600" cy="3751521"/>
          </a:xfrm>
        </p:spPr>
        <p:txBody>
          <a:bodyPr>
            <a:noAutofit/>
          </a:bodyPr>
          <a:lstStyle/>
          <a:p>
            <a:endParaRPr lang="en-US" sz="3600" dirty="0" smtClean="0"/>
          </a:p>
        </p:txBody>
      </p:sp>
    </p:spTree>
    <p:extLst>
      <p:ext uri="{BB962C8B-B14F-4D97-AF65-F5344CB8AC3E}">
        <p14:creationId xmlns:p14="http://schemas.microsoft.com/office/powerpoint/2010/main" val="11719653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6000" dirty="0" smtClean="0"/>
              <a:t>Childbot</a:t>
            </a:r>
            <a:endParaRPr lang="en-US" sz="6000" dirty="0"/>
          </a:p>
        </p:txBody>
      </p:sp>
      <p:pic>
        <p:nvPicPr>
          <p:cNvPr id="7" name="Content Placeholder 6"/>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062037" y="2043906"/>
            <a:ext cx="2828925" cy="3638550"/>
          </a:xfrm>
        </p:spPr>
      </p:pic>
      <p:pic>
        <p:nvPicPr>
          <p:cNvPr id="8" name="Picture 2"/>
          <p:cNvPicPr>
            <a:picLocks noGrp="1" noChangeAspect="1" noChangeArrowheads="1"/>
          </p:cNvPicPr>
          <p:nvPr>
            <p:ph sz="half" idx="2"/>
          </p:nvPr>
        </p:nvPicPr>
        <p:blipFill>
          <a:blip r:embed="rId4" cstate="print"/>
          <a:srcRect/>
          <a:stretch>
            <a:fillRect/>
          </a:stretch>
        </p:blipFill>
        <p:spPr bwMode="auto">
          <a:xfrm>
            <a:off x="4460428" y="2325270"/>
            <a:ext cx="4038600" cy="3075822"/>
          </a:xfrm>
          <a:prstGeom prst="rect">
            <a:avLst/>
          </a:prstGeom>
          <a:noFill/>
          <a:ln w="9525">
            <a:noFill/>
            <a:miter lim="800000"/>
            <a:headEnd/>
            <a:tailEnd/>
          </a:ln>
        </p:spPr>
      </p:pic>
    </p:spTree>
    <p:extLst>
      <p:ext uri="{BB962C8B-B14F-4D97-AF65-F5344CB8AC3E}">
        <p14:creationId xmlns:p14="http://schemas.microsoft.com/office/powerpoint/2010/main" val="11719653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57200" y="155121"/>
            <a:ext cx="8229600" cy="1396093"/>
          </a:xfrm>
        </p:spPr>
        <p:txBody>
          <a:bodyPr>
            <a:normAutofit fontScale="90000"/>
          </a:bodyPr>
          <a:lstStyle/>
          <a:p>
            <a:r>
              <a:rPr lang="en-US" sz="6000" dirty="0" smtClean="0"/>
              <a:t>Computational Neuroscience</a:t>
            </a:r>
            <a:endParaRPr lang="en-US" sz="6000" dirty="0"/>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335445893"/>
              </p:ext>
            </p:extLst>
          </p:nvPr>
        </p:nvGraphicFramePr>
        <p:xfrm>
          <a:off x="457200" y="1820863"/>
          <a:ext cx="8229600" cy="45259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520700" y="5930900"/>
            <a:ext cx="2603500" cy="369332"/>
          </a:xfrm>
          <a:prstGeom prst="rect">
            <a:avLst/>
          </a:prstGeom>
          <a:noFill/>
        </p:spPr>
        <p:txBody>
          <a:bodyPr wrap="square" rtlCol="0">
            <a:spAutoFit/>
          </a:bodyPr>
          <a:lstStyle/>
          <a:p>
            <a:pPr algn="ctr"/>
            <a:r>
              <a:rPr lang="en-US" b="1" dirty="0" smtClean="0">
                <a:solidFill>
                  <a:srgbClr val="FFFF00"/>
                </a:solidFill>
              </a:rPr>
              <a:t>Physiological Parameters</a:t>
            </a:r>
            <a:endParaRPr lang="en-US" b="1" dirty="0">
              <a:solidFill>
                <a:srgbClr val="FFFF00"/>
              </a:solidFill>
            </a:endParaRPr>
          </a:p>
        </p:txBody>
      </p:sp>
      <p:sp>
        <p:nvSpPr>
          <p:cNvPr id="9" name="TextBox 8"/>
          <p:cNvSpPr txBox="1"/>
          <p:nvPr/>
        </p:nvSpPr>
        <p:spPr>
          <a:xfrm>
            <a:off x="3404504" y="5930900"/>
            <a:ext cx="2501900" cy="369332"/>
          </a:xfrm>
          <a:prstGeom prst="rect">
            <a:avLst/>
          </a:prstGeom>
          <a:noFill/>
        </p:spPr>
        <p:txBody>
          <a:bodyPr wrap="square" rtlCol="0">
            <a:spAutoFit/>
          </a:bodyPr>
          <a:lstStyle/>
          <a:p>
            <a:pPr algn="ctr"/>
            <a:r>
              <a:rPr lang="en-US" b="1" dirty="0" smtClean="0">
                <a:solidFill>
                  <a:srgbClr val="FFFF00"/>
                </a:solidFill>
              </a:rPr>
              <a:t>Realistic Models</a:t>
            </a:r>
            <a:endParaRPr lang="en-US" b="1" dirty="0">
              <a:solidFill>
                <a:srgbClr val="FFFF00"/>
              </a:solidFill>
            </a:endParaRPr>
          </a:p>
        </p:txBody>
      </p:sp>
      <p:sp>
        <p:nvSpPr>
          <p:cNvPr id="10" name="TextBox 9"/>
          <p:cNvSpPr txBox="1"/>
          <p:nvPr/>
        </p:nvSpPr>
        <p:spPr>
          <a:xfrm>
            <a:off x="6140450" y="5930900"/>
            <a:ext cx="2501900" cy="369332"/>
          </a:xfrm>
          <a:prstGeom prst="rect">
            <a:avLst/>
          </a:prstGeom>
          <a:noFill/>
        </p:spPr>
        <p:txBody>
          <a:bodyPr wrap="square" rtlCol="0">
            <a:spAutoFit/>
          </a:bodyPr>
          <a:lstStyle/>
          <a:p>
            <a:pPr algn="ctr"/>
            <a:r>
              <a:rPr lang="en-US" b="1" dirty="0" smtClean="0">
                <a:solidFill>
                  <a:srgbClr val="FFFF00"/>
                </a:solidFill>
              </a:rPr>
              <a:t>Real-time Simulations</a:t>
            </a:r>
            <a:endParaRPr lang="en-US" b="1" dirty="0">
              <a:solidFill>
                <a:srgbClr val="FFFF00"/>
              </a:solidFill>
            </a:endParaRPr>
          </a:p>
        </p:txBody>
      </p:sp>
      <p:sp>
        <p:nvSpPr>
          <p:cNvPr id="2" name="Left-Right Arrow 1"/>
          <p:cNvSpPr/>
          <p:nvPr/>
        </p:nvSpPr>
        <p:spPr>
          <a:xfrm>
            <a:off x="5623377" y="6001266"/>
            <a:ext cx="549729" cy="228600"/>
          </a:xfrm>
          <a:prstGeom prst="lef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Left-Right Arrow 10"/>
          <p:cNvSpPr/>
          <p:nvPr/>
        </p:nvSpPr>
        <p:spPr>
          <a:xfrm>
            <a:off x="3173184" y="6001266"/>
            <a:ext cx="549729" cy="228600"/>
          </a:xfrm>
          <a:prstGeom prst="leftRightArrow">
            <a:avLst>
              <a:gd name="adj1" fmla="val 42857"/>
              <a:gd name="adj2" fmla="val 50000"/>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620424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idx="4294967295"/>
          </p:nvPr>
        </p:nvSpPr>
        <p:spPr>
          <a:xfrm>
            <a:off x="424528" y="2642198"/>
            <a:ext cx="8229600" cy="1143000"/>
          </a:xfrm>
        </p:spPr>
        <p:txBody>
          <a:bodyPr>
            <a:normAutofit/>
          </a:bodyPr>
          <a:lstStyle/>
          <a:p>
            <a:r>
              <a:rPr lang="en-US" sz="6000" dirty="0" smtClean="0"/>
              <a:t>Navigational Learning</a:t>
            </a:r>
            <a:endParaRPr lang="en-US" sz="6000" dirty="0"/>
          </a:p>
        </p:txBody>
      </p:sp>
      <p:sp>
        <p:nvSpPr>
          <p:cNvPr id="3" name="TextBox 2"/>
          <p:cNvSpPr txBox="1"/>
          <p:nvPr/>
        </p:nvSpPr>
        <p:spPr>
          <a:xfrm>
            <a:off x="1701208" y="5486400"/>
            <a:ext cx="6005877" cy="1015663"/>
          </a:xfrm>
          <a:prstGeom prst="rect">
            <a:avLst/>
          </a:prstGeom>
          <a:noFill/>
        </p:spPr>
        <p:txBody>
          <a:bodyPr wrap="square" rtlCol="0">
            <a:spAutoFit/>
          </a:bodyPr>
          <a:lstStyle/>
          <a:p>
            <a:pPr algn="ctr"/>
            <a:r>
              <a:rPr lang="en-US" sz="1000" dirty="0"/>
              <a:t>Jayet Bray </a:t>
            </a:r>
            <a:r>
              <a:rPr lang="en-US" sz="1000" dirty="0" smtClean="0"/>
              <a:t>L.C., </a:t>
            </a:r>
            <a:r>
              <a:rPr lang="en-US" sz="1000" dirty="0" err="1"/>
              <a:t>Quoy</a:t>
            </a:r>
            <a:r>
              <a:rPr lang="en-US" sz="1000" dirty="0"/>
              <a:t> M., Harris F.C., Jr. and Goodman P.H., A Circuit-Level Model of Hippocampal Place Field Dynamics Modulated by Entorhinal Grid and Suppression-Generating </a:t>
            </a:r>
            <a:r>
              <a:rPr lang="en-US" sz="1000" dirty="0" smtClean="0"/>
              <a:t>Cells. </a:t>
            </a:r>
            <a:r>
              <a:rPr lang="en-US" sz="1000" dirty="0"/>
              <a:t>Frontiers in Neural Circuits, 2010</a:t>
            </a:r>
            <a:r>
              <a:rPr lang="en-US" sz="1000" dirty="0" smtClean="0"/>
              <a:t>.</a:t>
            </a:r>
          </a:p>
          <a:p>
            <a:pPr algn="ctr"/>
            <a:endParaRPr lang="en-US" sz="1000" dirty="0" smtClean="0"/>
          </a:p>
          <a:p>
            <a:pPr algn="ctr"/>
            <a:r>
              <a:rPr lang="en-US" sz="1000" dirty="0" smtClean="0"/>
              <a:t>Jayet Bray L.C., Thibeault C.M., Dorrity, J.A., Harris </a:t>
            </a:r>
            <a:r>
              <a:rPr lang="en-US" sz="1000" dirty="0"/>
              <a:t>F.C., Jr. and Goodman </a:t>
            </a:r>
            <a:r>
              <a:rPr lang="en-US" sz="1000" dirty="0" smtClean="0"/>
              <a:t>P.H., Microcircuitry of Hippocampal and Prefrontal Loop Dynamics during Sequential Learning. Journal of Computational Neuroscience, In Submission.</a:t>
            </a:r>
            <a:endParaRPr lang="en-US" sz="1000" dirty="0"/>
          </a:p>
          <a:p>
            <a:pPr algn="ctr"/>
            <a:endParaRPr lang="en-US" sz="10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sz="6000" dirty="0" smtClean="0"/>
              <a:t>Essential Brain Regions</a:t>
            </a:r>
            <a:endParaRPr lang="en-US" sz="6000" dirty="0"/>
          </a:p>
        </p:txBody>
      </p:sp>
      <p:sp>
        <p:nvSpPr>
          <p:cNvPr id="10" name="Content Placeholder 9"/>
          <p:cNvSpPr>
            <a:spLocks noGrp="1"/>
          </p:cNvSpPr>
          <p:nvPr>
            <p:ph idx="1"/>
          </p:nvPr>
        </p:nvSpPr>
        <p:spPr>
          <a:xfrm>
            <a:off x="457200" y="1951252"/>
            <a:ext cx="8229600" cy="4525963"/>
          </a:xfrm>
        </p:spPr>
        <p:txBody>
          <a:bodyPr>
            <a:normAutofit fontScale="92500" lnSpcReduction="10000"/>
          </a:bodyPr>
          <a:lstStyle/>
          <a:p>
            <a:r>
              <a:rPr lang="en-US" dirty="0" smtClean="0"/>
              <a:t>Visual Cortex (VC)</a:t>
            </a:r>
          </a:p>
          <a:p>
            <a:pPr marL="0" indent="0">
              <a:buNone/>
            </a:pPr>
            <a:endParaRPr lang="en-US" dirty="0" smtClean="0"/>
          </a:p>
          <a:p>
            <a:r>
              <a:rPr lang="en-US" dirty="0" smtClean="0"/>
              <a:t>Hippocampus (HP)</a:t>
            </a:r>
          </a:p>
          <a:p>
            <a:pPr lvl="1"/>
            <a:r>
              <a:rPr lang="en-US" dirty="0" err="1" smtClean="0"/>
              <a:t>Corni</a:t>
            </a:r>
            <a:r>
              <a:rPr lang="en-US" dirty="0" smtClean="0"/>
              <a:t> </a:t>
            </a:r>
            <a:r>
              <a:rPr lang="en-US" dirty="0" err="1" smtClean="0"/>
              <a:t>Ammonis</a:t>
            </a:r>
            <a:r>
              <a:rPr lang="en-US" dirty="0" smtClean="0"/>
              <a:t> (CA)</a:t>
            </a:r>
          </a:p>
          <a:p>
            <a:pPr lvl="1"/>
            <a:r>
              <a:rPr lang="en-US" dirty="0" smtClean="0"/>
              <a:t>Subiculum (SUB)</a:t>
            </a:r>
          </a:p>
          <a:p>
            <a:r>
              <a:rPr lang="en-US" dirty="0" smtClean="0"/>
              <a:t>Entorhinal Cortex (EC)</a:t>
            </a:r>
          </a:p>
          <a:p>
            <a:endParaRPr lang="en-US" dirty="0"/>
          </a:p>
          <a:p>
            <a:r>
              <a:rPr lang="en-US" dirty="0" smtClean="0"/>
              <a:t>Prefrontal Cortex (PF)</a:t>
            </a:r>
          </a:p>
          <a:p>
            <a:r>
              <a:rPr lang="en-US" dirty="0" smtClean="0"/>
              <a:t>Premotor Cortex (PM)</a:t>
            </a:r>
          </a:p>
          <a:p>
            <a:endParaRPr lang="en-US" dirty="0" smtClean="0"/>
          </a:p>
        </p:txBody>
      </p:sp>
      <p:pic>
        <p:nvPicPr>
          <p:cNvPr id="11" name="Picture 10" descr="Hipp.EC..TIF"/>
          <p:cNvPicPr>
            <a:picLocks noChangeAspect="1"/>
          </p:cNvPicPr>
          <p:nvPr/>
        </p:nvPicPr>
        <p:blipFill>
          <a:blip r:embed="rId3" cstate="print">
            <a:grayscl/>
          </a:blip>
          <a:stretch>
            <a:fillRect/>
          </a:stretch>
        </p:blipFill>
        <p:spPr>
          <a:xfrm>
            <a:off x="5259656" y="3249231"/>
            <a:ext cx="3017520" cy="1485903"/>
          </a:xfrm>
          <a:prstGeom prst="rect">
            <a:avLst/>
          </a:prstGeom>
        </p:spPr>
      </p:pic>
      <p:sp>
        <p:nvSpPr>
          <p:cNvPr id="2" name="TextBox 1"/>
          <p:cNvSpPr txBox="1"/>
          <p:nvPr/>
        </p:nvSpPr>
        <p:spPr>
          <a:xfrm>
            <a:off x="5309515" y="4735134"/>
            <a:ext cx="2967661" cy="246221"/>
          </a:xfrm>
          <a:prstGeom prst="rect">
            <a:avLst/>
          </a:prstGeom>
          <a:noFill/>
        </p:spPr>
        <p:txBody>
          <a:bodyPr wrap="square" rtlCol="0">
            <a:spAutoFit/>
          </a:bodyPr>
          <a:lstStyle/>
          <a:p>
            <a:pPr algn="ctr"/>
            <a:r>
              <a:rPr lang="en-US" sz="1000" dirty="0" smtClean="0"/>
              <a:t>(Modified from MRC, 2010)</a:t>
            </a:r>
            <a:endParaRPr lang="en-US" sz="1000" dirty="0"/>
          </a:p>
        </p:txBody>
      </p:sp>
      <p:pic>
        <p:nvPicPr>
          <p:cNvPr id="6" name="Picture 5"/>
          <p:cNvPicPr>
            <a:picLocks noChangeAspect="1" noChangeArrowheads="1"/>
          </p:cNvPicPr>
          <p:nvPr/>
        </p:nvPicPr>
        <p:blipFill>
          <a:blip r:embed="rId4"/>
          <a:srcRect/>
          <a:stretch>
            <a:fillRect/>
          </a:stretch>
        </p:blipFill>
        <p:spPr bwMode="auto">
          <a:xfrm>
            <a:off x="5967507" y="5090427"/>
            <a:ext cx="1628775" cy="1428750"/>
          </a:xfrm>
          <a:prstGeom prst="rect">
            <a:avLst/>
          </a:prstGeom>
          <a:noFill/>
          <a:ln w="9525">
            <a:noFill/>
            <a:miter lim="800000"/>
            <a:headEnd/>
            <a:tailEnd/>
          </a:ln>
          <a:effec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787505" y="1430115"/>
            <a:ext cx="2011680" cy="1435000"/>
          </a:xfrm>
          <a:prstGeom prst="rect">
            <a:avLst/>
          </a:prstGeom>
          <a:solidFill>
            <a:schemeClr val="tx1"/>
          </a:solidFill>
        </p:spPr>
      </p:pic>
      <p:sp>
        <p:nvSpPr>
          <p:cNvPr id="9" name="TextBox 8"/>
          <p:cNvSpPr txBox="1"/>
          <p:nvPr/>
        </p:nvSpPr>
        <p:spPr>
          <a:xfrm>
            <a:off x="5284585" y="2865115"/>
            <a:ext cx="2967661" cy="246221"/>
          </a:xfrm>
          <a:prstGeom prst="rect">
            <a:avLst/>
          </a:prstGeom>
          <a:noFill/>
        </p:spPr>
        <p:txBody>
          <a:bodyPr wrap="square" rtlCol="0">
            <a:spAutoFit/>
          </a:bodyPr>
          <a:lstStyle/>
          <a:p>
            <a:pPr algn="ctr"/>
            <a:r>
              <a:rPr lang="en-US" sz="1000" dirty="0" smtClean="0"/>
              <a:t>(Modified from Wikipedia, 2010)</a:t>
            </a:r>
            <a:endParaRPr lang="en-US" sz="10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00462"/>
            <a:ext cx="8229600" cy="1143000"/>
          </a:xfrm>
        </p:spPr>
        <p:txBody>
          <a:bodyPr>
            <a:normAutofit/>
          </a:bodyPr>
          <a:lstStyle/>
          <a:p>
            <a:r>
              <a:rPr lang="en-US" sz="5400" dirty="0" smtClean="0"/>
              <a:t>Relevant Biological </a:t>
            </a:r>
            <a:r>
              <a:rPr lang="en-US" sz="5400" dirty="0"/>
              <a:t>Studies</a:t>
            </a:r>
          </a:p>
        </p:txBody>
      </p:sp>
      <p:sp>
        <p:nvSpPr>
          <p:cNvPr id="3" name="Rectangle 2"/>
          <p:cNvSpPr/>
          <p:nvPr/>
        </p:nvSpPr>
        <p:spPr>
          <a:xfrm>
            <a:off x="77972" y="1246791"/>
            <a:ext cx="8966791" cy="543045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3"/>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819197" y="4041698"/>
            <a:ext cx="3137639" cy="2228476"/>
          </a:xfrm>
          <a:prstGeom prst="rect">
            <a:avLst/>
          </a:prstGeom>
          <a:noFill/>
          <a:ln w="9525">
            <a:noFill/>
            <a:miter lim="800000"/>
            <a:headEnd/>
            <a:tailEnd/>
          </a:ln>
          <a:effectLst/>
        </p:spPr>
      </p:pic>
      <p:pic>
        <p:nvPicPr>
          <p:cNvPr id="19" name="Picture 7"/>
          <p:cNvPicPr>
            <a:picLocks noChangeAspect="1" noChangeArrowheads="1"/>
          </p:cNvPicPr>
          <p:nvPr/>
        </p:nvPicPr>
        <p:blipFill>
          <a:blip r:embed="rId3" cstate="print">
            <a:clrChange>
              <a:clrFrom>
                <a:srgbClr val="FFFFFF"/>
              </a:clrFrom>
              <a:clrTo>
                <a:srgbClr val="FFFFFF">
                  <a:alpha val="0"/>
                </a:srgbClr>
              </a:clrTo>
            </a:clrChange>
          </a:blip>
          <a:srcRect l="55987"/>
          <a:stretch>
            <a:fillRect/>
          </a:stretch>
        </p:blipFill>
        <p:spPr bwMode="auto">
          <a:xfrm>
            <a:off x="2217831" y="1246791"/>
            <a:ext cx="2122813" cy="1832977"/>
          </a:xfrm>
          <a:prstGeom prst="rect">
            <a:avLst/>
          </a:prstGeom>
          <a:noFill/>
          <a:ln w="9525">
            <a:noFill/>
            <a:miter lim="800000"/>
            <a:headEnd/>
            <a:tailEnd/>
          </a:ln>
          <a:effectLst/>
        </p:spPr>
      </p:pic>
      <p:pic>
        <p:nvPicPr>
          <p:cNvPr id="20" name="Picture 8"/>
          <p:cNvPicPr>
            <a:picLocks noChangeAspect="1" noChangeArrowheads="1"/>
          </p:cNvPicPr>
          <p:nvPr/>
        </p:nvPicPr>
        <p:blipFill>
          <a:blip r:embed="rId4" cstate="print"/>
          <a:srcRect/>
          <a:stretch>
            <a:fillRect/>
          </a:stretch>
        </p:blipFill>
        <p:spPr bwMode="auto">
          <a:xfrm>
            <a:off x="4087569" y="3020346"/>
            <a:ext cx="2463189" cy="930538"/>
          </a:xfrm>
          <a:prstGeom prst="rect">
            <a:avLst/>
          </a:prstGeom>
          <a:noFill/>
          <a:ln w="9525">
            <a:noFill/>
            <a:miter lim="800000"/>
            <a:headEnd/>
            <a:tailEnd/>
          </a:ln>
          <a:effectLst/>
        </p:spPr>
      </p:pic>
      <p:pic>
        <p:nvPicPr>
          <p:cNvPr id="22" name="Picture 2"/>
          <p:cNvPicPr>
            <a:picLocks noChangeAspect="1" noChangeArrowheads="1"/>
          </p:cNvPicPr>
          <p:nvPr/>
        </p:nvPicPr>
        <p:blipFill>
          <a:blip r:embed="rId5" cstate="print"/>
          <a:srcRect/>
          <a:stretch>
            <a:fillRect/>
          </a:stretch>
        </p:blipFill>
        <p:spPr bwMode="auto">
          <a:xfrm>
            <a:off x="228600" y="1398808"/>
            <a:ext cx="1676400" cy="2197786"/>
          </a:xfrm>
          <a:prstGeom prst="rect">
            <a:avLst/>
          </a:prstGeom>
          <a:noFill/>
          <a:ln w="9525">
            <a:noFill/>
            <a:miter lim="800000"/>
            <a:headEnd/>
            <a:tailEnd/>
          </a:ln>
          <a:effectLst/>
        </p:spPr>
      </p:pic>
      <p:sp>
        <p:nvSpPr>
          <p:cNvPr id="10" name="Rectangle 9"/>
          <p:cNvSpPr/>
          <p:nvPr/>
        </p:nvSpPr>
        <p:spPr>
          <a:xfrm>
            <a:off x="819197" y="4875479"/>
            <a:ext cx="3254417" cy="584775"/>
          </a:xfrm>
          <a:prstGeom prst="rect">
            <a:avLst/>
          </a:prstGeom>
        </p:spPr>
        <p:txBody>
          <a:bodyPr wrap="none">
            <a:spAutoFit/>
          </a:bodyPr>
          <a:lstStyle/>
          <a:p>
            <a:pPr indent="114300">
              <a:buFont typeface="Arial" pitchFamily="34" charset="0"/>
              <a:buChar char="•"/>
            </a:pPr>
            <a:r>
              <a:rPr lang="en-US" sz="1600" dirty="0" smtClean="0">
                <a:solidFill>
                  <a:srgbClr val="000000"/>
                </a:solidFill>
                <a:latin typeface="Arial Narrow" pitchFamily="34" charset="0"/>
              </a:rPr>
              <a:t>Asymmetric ramp-like depolarization</a:t>
            </a:r>
          </a:p>
          <a:p>
            <a:pPr indent="114300">
              <a:buFont typeface="Arial" pitchFamily="34" charset="0"/>
              <a:buChar char="•"/>
            </a:pPr>
            <a:r>
              <a:rPr lang="en-US" sz="1600" dirty="0" smtClean="0">
                <a:solidFill>
                  <a:srgbClr val="000000"/>
                </a:solidFill>
                <a:latin typeface="Arial Narrow" pitchFamily="34" charset="0"/>
              </a:rPr>
              <a:t>Theta frequency increase in place fields</a:t>
            </a:r>
          </a:p>
        </p:txBody>
      </p:sp>
      <p:sp>
        <p:nvSpPr>
          <p:cNvPr id="27" name="TextBox 26"/>
          <p:cNvSpPr txBox="1"/>
          <p:nvPr/>
        </p:nvSpPr>
        <p:spPr>
          <a:xfrm>
            <a:off x="5510893" y="1980943"/>
            <a:ext cx="3135086" cy="707886"/>
          </a:xfrm>
          <a:prstGeom prst="rect">
            <a:avLst/>
          </a:prstGeom>
          <a:noFill/>
        </p:spPr>
        <p:txBody>
          <a:bodyPr wrap="square" rtlCol="0">
            <a:spAutoFit/>
          </a:bodyPr>
          <a:lstStyle/>
          <a:p>
            <a:pPr algn="ctr"/>
            <a:r>
              <a:rPr lang="en-US" sz="1000" dirty="0">
                <a:solidFill>
                  <a:schemeClr val="bg1"/>
                </a:solidFill>
              </a:rPr>
              <a:t>Harvey, C. D., </a:t>
            </a:r>
            <a:r>
              <a:rPr lang="en-US" sz="1000" dirty="0" err="1">
                <a:solidFill>
                  <a:schemeClr val="bg1"/>
                </a:solidFill>
              </a:rPr>
              <a:t>Collman</a:t>
            </a:r>
            <a:r>
              <a:rPr lang="en-US" sz="1000" dirty="0">
                <a:solidFill>
                  <a:schemeClr val="bg1"/>
                </a:solidFill>
              </a:rPr>
              <a:t>, F., </a:t>
            </a:r>
            <a:r>
              <a:rPr lang="en-US" sz="1000" dirty="0" err="1">
                <a:solidFill>
                  <a:schemeClr val="bg1"/>
                </a:solidFill>
              </a:rPr>
              <a:t>Dombeck</a:t>
            </a:r>
            <a:r>
              <a:rPr lang="en-US" sz="1000" dirty="0">
                <a:solidFill>
                  <a:schemeClr val="bg1"/>
                </a:solidFill>
              </a:rPr>
              <a:t>, D. A., and Tank, D. W., "Intracellular dynamics of hippocampal place cells during virtual navigation," </a:t>
            </a:r>
            <a:r>
              <a:rPr lang="en-US" sz="1000" i="1" dirty="0">
                <a:solidFill>
                  <a:schemeClr val="bg1"/>
                </a:solidFill>
              </a:rPr>
              <a:t>Nature, </a:t>
            </a:r>
            <a:r>
              <a:rPr lang="en-US" sz="1000" dirty="0">
                <a:solidFill>
                  <a:schemeClr val="bg1"/>
                </a:solidFill>
              </a:rPr>
              <a:t>vol. 461, pp. 941-946, 2009.</a:t>
            </a:r>
          </a:p>
        </p:txBody>
      </p:sp>
      <p:sp>
        <p:nvSpPr>
          <p:cNvPr id="28" name="TextBox 27"/>
          <p:cNvSpPr txBox="1"/>
          <p:nvPr/>
        </p:nvSpPr>
        <p:spPr>
          <a:xfrm>
            <a:off x="5510893" y="4629756"/>
            <a:ext cx="3135086" cy="707886"/>
          </a:xfrm>
          <a:prstGeom prst="rect">
            <a:avLst/>
          </a:prstGeom>
          <a:noFill/>
        </p:spPr>
        <p:txBody>
          <a:bodyPr wrap="square" rtlCol="0">
            <a:spAutoFit/>
          </a:bodyPr>
          <a:lstStyle/>
          <a:p>
            <a:pPr algn="ctr"/>
            <a:r>
              <a:rPr lang="en-US" sz="1000" dirty="0" err="1">
                <a:solidFill>
                  <a:schemeClr val="bg1"/>
                </a:solidFill>
              </a:rPr>
              <a:t>Gasparini</a:t>
            </a:r>
            <a:r>
              <a:rPr lang="en-US" sz="1000" dirty="0">
                <a:solidFill>
                  <a:schemeClr val="bg1"/>
                </a:solidFill>
              </a:rPr>
              <a:t>, S. and Magee, J. C., "State-dependent dendritic computation in hippocampal ca1 pyramidal neurons," </a:t>
            </a:r>
            <a:r>
              <a:rPr lang="en-US" sz="1000" i="1" dirty="0">
                <a:solidFill>
                  <a:schemeClr val="bg1"/>
                </a:solidFill>
              </a:rPr>
              <a:t>Journal of Neuroscience, </a:t>
            </a:r>
            <a:r>
              <a:rPr lang="en-US" sz="1000" dirty="0">
                <a:solidFill>
                  <a:schemeClr val="bg1"/>
                </a:solidFill>
              </a:rPr>
              <a:t>vol. 26, pp. 2088-2100, 2006.</a:t>
            </a:r>
          </a:p>
        </p:txBody>
      </p:sp>
      <p:sp>
        <p:nvSpPr>
          <p:cNvPr id="29" name="Rectangle 28"/>
          <p:cNvSpPr/>
          <p:nvPr/>
        </p:nvSpPr>
        <p:spPr>
          <a:xfrm>
            <a:off x="1978477" y="2181698"/>
            <a:ext cx="3070071" cy="338554"/>
          </a:xfrm>
          <a:prstGeom prst="rect">
            <a:avLst/>
          </a:prstGeom>
        </p:spPr>
        <p:txBody>
          <a:bodyPr wrap="none">
            <a:spAutoFit/>
          </a:bodyPr>
          <a:lstStyle/>
          <a:p>
            <a:pPr indent="114300">
              <a:buFont typeface="Arial" pitchFamily="34" charset="0"/>
              <a:buChar char="•"/>
            </a:pPr>
            <a:r>
              <a:rPr lang="en-US" sz="1600" dirty="0" smtClean="0">
                <a:solidFill>
                  <a:srgbClr val="000000"/>
                </a:solidFill>
                <a:latin typeface="Arial Narrow" pitchFamily="34" charset="0"/>
              </a:rPr>
              <a:t>Theta precession with respect to LFP</a:t>
            </a:r>
          </a:p>
        </p:txBody>
      </p:sp>
      <p:sp>
        <p:nvSpPr>
          <p:cNvPr id="30" name="Rectangle 29"/>
          <p:cNvSpPr/>
          <p:nvPr/>
        </p:nvSpPr>
        <p:spPr>
          <a:xfrm>
            <a:off x="3691933" y="3247709"/>
            <a:ext cx="3068469" cy="338554"/>
          </a:xfrm>
          <a:prstGeom prst="rect">
            <a:avLst/>
          </a:prstGeom>
        </p:spPr>
        <p:txBody>
          <a:bodyPr wrap="none">
            <a:spAutoFit/>
          </a:bodyPr>
          <a:lstStyle/>
          <a:p>
            <a:pPr indent="114300">
              <a:buFont typeface="Arial" pitchFamily="34" charset="0"/>
              <a:buChar char="•"/>
            </a:pPr>
            <a:r>
              <a:rPr lang="en-US" sz="1600" dirty="0" smtClean="0">
                <a:solidFill>
                  <a:srgbClr val="000000"/>
                </a:solidFill>
                <a:latin typeface="Arial Narrow" pitchFamily="34" charset="0"/>
              </a:rPr>
              <a:t>Theta power increase in </a:t>
            </a:r>
            <a:r>
              <a:rPr lang="en-US" sz="1600" dirty="0" smtClean="0">
                <a:solidFill>
                  <a:srgbClr val="000000"/>
                </a:solidFill>
              </a:rPr>
              <a:t>place fields</a:t>
            </a:r>
            <a:endParaRPr lang="en-US" sz="1600" dirty="0" smtClean="0">
              <a:solidFill>
                <a:srgbClr val="000000"/>
              </a:solidFill>
              <a:latin typeface="Arial Narrow"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9"/>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2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9" grpId="0"/>
      <p:bldP spid="3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00462"/>
            <a:ext cx="8229600" cy="1143000"/>
          </a:xfrm>
        </p:spPr>
        <p:txBody>
          <a:bodyPr>
            <a:normAutofit/>
          </a:bodyPr>
          <a:lstStyle/>
          <a:p>
            <a:r>
              <a:rPr lang="en-US" sz="5400" dirty="0" smtClean="0"/>
              <a:t>Relevant Biological </a:t>
            </a:r>
            <a:r>
              <a:rPr lang="en-US" sz="5400" dirty="0"/>
              <a:t>Studies</a:t>
            </a:r>
          </a:p>
        </p:txBody>
      </p:sp>
      <p:sp>
        <p:nvSpPr>
          <p:cNvPr id="3" name="Rectangle 2"/>
          <p:cNvSpPr/>
          <p:nvPr/>
        </p:nvSpPr>
        <p:spPr>
          <a:xfrm>
            <a:off x="496939" y="1257299"/>
            <a:ext cx="8108214" cy="544443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p:nvPr/>
        </p:nvGrpSpPr>
        <p:grpSpPr>
          <a:xfrm>
            <a:off x="777823" y="1779802"/>
            <a:ext cx="4169733" cy="3438565"/>
            <a:chOff x="4999075" y="1208947"/>
            <a:chExt cx="3434314" cy="2536150"/>
          </a:xfrm>
        </p:grpSpPr>
        <p:grpSp>
          <p:nvGrpSpPr>
            <p:cNvPr id="15" name="Group 25"/>
            <p:cNvGrpSpPr/>
            <p:nvPr/>
          </p:nvGrpSpPr>
          <p:grpSpPr>
            <a:xfrm>
              <a:off x="6210299" y="2977119"/>
              <a:ext cx="1895111" cy="762000"/>
              <a:chOff x="5295899" y="310119"/>
              <a:chExt cx="1895111" cy="762000"/>
            </a:xfrm>
          </p:grpSpPr>
          <p:pic>
            <p:nvPicPr>
              <p:cNvPr id="18" name="Picture 14"/>
              <p:cNvPicPr>
                <a:picLocks noChangeAspect="1" noChangeArrowheads="1"/>
              </p:cNvPicPr>
              <p:nvPr/>
            </p:nvPicPr>
            <p:blipFill>
              <a:blip r:embed="rId2" cstate="print"/>
              <a:srcRect t="16667" r="82383"/>
              <a:stretch>
                <a:fillRect/>
              </a:stretch>
            </p:blipFill>
            <p:spPr bwMode="auto">
              <a:xfrm>
                <a:off x="5295899" y="310119"/>
                <a:ext cx="1066800" cy="762000"/>
              </a:xfrm>
              <a:prstGeom prst="rect">
                <a:avLst/>
              </a:prstGeom>
              <a:noFill/>
              <a:ln w="9525">
                <a:noFill/>
                <a:miter lim="800000"/>
                <a:headEnd/>
                <a:tailEnd/>
              </a:ln>
              <a:effectLst/>
            </p:spPr>
          </p:pic>
          <p:pic>
            <p:nvPicPr>
              <p:cNvPr id="21" name="Picture 14"/>
              <p:cNvPicPr>
                <a:picLocks noChangeAspect="1" noChangeArrowheads="1"/>
              </p:cNvPicPr>
              <p:nvPr/>
            </p:nvPicPr>
            <p:blipFill>
              <a:blip r:embed="rId2" cstate="print"/>
              <a:srcRect l="32717" t="16667" r="53605"/>
              <a:stretch>
                <a:fillRect/>
              </a:stretch>
            </p:blipFill>
            <p:spPr bwMode="auto">
              <a:xfrm>
                <a:off x="6362699" y="310119"/>
                <a:ext cx="828311" cy="762000"/>
              </a:xfrm>
              <a:prstGeom prst="rect">
                <a:avLst/>
              </a:prstGeom>
              <a:noFill/>
              <a:ln w="9525">
                <a:noFill/>
                <a:miter lim="800000"/>
                <a:headEnd/>
                <a:tailEnd/>
              </a:ln>
              <a:effectLst/>
            </p:spPr>
          </p:pic>
        </p:grpSp>
        <p:pic>
          <p:nvPicPr>
            <p:cNvPr id="16" name="Picture 15"/>
            <p:cNvPicPr>
              <a:picLocks noChangeAspect="1" noChangeArrowheads="1"/>
            </p:cNvPicPr>
            <p:nvPr/>
          </p:nvPicPr>
          <p:blipFill>
            <a:blip r:embed="rId3" cstate="print"/>
            <a:srcRect/>
            <a:stretch>
              <a:fillRect/>
            </a:stretch>
          </p:blipFill>
          <p:spPr bwMode="auto">
            <a:xfrm>
              <a:off x="4999075" y="1297172"/>
              <a:ext cx="1046264" cy="2447925"/>
            </a:xfrm>
            <a:prstGeom prst="rect">
              <a:avLst/>
            </a:prstGeom>
            <a:noFill/>
            <a:ln w="9525">
              <a:noFill/>
              <a:miter lim="800000"/>
              <a:headEnd/>
              <a:tailEnd/>
            </a:ln>
            <a:effectLst/>
          </p:spPr>
        </p:pic>
        <p:pic>
          <p:nvPicPr>
            <p:cNvPr id="17" name="Picture 16"/>
            <p:cNvPicPr>
              <a:picLocks noChangeAspect="1" noChangeArrowheads="1"/>
            </p:cNvPicPr>
            <p:nvPr/>
          </p:nvPicPr>
          <p:blipFill>
            <a:blip r:embed="rId4" cstate="print"/>
            <a:srcRect/>
            <a:stretch>
              <a:fillRect/>
            </a:stretch>
          </p:blipFill>
          <p:spPr bwMode="auto">
            <a:xfrm>
              <a:off x="6180726" y="1208947"/>
              <a:ext cx="2252663" cy="1459997"/>
            </a:xfrm>
            <a:prstGeom prst="rect">
              <a:avLst/>
            </a:prstGeom>
            <a:noFill/>
            <a:ln w="9525">
              <a:noFill/>
              <a:miter lim="800000"/>
              <a:headEnd/>
              <a:tailEnd/>
            </a:ln>
            <a:effectLst/>
          </p:spPr>
        </p:pic>
      </p:grpSp>
      <p:sp>
        <p:nvSpPr>
          <p:cNvPr id="23" name="Rectangle 22"/>
          <p:cNvSpPr/>
          <p:nvPr/>
        </p:nvSpPr>
        <p:spPr>
          <a:xfrm>
            <a:off x="5410200" y="3356922"/>
            <a:ext cx="3124200" cy="1323439"/>
          </a:xfrm>
          <a:prstGeom prst="rect">
            <a:avLst/>
          </a:prstGeom>
        </p:spPr>
        <p:txBody>
          <a:bodyPr wrap="square">
            <a:spAutoFit/>
          </a:bodyPr>
          <a:lstStyle/>
          <a:p>
            <a:pPr indent="114300">
              <a:buFont typeface="Arial" pitchFamily="34" charset="0"/>
              <a:buChar char="•"/>
            </a:pPr>
            <a:r>
              <a:rPr lang="en-US" sz="1600" dirty="0" smtClean="0">
                <a:solidFill>
                  <a:srgbClr val="000000"/>
                </a:solidFill>
                <a:latin typeface="Arial Narrow" pitchFamily="34" charset="0"/>
              </a:rPr>
              <a:t>EC cells stabilize </a:t>
            </a:r>
            <a:r>
              <a:rPr lang="en-US" sz="1600" dirty="0" smtClean="0">
                <a:solidFill>
                  <a:srgbClr val="000000"/>
                </a:solidFill>
              </a:rPr>
              <a:t>place field</a:t>
            </a:r>
            <a:r>
              <a:rPr lang="en-US" sz="1600" dirty="0" smtClean="0">
                <a:solidFill>
                  <a:srgbClr val="000000"/>
                </a:solidFill>
                <a:latin typeface="Arial Narrow" pitchFamily="34" charset="0"/>
              </a:rPr>
              <a:t> ignition</a:t>
            </a:r>
          </a:p>
          <a:p>
            <a:endParaRPr lang="en-US" sz="1600" dirty="0" smtClean="0">
              <a:solidFill>
                <a:srgbClr val="000000"/>
              </a:solidFill>
              <a:latin typeface="Arial Narrow" pitchFamily="34" charset="0"/>
            </a:endParaRPr>
          </a:p>
          <a:p>
            <a:pPr marL="114300" indent="-114300">
              <a:buFont typeface="Arial" pitchFamily="34" charset="0"/>
              <a:buChar char="•"/>
            </a:pPr>
            <a:r>
              <a:rPr lang="en-US" sz="1600" dirty="0" smtClean="0">
                <a:solidFill>
                  <a:srgbClr val="000000"/>
                </a:solidFill>
                <a:latin typeface="Arial Narrow" pitchFamily="34" charset="0"/>
              </a:rPr>
              <a:t>EC suppresses the number of </a:t>
            </a:r>
            <a:r>
              <a:rPr lang="en-US" sz="1600" dirty="0" smtClean="0">
                <a:solidFill>
                  <a:srgbClr val="000000"/>
                </a:solidFill>
              </a:rPr>
              <a:t>place field</a:t>
            </a:r>
            <a:r>
              <a:rPr lang="en-US" sz="1600" dirty="0" smtClean="0">
                <a:solidFill>
                  <a:srgbClr val="000000"/>
                </a:solidFill>
                <a:latin typeface="Arial Narrow" pitchFamily="34" charset="0"/>
              </a:rPr>
              <a:t> cells firing while increasing their firing rate</a:t>
            </a:r>
          </a:p>
        </p:txBody>
      </p:sp>
      <p:sp>
        <p:nvSpPr>
          <p:cNvPr id="24" name="TextBox 23"/>
          <p:cNvSpPr txBox="1"/>
          <p:nvPr/>
        </p:nvSpPr>
        <p:spPr>
          <a:xfrm>
            <a:off x="777823" y="5537340"/>
            <a:ext cx="4082901" cy="553998"/>
          </a:xfrm>
          <a:prstGeom prst="rect">
            <a:avLst/>
          </a:prstGeom>
          <a:noFill/>
        </p:spPr>
        <p:txBody>
          <a:bodyPr wrap="square" rtlCol="0">
            <a:spAutoFit/>
          </a:bodyPr>
          <a:lstStyle/>
          <a:p>
            <a:pPr algn="ctr"/>
            <a:r>
              <a:rPr lang="en-US" sz="1000" dirty="0">
                <a:solidFill>
                  <a:schemeClr val="bg1"/>
                </a:solidFill>
              </a:rPr>
              <a:t>Van Cauter, T., </a:t>
            </a:r>
            <a:r>
              <a:rPr lang="en-US" sz="1000" dirty="0" err="1">
                <a:solidFill>
                  <a:schemeClr val="bg1"/>
                </a:solidFill>
              </a:rPr>
              <a:t>Poucet</a:t>
            </a:r>
            <a:r>
              <a:rPr lang="en-US" sz="1000" dirty="0">
                <a:solidFill>
                  <a:schemeClr val="bg1"/>
                </a:solidFill>
              </a:rPr>
              <a:t>, B., and Save, E., "Unstable ca1 place cell representation in rats with entorhinal cortex lesions," </a:t>
            </a:r>
            <a:r>
              <a:rPr lang="en-US" sz="1000" i="1" dirty="0">
                <a:solidFill>
                  <a:schemeClr val="bg1"/>
                </a:solidFill>
              </a:rPr>
              <a:t>European Journal of Neuroscience, </a:t>
            </a:r>
            <a:r>
              <a:rPr lang="en-US" sz="1000" dirty="0">
                <a:solidFill>
                  <a:schemeClr val="bg1"/>
                </a:solidFill>
              </a:rPr>
              <a:t>vol. 27, pp. 1933-1946, 2008.</a:t>
            </a:r>
          </a:p>
        </p:txBody>
      </p:sp>
    </p:spTree>
    <p:extLst>
      <p:ext uri="{BB962C8B-B14F-4D97-AF65-F5344CB8AC3E}">
        <p14:creationId xmlns:p14="http://schemas.microsoft.com/office/powerpoint/2010/main" val="1890026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260"/>
            <a:ext cx="8229600" cy="1143000"/>
          </a:xfrm>
        </p:spPr>
        <p:txBody>
          <a:bodyPr>
            <a:normAutofit/>
          </a:bodyPr>
          <a:lstStyle/>
          <a:p>
            <a:r>
              <a:rPr lang="en-US" sz="5400" dirty="0" smtClean="0"/>
              <a:t>Description</a:t>
            </a:r>
            <a:endParaRPr lang="en-US" sz="5400" dirty="0"/>
          </a:p>
        </p:txBody>
      </p:sp>
      <p:graphicFrame>
        <p:nvGraphicFramePr>
          <p:cNvPr id="3" name="Table 2"/>
          <p:cNvGraphicFramePr>
            <a:graphicFrameLocks noGrp="1"/>
          </p:cNvGraphicFramePr>
          <p:nvPr>
            <p:extLst>
              <p:ext uri="{D42A27DB-BD31-4B8C-83A1-F6EECF244321}">
                <p14:modId xmlns:p14="http://schemas.microsoft.com/office/powerpoint/2010/main" val="761468451"/>
              </p:ext>
            </p:extLst>
          </p:nvPr>
        </p:nvGraphicFramePr>
        <p:xfrm>
          <a:off x="1587954" y="1099436"/>
          <a:ext cx="5968092" cy="5587113"/>
        </p:xfrm>
        <a:graphic>
          <a:graphicData uri="http://schemas.openxmlformats.org/drawingml/2006/table">
            <a:tbl>
              <a:tblPr firstRow="1" firstCol="1" bandRow="1">
                <a:tableStyleId>{5C22544A-7EE6-4342-B048-85BDC9FD1C3A}</a:tableStyleId>
              </a:tblPr>
              <a:tblGrid>
                <a:gridCol w="1995441"/>
                <a:gridCol w="2202907"/>
                <a:gridCol w="1769744"/>
              </a:tblGrid>
              <a:tr h="222015">
                <a:tc gridSpan="3">
                  <a:txBody>
                    <a:bodyPr/>
                    <a:lstStyle/>
                    <a:p>
                      <a:pPr marL="0" marR="0">
                        <a:lnSpc>
                          <a:spcPct val="115000"/>
                        </a:lnSpc>
                        <a:spcBef>
                          <a:spcPts val="600"/>
                        </a:spcBef>
                        <a:spcAft>
                          <a:spcPts val="600"/>
                        </a:spcAft>
                        <a:tabLst>
                          <a:tab pos="342900" algn="l"/>
                        </a:tabLst>
                      </a:pPr>
                      <a:r>
                        <a:rPr lang="en-US" sz="1100" kern="50" dirty="0">
                          <a:effectLst/>
                        </a:rPr>
                        <a:t>A                                                       </a:t>
                      </a:r>
                      <a:r>
                        <a:rPr lang="en-US" sz="1100" kern="50" dirty="0" smtClean="0">
                          <a:effectLst/>
                        </a:rPr>
                        <a:t>  </a:t>
                      </a:r>
                      <a:r>
                        <a:rPr lang="en-US" sz="1100" kern="50" dirty="0">
                          <a:effectLst/>
                        </a:rPr>
                        <a:t>Model Summary</a:t>
                      </a:r>
                      <a:endParaRPr lang="en-US" sz="1100" kern="50" dirty="0">
                        <a:effectLst/>
                        <a:latin typeface="Times New Roman"/>
                        <a:ea typeface="SimSun"/>
                      </a:endParaRPr>
                    </a:p>
                  </a:txBody>
                  <a:tcPr marL="37224" marR="37224" marT="0" marB="0" anchor="ctr"/>
                </a:tc>
                <a:tc hMerge="1">
                  <a:txBody>
                    <a:bodyPr/>
                    <a:lstStyle/>
                    <a:p>
                      <a:endParaRPr lang="en-US"/>
                    </a:p>
                  </a:txBody>
                  <a:tcPr/>
                </a:tc>
                <a:tc hMerge="1">
                  <a:txBody>
                    <a:bodyPr/>
                    <a:lstStyle/>
                    <a:p>
                      <a:endParaRPr lang="en-US"/>
                    </a:p>
                  </a:txBody>
                  <a:tcPr/>
                </a:tc>
              </a:tr>
              <a:tr h="851049">
                <a:tc>
                  <a:txBody>
                    <a:bodyPr/>
                    <a:lstStyle/>
                    <a:p>
                      <a:pPr marL="457200" marR="0">
                        <a:lnSpc>
                          <a:spcPct val="115000"/>
                        </a:lnSpc>
                        <a:spcBef>
                          <a:spcPts val="0"/>
                        </a:spcBef>
                        <a:spcAft>
                          <a:spcPts val="0"/>
                        </a:spcAft>
                        <a:tabLst>
                          <a:tab pos="342900" algn="l"/>
                        </a:tabLst>
                      </a:pPr>
                      <a:r>
                        <a:rPr lang="en-US" sz="1100" kern="50" dirty="0">
                          <a:effectLst/>
                        </a:rPr>
                        <a:t>Populations</a:t>
                      </a:r>
                      <a:endParaRPr lang="en-US" sz="1100" kern="50" dirty="0">
                        <a:solidFill>
                          <a:schemeClr val="bg1"/>
                        </a:solidFill>
                        <a:effectLst/>
                        <a:latin typeface="Times New Roman"/>
                        <a:ea typeface="SimSun"/>
                      </a:endParaRPr>
                    </a:p>
                  </a:txBody>
                  <a:tcPr marL="37224" marR="37224" marT="0" marB="0" anchor="ctr"/>
                </a:tc>
                <a:tc gridSpan="2">
                  <a:txBody>
                    <a:bodyPr/>
                    <a:lstStyle/>
                    <a:p>
                      <a:pPr marL="182880" marR="0">
                        <a:lnSpc>
                          <a:spcPct val="115000"/>
                        </a:lnSpc>
                        <a:spcBef>
                          <a:spcPts val="0"/>
                        </a:spcBef>
                        <a:spcAft>
                          <a:spcPts val="0"/>
                        </a:spcAft>
                        <a:tabLst>
                          <a:tab pos="342900" algn="l"/>
                        </a:tabLst>
                      </a:pPr>
                      <a:r>
                        <a:rPr lang="en-US" sz="1100" kern="50" dirty="0">
                          <a:effectLst/>
                        </a:rPr>
                        <a:t>CA pyramidal cells, axonal pathway (VL), EC cells (2 groups), basket cells (theta), OLM interneurons, PPA interneurons, </a:t>
                      </a:r>
                      <a:r>
                        <a:rPr lang="en-US" sz="1100" kern="50" dirty="0" err="1">
                          <a:effectLst/>
                        </a:rPr>
                        <a:t>subicular</a:t>
                      </a:r>
                      <a:r>
                        <a:rPr lang="en-US" sz="1100" kern="50" dirty="0">
                          <a:effectLst/>
                        </a:rPr>
                        <a:t> neurons (SB, RS, FS), prefrontal (PF) pyramidal cells (6 columns), PF theta,  premotor (PM) cells (2 groups)</a:t>
                      </a:r>
                      <a:endParaRPr lang="en-US" sz="1100" kern="50" dirty="0">
                        <a:solidFill>
                          <a:schemeClr val="bg1"/>
                        </a:solidFill>
                        <a:effectLst/>
                        <a:latin typeface="Times New Roman"/>
                        <a:ea typeface="SimSun"/>
                      </a:endParaRPr>
                    </a:p>
                  </a:txBody>
                  <a:tcPr marL="37224" marR="37224" marT="0" marB="0" anchor="ctr"/>
                </a:tc>
                <a:tc hMerge="1">
                  <a:txBody>
                    <a:bodyPr/>
                    <a:lstStyle/>
                    <a:p>
                      <a:endParaRPr lang="en-US"/>
                    </a:p>
                  </a:txBody>
                  <a:tcPr/>
                </a:tc>
              </a:tr>
              <a:tr h="222015">
                <a:tc>
                  <a:txBody>
                    <a:bodyPr/>
                    <a:lstStyle/>
                    <a:p>
                      <a:pPr marL="457200" marR="0">
                        <a:lnSpc>
                          <a:spcPct val="115000"/>
                        </a:lnSpc>
                        <a:spcBef>
                          <a:spcPts val="0"/>
                        </a:spcBef>
                        <a:spcAft>
                          <a:spcPts val="0"/>
                        </a:spcAft>
                        <a:tabLst>
                          <a:tab pos="342900" algn="l"/>
                        </a:tabLst>
                      </a:pPr>
                      <a:r>
                        <a:rPr lang="en-US" sz="1100" kern="50">
                          <a:effectLst/>
                        </a:rPr>
                        <a:t>Neuron Model</a:t>
                      </a:r>
                      <a:endParaRPr lang="en-US" sz="1100" kern="50">
                        <a:solidFill>
                          <a:schemeClr val="bg1"/>
                        </a:solidFill>
                        <a:effectLst/>
                        <a:latin typeface="Times New Roman"/>
                        <a:ea typeface="SimSun"/>
                      </a:endParaRPr>
                    </a:p>
                  </a:txBody>
                  <a:tcPr marL="37224" marR="37224" marT="0" marB="0" anchor="ctr"/>
                </a:tc>
                <a:tc gridSpan="2">
                  <a:txBody>
                    <a:bodyPr/>
                    <a:lstStyle/>
                    <a:p>
                      <a:pPr marL="182880" marR="0">
                        <a:lnSpc>
                          <a:spcPct val="115000"/>
                        </a:lnSpc>
                        <a:spcBef>
                          <a:spcPts val="0"/>
                        </a:spcBef>
                        <a:spcAft>
                          <a:spcPts val="0"/>
                        </a:spcAft>
                        <a:tabLst>
                          <a:tab pos="342900" algn="l"/>
                        </a:tabLst>
                      </a:pPr>
                      <a:r>
                        <a:rPr lang="en-US" sz="1100" kern="50" dirty="0">
                          <a:effectLst/>
                        </a:rPr>
                        <a:t>Leaky integrate-and-fire, fixed threshold, refractory time</a:t>
                      </a:r>
                      <a:endParaRPr lang="en-US" sz="1100" kern="50" dirty="0">
                        <a:solidFill>
                          <a:schemeClr val="bg1"/>
                        </a:solidFill>
                        <a:effectLst/>
                        <a:latin typeface="Times New Roman"/>
                        <a:ea typeface="SimSun"/>
                      </a:endParaRPr>
                    </a:p>
                  </a:txBody>
                  <a:tcPr marL="37224" marR="37224" marT="0" marB="0" anchor="ctr"/>
                </a:tc>
                <a:tc hMerge="1">
                  <a:txBody>
                    <a:bodyPr/>
                    <a:lstStyle/>
                    <a:p>
                      <a:endParaRPr lang="en-US"/>
                    </a:p>
                  </a:txBody>
                  <a:tcPr/>
                </a:tc>
              </a:tr>
              <a:tr h="222015">
                <a:tc>
                  <a:txBody>
                    <a:bodyPr/>
                    <a:lstStyle/>
                    <a:p>
                      <a:pPr marL="457200" marR="0">
                        <a:lnSpc>
                          <a:spcPct val="115000"/>
                        </a:lnSpc>
                        <a:spcBef>
                          <a:spcPts val="0"/>
                        </a:spcBef>
                        <a:spcAft>
                          <a:spcPts val="0"/>
                        </a:spcAft>
                        <a:tabLst>
                          <a:tab pos="342900" algn="l"/>
                        </a:tabLst>
                      </a:pPr>
                      <a:r>
                        <a:rPr lang="en-US" sz="1100" kern="50">
                          <a:effectLst/>
                        </a:rPr>
                        <a:t>Plasticity</a:t>
                      </a:r>
                      <a:endParaRPr lang="en-US" sz="1100" kern="50">
                        <a:solidFill>
                          <a:schemeClr val="bg1"/>
                        </a:solidFill>
                        <a:effectLst/>
                        <a:latin typeface="Times New Roman"/>
                        <a:ea typeface="SimSun"/>
                      </a:endParaRPr>
                    </a:p>
                  </a:txBody>
                  <a:tcPr marL="37224" marR="37224" marT="0" marB="0" anchor="ctr"/>
                </a:tc>
                <a:tc gridSpan="2">
                  <a:txBody>
                    <a:bodyPr/>
                    <a:lstStyle/>
                    <a:p>
                      <a:pPr marL="182880" marR="0">
                        <a:lnSpc>
                          <a:spcPct val="115000"/>
                        </a:lnSpc>
                        <a:spcBef>
                          <a:spcPts val="0"/>
                        </a:spcBef>
                        <a:spcAft>
                          <a:spcPts val="0"/>
                        </a:spcAft>
                        <a:tabLst>
                          <a:tab pos="342900" algn="l"/>
                        </a:tabLst>
                      </a:pPr>
                      <a:r>
                        <a:rPr lang="en-US" sz="1100" kern="50" dirty="0" smtClean="0">
                          <a:effectLst/>
                        </a:rPr>
                        <a:t>STDP</a:t>
                      </a:r>
                      <a:endParaRPr lang="en-US" sz="1100" kern="50" dirty="0">
                        <a:solidFill>
                          <a:schemeClr val="bg1"/>
                        </a:solidFill>
                        <a:effectLst/>
                        <a:latin typeface="Times New Roman"/>
                        <a:ea typeface="SimSun"/>
                      </a:endParaRPr>
                    </a:p>
                  </a:txBody>
                  <a:tcPr marL="37224" marR="37224" marT="0" marB="0" anchor="ctr"/>
                </a:tc>
                <a:tc hMerge="1">
                  <a:txBody>
                    <a:bodyPr/>
                    <a:lstStyle/>
                    <a:p>
                      <a:endParaRPr lang="en-US"/>
                    </a:p>
                  </a:txBody>
                  <a:tcPr/>
                </a:tc>
              </a:tr>
              <a:tr h="320603">
                <a:tc>
                  <a:txBody>
                    <a:bodyPr/>
                    <a:lstStyle/>
                    <a:p>
                      <a:pPr marL="457200" marR="0">
                        <a:lnSpc>
                          <a:spcPct val="115000"/>
                        </a:lnSpc>
                        <a:spcBef>
                          <a:spcPts val="0"/>
                        </a:spcBef>
                        <a:spcAft>
                          <a:spcPts val="0"/>
                        </a:spcAft>
                        <a:tabLst>
                          <a:tab pos="342900" algn="l"/>
                        </a:tabLst>
                      </a:pPr>
                      <a:r>
                        <a:rPr lang="en-US" sz="1100" kern="50" dirty="0">
                          <a:effectLst/>
                        </a:rPr>
                        <a:t>Channel Model</a:t>
                      </a:r>
                      <a:endParaRPr lang="en-US" sz="1100" kern="50" dirty="0">
                        <a:solidFill>
                          <a:schemeClr val="bg1"/>
                        </a:solidFill>
                        <a:effectLst/>
                        <a:latin typeface="Times New Roman"/>
                        <a:ea typeface="SimSun"/>
                      </a:endParaRPr>
                    </a:p>
                  </a:txBody>
                  <a:tcPr marL="37224" marR="37224" marT="0" marB="0" anchor="ctr"/>
                </a:tc>
                <a:tc gridSpan="2">
                  <a:txBody>
                    <a:bodyPr/>
                    <a:lstStyle/>
                    <a:p>
                      <a:pPr marL="182880" marR="0">
                        <a:lnSpc>
                          <a:spcPct val="115000"/>
                        </a:lnSpc>
                        <a:spcBef>
                          <a:spcPts val="0"/>
                        </a:spcBef>
                        <a:spcAft>
                          <a:spcPts val="0"/>
                        </a:spcAft>
                        <a:tabLst>
                          <a:tab pos="342900" algn="l"/>
                        </a:tabLst>
                      </a:pPr>
                      <a:r>
                        <a:rPr lang="en-US" sz="1100" kern="50" dirty="0">
                          <a:effectLst/>
                        </a:rPr>
                        <a:t>K</a:t>
                      </a:r>
                      <a:r>
                        <a:rPr lang="en-US" sz="1100" kern="50" baseline="-25000" dirty="0">
                          <a:effectLst/>
                        </a:rPr>
                        <a:t>AHP</a:t>
                      </a:r>
                      <a:r>
                        <a:rPr lang="en-US" sz="1100" kern="50" dirty="0">
                          <a:effectLst/>
                        </a:rPr>
                        <a:t>, HVA and LVA channels</a:t>
                      </a:r>
                      <a:endParaRPr lang="en-US" sz="1100" kern="50" dirty="0">
                        <a:solidFill>
                          <a:schemeClr val="bg1"/>
                        </a:solidFill>
                        <a:effectLst/>
                        <a:latin typeface="Times New Roman"/>
                        <a:ea typeface="SimSun"/>
                      </a:endParaRPr>
                    </a:p>
                  </a:txBody>
                  <a:tcPr marL="37224" marR="37224" marT="0" marB="0" anchor="ctr"/>
                </a:tc>
                <a:tc hMerge="1">
                  <a:txBody>
                    <a:bodyPr/>
                    <a:lstStyle/>
                    <a:p>
                      <a:endParaRPr lang="en-US"/>
                    </a:p>
                  </a:txBody>
                  <a:tcPr/>
                </a:tc>
              </a:tr>
              <a:tr h="222015">
                <a:tc>
                  <a:txBody>
                    <a:bodyPr/>
                    <a:lstStyle/>
                    <a:p>
                      <a:pPr marL="457200" marR="0">
                        <a:lnSpc>
                          <a:spcPct val="115000"/>
                        </a:lnSpc>
                        <a:spcBef>
                          <a:spcPts val="0"/>
                        </a:spcBef>
                        <a:spcAft>
                          <a:spcPts val="0"/>
                        </a:spcAft>
                        <a:tabLst>
                          <a:tab pos="342900" algn="l"/>
                        </a:tabLst>
                      </a:pPr>
                      <a:r>
                        <a:rPr lang="en-US" sz="1100" kern="50">
                          <a:effectLst/>
                        </a:rPr>
                        <a:t>Synapse Model</a:t>
                      </a:r>
                      <a:endParaRPr lang="en-US" sz="1100" kern="50">
                        <a:solidFill>
                          <a:schemeClr val="bg1"/>
                        </a:solidFill>
                        <a:effectLst/>
                        <a:latin typeface="Times New Roman"/>
                        <a:ea typeface="SimSun"/>
                      </a:endParaRPr>
                    </a:p>
                  </a:txBody>
                  <a:tcPr marL="37224" marR="37224" marT="0" marB="0" anchor="ctr"/>
                </a:tc>
                <a:tc gridSpan="2">
                  <a:txBody>
                    <a:bodyPr/>
                    <a:lstStyle/>
                    <a:p>
                      <a:pPr marL="182880" marR="0">
                        <a:lnSpc>
                          <a:spcPct val="115000"/>
                        </a:lnSpc>
                        <a:spcBef>
                          <a:spcPts val="0"/>
                        </a:spcBef>
                        <a:spcAft>
                          <a:spcPts val="0"/>
                        </a:spcAft>
                        <a:tabLst>
                          <a:tab pos="342900" algn="l"/>
                        </a:tabLst>
                      </a:pPr>
                      <a:r>
                        <a:rPr lang="en-US" sz="1100" kern="50" dirty="0">
                          <a:effectLst/>
                        </a:rPr>
                        <a:t>Conductance-based</a:t>
                      </a:r>
                      <a:endParaRPr lang="en-US" sz="1100" kern="50" dirty="0">
                        <a:solidFill>
                          <a:schemeClr val="bg1"/>
                        </a:solidFill>
                        <a:effectLst/>
                        <a:latin typeface="Times New Roman"/>
                        <a:ea typeface="SimSun"/>
                      </a:endParaRPr>
                    </a:p>
                  </a:txBody>
                  <a:tcPr marL="37224" marR="37224" marT="0" marB="0" anchor="ctr"/>
                </a:tc>
                <a:tc hMerge="1">
                  <a:txBody>
                    <a:bodyPr/>
                    <a:lstStyle/>
                    <a:p>
                      <a:endParaRPr lang="en-US"/>
                    </a:p>
                  </a:txBody>
                  <a:tcPr/>
                </a:tc>
              </a:tr>
              <a:tr h="222015">
                <a:tc gridSpan="3">
                  <a:txBody>
                    <a:bodyPr/>
                    <a:lstStyle/>
                    <a:p>
                      <a:pPr marL="0" marR="0">
                        <a:lnSpc>
                          <a:spcPct val="115000"/>
                        </a:lnSpc>
                        <a:spcBef>
                          <a:spcPts val="600"/>
                        </a:spcBef>
                        <a:spcAft>
                          <a:spcPts val="600"/>
                        </a:spcAft>
                        <a:tabLst>
                          <a:tab pos="342900" algn="l"/>
                        </a:tabLst>
                      </a:pPr>
                      <a:r>
                        <a:rPr lang="en-US" sz="1100" kern="50" dirty="0">
                          <a:effectLst/>
                        </a:rPr>
                        <a:t>B                                                              Populations</a:t>
                      </a:r>
                      <a:endParaRPr lang="en-US" sz="1100" kern="50" dirty="0">
                        <a:effectLst/>
                        <a:latin typeface="Times New Roman"/>
                        <a:ea typeface="SimSun"/>
                      </a:endParaRPr>
                    </a:p>
                  </a:txBody>
                  <a:tcPr marL="37224" marR="37224" marT="0" marB="0" anchor="ctr"/>
                </a:tc>
                <a:tc hMerge="1">
                  <a:txBody>
                    <a:bodyPr/>
                    <a:lstStyle/>
                    <a:p>
                      <a:endParaRPr lang="en-US"/>
                    </a:p>
                  </a:txBody>
                  <a:tcPr/>
                </a:tc>
                <a:tc hMerge="1">
                  <a:txBody>
                    <a:bodyPr/>
                    <a:lstStyle/>
                    <a:p>
                      <a:endParaRPr lang="en-US"/>
                    </a:p>
                  </a:txBody>
                  <a:tcPr/>
                </a:tc>
              </a:tr>
              <a:tr h="222015">
                <a:tc>
                  <a:txBody>
                    <a:bodyPr/>
                    <a:lstStyle/>
                    <a:p>
                      <a:pPr marL="457200" marR="0">
                        <a:lnSpc>
                          <a:spcPct val="115000"/>
                        </a:lnSpc>
                        <a:spcBef>
                          <a:spcPts val="0"/>
                        </a:spcBef>
                        <a:spcAft>
                          <a:spcPts val="0"/>
                        </a:spcAft>
                        <a:tabLst>
                          <a:tab pos="342900" algn="l"/>
                        </a:tabLst>
                      </a:pPr>
                      <a:r>
                        <a:rPr lang="en-US" sz="1100" kern="50" dirty="0">
                          <a:effectLst/>
                        </a:rPr>
                        <a:t>Name</a:t>
                      </a:r>
                      <a:endParaRPr lang="en-US" sz="1100" kern="50" dirty="0">
                        <a:solidFill>
                          <a:schemeClr val="bg1"/>
                        </a:solidFill>
                        <a:effectLst/>
                        <a:latin typeface="Times New Roman"/>
                        <a:ea typeface="SimSun"/>
                      </a:endParaRPr>
                    </a:p>
                  </a:txBody>
                  <a:tcPr marL="37224" marR="37224" marT="0" marB="0" anchor="ctr"/>
                </a:tc>
                <a:tc>
                  <a:txBody>
                    <a:bodyPr/>
                    <a:lstStyle/>
                    <a:p>
                      <a:pPr marL="457200" marR="0">
                        <a:lnSpc>
                          <a:spcPct val="115000"/>
                        </a:lnSpc>
                        <a:spcBef>
                          <a:spcPts val="0"/>
                        </a:spcBef>
                        <a:spcAft>
                          <a:spcPts val="0"/>
                        </a:spcAft>
                        <a:tabLst>
                          <a:tab pos="342900" algn="l"/>
                        </a:tabLst>
                      </a:pPr>
                      <a:r>
                        <a:rPr lang="en-US" sz="1100" kern="50" dirty="0">
                          <a:effectLst/>
                        </a:rPr>
                        <a:t>Elements</a:t>
                      </a:r>
                      <a:endParaRPr lang="en-US" sz="1100" kern="50" dirty="0">
                        <a:solidFill>
                          <a:schemeClr val="bg1"/>
                        </a:solidFill>
                        <a:effectLst/>
                        <a:latin typeface="Times New Roman"/>
                        <a:ea typeface="SimSun"/>
                      </a:endParaRPr>
                    </a:p>
                  </a:txBody>
                  <a:tcPr marL="37224" marR="37224" marT="0" marB="0" anchor="ctr"/>
                </a:tc>
                <a:tc>
                  <a:txBody>
                    <a:bodyPr/>
                    <a:lstStyle/>
                    <a:p>
                      <a:pPr marL="457200" marR="0">
                        <a:lnSpc>
                          <a:spcPct val="115000"/>
                        </a:lnSpc>
                        <a:spcBef>
                          <a:spcPts val="0"/>
                        </a:spcBef>
                        <a:spcAft>
                          <a:spcPts val="0"/>
                        </a:spcAft>
                        <a:tabLst>
                          <a:tab pos="342900" algn="l"/>
                        </a:tabLst>
                      </a:pPr>
                      <a:r>
                        <a:rPr lang="en-US" sz="1100" kern="50">
                          <a:effectLst/>
                        </a:rPr>
                        <a:t>Size</a:t>
                      </a:r>
                      <a:endParaRPr lang="en-US" sz="1100" kern="50">
                        <a:solidFill>
                          <a:schemeClr val="bg1"/>
                        </a:solidFill>
                        <a:effectLst/>
                        <a:latin typeface="Times New Roman"/>
                        <a:ea typeface="SimSun"/>
                      </a:endParaRPr>
                    </a:p>
                  </a:txBody>
                  <a:tcPr marL="37224" marR="37224" marT="0" marB="0" anchor="ctr"/>
                </a:tc>
              </a:tr>
              <a:tr h="222015">
                <a:tc>
                  <a:txBody>
                    <a:bodyPr/>
                    <a:lstStyle/>
                    <a:p>
                      <a:pPr marL="457200" marR="0">
                        <a:lnSpc>
                          <a:spcPct val="115000"/>
                        </a:lnSpc>
                        <a:spcBef>
                          <a:spcPts val="0"/>
                        </a:spcBef>
                        <a:spcAft>
                          <a:spcPts val="0"/>
                        </a:spcAft>
                        <a:tabLst>
                          <a:tab pos="342900" algn="l"/>
                        </a:tabLst>
                      </a:pPr>
                      <a:r>
                        <a:rPr lang="en-US" sz="1100" kern="50" dirty="0">
                          <a:effectLst/>
                        </a:rPr>
                        <a:t>CA </a:t>
                      </a:r>
                      <a:endParaRPr lang="en-US" sz="1100" kern="50" dirty="0">
                        <a:solidFill>
                          <a:schemeClr val="bg1"/>
                        </a:solidFill>
                        <a:effectLst/>
                        <a:latin typeface="Times New Roman"/>
                        <a:ea typeface="SimSun"/>
                      </a:endParaRPr>
                    </a:p>
                  </a:txBody>
                  <a:tcPr marL="37224" marR="37224" marT="0" marB="0" anchor="ctr"/>
                </a:tc>
                <a:tc>
                  <a:txBody>
                    <a:bodyPr/>
                    <a:lstStyle/>
                    <a:p>
                      <a:pPr marL="457200" marR="0">
                        <a:lnSpc>
                          <a:spcPct val="115000"/>
                        </a:lnSpc>
                        <a:spcBef>
                          <a:spcPts val="0"/>
                        </a:spcBef>
                        <a:spcAft>
                          <a:spcPts val="0"/>
                        </a:spcAft>
                        <a:tabLst>
                          <a:tab pos="342900" algn="l"/>
                        </a:tabLst>
                      </a:pPr>
                      <a:r>
                        <a:rPr lang="en-US" sz="1100" kern="50" dirty="0">
                          <a:effectLst/>
                        </a:rPr>
                        <a:t>5 RAIN networks</a:t>
                      </a:r>
                      <a:endParaRPr lang="en-US" sz="1100" kern="50" dirty="0">
                        <a:solidFill>
                          <a:schemeClr val="bg1"/>
                        </a:solidFill>
                        <a:effectLst/>
                        <a:latin typeface="Times New Roman"/>
                        <a:ea typeface="SimSun"/>
                      </a:endParaRPr>
                    </a:p>
                  </a:txBody>
                  <a:tcPr marL="37224" marR="37224" marT="0" marB="0" anchor="ctr"/>
                </a:tc>
                <a:tc>
                  <a:txBody>
                    <a:bodyPr/>
                    <a:lstStyle/>
                    <a:p>
                      <a:pPr marL="457200" marR="0">
                        <a:lnSpc>
                          <a:spcPct val="115000"/>
                        </a:lnSpc>
                        <a:spcBef>
                          <a:spcPts val="0"/>
                        </a:spcBef>
                        <a:spcAft>
                          <a:spcPts val="0"/>
                        </a:spcAft>
                        <a:tabLst>
                          <a:tab pos="342900" algn="l"/>
                        </a:tabLst>
                      </a:pPr>
                      <a:r>
                        <a:rPr lang="en-US" sz="1100" kern="50" dirty="0">
                          <a:effectLst/>
                        </a:rPr>
                        <a:t>3,200 cells</a:t>
                      </a:r>
                      <a:endParaRPr lang="en-US" sz="1100" kern="50" dirty="0">
                        <a:solidFill>
                          <a:schemeClr val="bg1"/>
                        </a:solidFill>
                        <a:effectLst/>
                        <a:latin typeface="Times New Roman"/>
                        <a:ea typeface="SimSun"/>
                      </a:endParaRPr>
                    </a:p>
                  </a:txBody>
                  <a:tcPr marL="37224" marR="37224" marT="0" marB="0" anchor="ctr"/>
                </a:tc>
              </a:tr>
              <a:tr h="222015">
                <a:tc>
                  <a:txBody>
                    <a:bodyPr/>
                    <a:lstStyle/>
                    <a:p>
                      <a:pPr marL="457200" marR="0">
                        <a:lnSpc>
                          <a:spcPct val="115000"/>
                        </a:lnSpc>
                        <a:spcBef>
                          <a:spcPts val="0"/>
                        </a:spcBef>
                        <a:spcAft>
                          <a:spcPts val="0"/>
                        </a:spcAft>
                        <a:tabLst>
                          <a:tab pos="342900" algn="l"/>
                        </a:tabLst>
                      </a:pPr>
                      <a:r>
                        <a:rPr lang="en-US" sz="1100" kern="50">
                          <a:effectLst/>
                        </a:rPr>
                        <a:t>VL </a:t>
                      </a:r>
                      <a:endParaRPr lang="en-US" sz="1100" kern="50">
                        <a:solidFill>
                          <a:schemeClr val="bg1"/>
                        </a:solidFill>
                        <a:effectLst/>
                        <a:latin typeface="Times New Roman"/>
                        <a:ea typeface="SimSun"/>
                      </a:endParaRPr>
                    </a:p>
                  </a:txBody>
                  <a:tcPr marL="37224" marR="37224" marT="0" marB="0" anchor="ctr"/>
                </a:tc>
                <a:tc>
                  <a:txBody>
                    <a:bodyPr/>
                    <a:lstStyle/>
                    <a:p>
                      <a:pPr marL="457200" marR="0">
                        <a:lnSpc>
                          <a:spcPct val="115000"/>
                        </a:lnSpc>
                        <a:spcBef>
                          <a:spcPts val="0"/>
                        </a:spcBef>
                        <a:spcAft>
                          <a:spcPts val="0"/>
                        </a:spcAft>
                        <a:tabLst>
                          <a:tab pos="342900" algn="l"/>
                        </a:tabLst>
                      </a:pPr>
                      <a:r>
                        <a:rPr lang="en-US" sz="1100" kern="50">
                          <a:effectLst/>
                        </a:rPr>
                        <a:t>5 E cell groups</a:t>
                      </a:r>
                      <a:endParaRPr lang="en-US" sz="1100" kern="50">
                        <a:solidFill>
                          <a:schemeClr val="bg1"/>
                        </a:solidFill>
                        <a:effectLst/>
                        <a:latin typeface="Times New Roman"/>
                        <a:ea typeface="SimSun"/>
                      </a:endParaRPr>
                    </a:p>
                  </a:txBody>
                  <a:tcPr marL="37224" marR="37224" marT="0" marB="0" anchor="ctr"/>
                </a:tc>
                <a:tc>
                  <a:txBody>
                    <a:bodyPr/>
                    <a:lstStyle/>
                    <a:p>
                      <a:pPr marL="457200" marR="0">
                        <a:lnSpc>
                          <a:spcPct val="115000"/>
                        </a:lnSpc>
                        <a:spcBef>
                          <a:spcPts val="0"/>
                        </a:spcBef>
                        <a:spcAft>
                          <a:spcPts val="0"/>
                        </a:spcAft>
                        <a:tabLst>
                          <a:tab pos="342900" algn="l"/>
                        </a:tabLst>
                      </a:pPr>
                      <a:r>
                        <a:rPr lang="en-US" sz="1100" kern="50" dirty="0">
                          <a:effectLst/>
                        </a:rPr>
                        <a:t>200 cells</a:t>
                      </a:r>
                      <a:endParaRPr lang="en-US" sz="1100" kern="50" dirty="0">
                        <a:solidFill>
                          <a:schemeClr val="bg1"/>
                        </a:solidFill>
                        <a:effectLst/>
                        <a:latin typeface="Times New Roman"/>
                        <a:ea typeface="SimSun"/>
                      </a:endParaRPr>
                    </a:p>
                  </a:txBody>
                  <a:tcPr marL="37224" marR="37224" marT="0" marB="0" anchor="ctr"/>
                </a:tc>
              </a:tr>
              <a:tr h="320603">
                <a:tc>
                  <a:txBody>
                    <a:bodyPr/>
                    <a:lstStyle/>
                    <a:p>
                      <a:pPr marL="457200" marR="0">
                        <a:lnSpc>
                          <a:spcPct val="115000"/>
                        </a:lnSpc>
                        <a:spcBef>
                          <a:spcPts val="0"/>
                        </a:spcBef>
                        <a:spcAft>
                          <a:spcPts val="0"/>
                        </a:spcAft>
                        <a:tabLst>
                          <a:tab pos="342900" algn="l"/>
                        </a:tabLst>
                      </a:pPr>
                      <a:r>
                        <a:rPr lang="en-US" sz="1100" kern="50">
                          <a:effectLst/>
                        </a:rPr>
                        <a:t>EC SG</a:t>
                      </a:r>
                      <a:endParaRPr lang="en-US" sz="1100" kern="50">
                        <a:solidFill>
                          <a:schemeClr val="bg1"/>
                        </a:solidFill>
                        <a:effectLst/>
                        <a:latin typeface="Times New Roman"/>
                        <a:ea typeface="SimSun"/>
                      </a:endParaRPr>
                    </a:p>
                  </a:txBody>
                  <a:tcPr marL="37224" marR="37224" marT="0" marB="0" anchor="ctr"/>
                </a:tc>
                <a:tc>
                  <a:txBody>
                    <a:bodyPr/>
                    <a:lstStyle/>
                    <a:p>
                      <a:pPr marL="457200" marR="0">
                        <a:lnSpc>
                          <a:spcPct val="115000"/>
                        </a:lnSpc>
                        <a:spcBef>
                          <a:spcPts val="0"/>
                        </a:spcBef>
                        <a:spcAft>
                          <a:spcPts val="0"/>
                        </a:spcAft>
                        <a:tabLst>
                          <a:tab pos="342900" algn="l"/>
                        </a:tabLst>
                      </a:pPr>
                      <a:r>
                        <a:rPr lang="en-US" sz="1100" kern="50" dirty="0">
                          <a:effectLst/>
                        </a:rPr>
                        <a:t>Linear positive current</a:t>
                      </a:r>
                      <a:endParaRPr lang="en-US" sz="1100" kern="50" dirty="0">
                        <a:solidFill>
                          <a:schemeClr val="bg1"/>
                        </a:solidFill>
                        <a:effectLst/>
                        <a:latin typeface="Times New Roman"/>
                        <a:ea typeface="SimSun"/>
                      </a:endParaRPr>
                    </a:p>
                  </a:txBody>
                  <a:tcPr marL="37224" marR="37224" marT="0" marB="0" anchor="ctr"/>
                </a:tc>
                <a:tc>
                  <a:txBody>
                    <a:bodyPr/>
                    <a:lstStyle/>
                    <a:p>
                      <a:pPr marL="457200" marR="0">
                        <a:lnSpc>
                          <a:spcPct val="115000"/>
                        </a:lnSpc>
                        <a:spcBef>
                          <a:spcPts val="0"/>
                        </a:spcBef>
                        <a:spcAft>
                          <a:spcPts val="0"/>
                        </a:spcAft>
                        <a:tabLst>
                          <a:tab pos="342900" algn="l"/>
                        </a:tabLst>
                      </a:pPr>
                      <a:r>
                        <a:rPr lang="en-US" sz="1100" kern="50" dirty="0">
                          <a:effectLst/>
                        </a:rPr>
                        <a:t>N/A</a:t>
                      </a:r>
                      <a:endParaRPr lang="en-US" sz="1100" kern="50" dirty="0">
                        <a:solidFill>
                          <a:schemeClr val="bg1"/>
                        </a:solidFill>
                        <a:effectLst/>
                        <a:latin typeface="Times New Roman"/>
                        <a:ea typeface="SimSun"/>
                      </a:endParaRPr>
                    </a:p>
                  </a:txBody>
                  <a:tcPr marL="37224" marR="37224" marT="0" marB="0" anchor="ctr"/>
                </a:tc>
              </a:tr>
              <a:tr h="222015">
                <a:tc>
                  <a:txBody>
                    <a:bodyPr/>
                    <a:lstStyle/>
                    <a:p>
                      <a:pPr marL="457200" marR="0">
                        <a:lnSpc>
                          <a:spcPct val="115000"/>
                        </a:lnSpc>
                        <a:spcBef>
                          <a:spcPts val="0"/>
                        </a:spcBef>
                        <a:spcAft>
                          <a:spcPts val="0"/>
                        </a:spcAft>
                        <a:tabLst>
                          <a:tab pos="342900" algn="l"/>
                        </a:tabLst>
                      </a:pPr>
                      <a:r>
                        <a:rPr lang="en-US" sz="1100" kern="50">
                          <a:effectLst/>
                        </a:rPr>
                        <a:t>EC GC</a:t>
                      </a:r>
                      <a:endParaRPr lang="en-US" sz="1100" kern="50">
                        <a:solidFill>
                          <a:schemeClr val="bg1"/>
                        </a:solidFill>
                        <a:effectLst/>
                        <a:latin typeface="Times New Roman"/>
                        <a:ea typeface="SimSun"/>
                      </a:endParaRPr>
                    </a:p>
                  </a:txBody>
                  <a:tcPr marL="37224" marR="37224" marT="0" marB="0" anchor="ctr"/>
                </a:tc>
                <a:tc>
                  <a:txBody>
                    <a:bodyPr/>
                    <a:lstStyle/>
                    <a:p>
                      <a:pPr marL="457200" marR="0">
                        <a:lnSpc>
                          <a:spcPct val="115000"/>
                        </a:lnSpc>
                        <a:spcBef>
                          <a:spcPts val="0"/>
                        </a:spcBef>
                        <a:spcAft>
                          <a:spcPts val="0"/>
                        </a:spcAft>
                        <a:tabLst>
                          <a:tab pos="342900" algn="l"/>
                        </a:tabLst>
                      </a:pPr>
                      <a:r>
                        <a:rPr lang="en-US" sz="1100" kern="50" dirty="0">
                          <a:effectLst/>
                        </a:rPr>
                        <a:t>Current file based</a:t>
                      </a:r>
                      <a:endParaRPr lang="en-US" sz="1100" kern="50" dirty="0">
                        <a:solidFill>
                          <a:schemeClr val="bg1"/>
                        </a:solidFill>
                        <a:effectLst/>
                        <a:latin typeface="Times New Roman"/>
                        <a:ea typeface="SimSun"/>
                      </a:endParaRPr>
                    </a:p>
                  </a:txBody>
                  <a:tcPr marL="37224" marR="37224" marT="0" marB="0" anchor="ctr"/>
                </a:tc>
                <a:tc>
                  <a:txBody>
                    <a:bodyPr/>
                    <a:lstStyle/>
                    <a:p>
                      <a:pPr marL="457200" marR="0">
                        <a:lnSpc>
                          <a:spcPct val="115000"/>
                        </a:lnSpc>
                        <a:spcBef>
                          <a:spcPts val="0"/>
                        </a:spcBef>
                        <a:spcAft>
                          <a:spcPts val="0"/>
                        </a:spcAft>
                        <a:tabLst>
                          <a:tab pos="342900" algn="l"/>
                        </a:tabLst>
                      </a:pPr>
                      <a:r>
                        <a:rPr lang="en-US" sz="1100" kern="50" dirty="0">
                          <a:effectLst/>
                        </a:rPr>
                        <a:t>N/A</a:t>
                      </a:r>
                      <a:endParaRPr lang="en-US" sz="1100" kern="50" dirty="0">
                        <a:solidFill>
                          <a:schemeClr val="bg1"/>
                        </a:solidFill>
                        <a:effectLst/>
                        <a:latin typeface="Times New Roman"/>
                        <a:ea typeface="SimSun"/>
                      </a:endParaRPr>
                    </a:p>
                  </a:txBody>
                  <a:tcPr marL="37224" marR="37224" marT="0" marB="0" anchor="ctr"/>
                </a:tc>
              </a:tr>
              <a:tr h="222015">
                <a:tc>
                  <a:txBody>
                    <a:bodyPr/>
                    <a:lstStyle/>
                    <a:p>
                      <a:pPr marL="457200" marR="0">
                        <a:lnSpc>
                          <a:spcPct val="115000"/>
                        </a:lnSpc>
                        <a:spcBef>
                          <a:spcPts val="0"/>
                        </a:spcBef>
                        <a:spcAft>
                          <a:spcPts val="0"/>
                        </a:spcAft>
                        <a:tabLst>
                          <a:tab pos="342900" algn="l"/>
                        </a:tabLst>
                      </a:pPr>
                      <a:r>
                        <a:rPr lang="en-US" sz="1100" kern="50">
                          <a:effectLst/>
                        </a:rPr>
                        <a:t>BC (theta)</a:t>
                      </a:r>
                      <a:endParaRPr lang="en-US" sz="1100" kern="50">
                        <a:solidFill>
                          <a:schemeClr val="bg1"/>
                        </a:solidFill>
                        <a:effectLst/>
                        <a:latin typeface="Times New Roman"/>
                        <a:ea typeface="SimSun"/>
                      </a:endParaRPr>
                    </a:p>
                  </a:txBody>
                  <a:tcPr marL="37224" marR="37224" marT="0" marB="0" anchor="ctr"/>
                </a:tc>
                <a:tc>
                  <a:txBody>
                    <a:bodyPr/>
                    <a:lstStyle/>
                    <a:p>
                      <a:pPr marL="457200" marR="0">
                        <a:lnSpc>
                          <a:spcPct val="115000"/>
                        </a:lnSpc>
                        <a:spcBef>
                          <a:spcPts val="0"/>
                        </a:spcBef>
                        <a:spcAft>
                          <a:spcPts val="0"/>
                        </a:spcAft>
                        <a:tabLst>
                          <a:tab pos="342900" algn="l"/>
                        </a:tabLst>
                      </a:pPr>
                      <a:r>
                        <a:rPr lang="en-US" sz="1100" kern="50">
                          <a:effectLst/>
                        </a:rPr>
                        <a:t>RAIN network</a:t>
                      </a:r>
                      <a:endParaRPr lang="en-US" sz="1100" kern="50">
                        <a:solidFill>
                          <a:schemeClr val="bg1"/>
                        </a:solidFill>
                        <a:effectLst/>
                        <a:latin typeface="Times New Roman"/>
                        <a:ea typeface="SimSun"/>
                      </a:endParaRPr>
                    </a:p>
                  </a:txBody>
                  <a:tcPr marL="37224" marR="37224" marT="0" marB="0" anchor="ctr"/>
                </a:tc>
                <a:tc>
                  <a:txBody>
                    <a:bodyPr/>
                    <a:lstStyle/>
                    <a:p>
                      <a:pPr marL="457200" marR="0">
                        <a:lnSpc>
                          <a:spcPct val="115000"/>
                        </a:lnSpc>
                        <a:spcBef>
                          <a:spcPts val="0"/>
                        </a:spcBef>
                        <a:spcAft>
                          <a:spcPts val="0"/>
                        </a:spcAft>
                        <a:tabLst>
                          <a:tab pos="342900" algn="l"/>
                        </a:tabLst>
                      </a:pPr>
                      <a:r>
                        <a:rPr lang="en-US" sz="1100" kern="50" dirty="0">
                          <a:effectLst/>
                        </a:rPr>
                        <a:t>1,600 cells</a:t>
                      </a:r>
                      <a:endParaRPr lang="en-US" sz="1100" kern="50" dirty="0">
                        <a:solidFill>
                          <a:schemeClr val="bg1"/>
                        </a:solidFill>
                        <a:effectLst/>
                        <a:latin typeface="Times New Roman"/>
                        <a:ea typeface="SimSun"/>
                      </a:endParaRPr>
                    </a:p>
                  </a:txBody>
                  <a:tcPr marL="37224" marR="37224" marT="0" marB="0" anchor="ctr"/>
                </a:tc>
              </a:tr>
              <a:tr h="222015">
                <a:tc>
                  <a:txBody>
                    <a:bodyPr/>
                    <a:lstStyle/>
                    <a:p>
                      <a:pPr marL="457200" marR="0">
                        <a:lnSpc>
                          <a:spcPct val="115000"/>
                        </a:lnSpc>
                        <a:spcBef>
                          <a:spcPts val="0"/>
                        </a:spcBef>
                        <a:spcAft>
                          <a:spcPts val="0"/>
                        </a:spcAft>
                        <a:tabLst>
                          <a:tab pos="342900" algn="l"/>
                        </a:tabLst>
                      </a:pPr>
                      <a:r>
                        <a:rPr lang="en-US" sz="1100" kern="50">
                          <a:effectLst/>
                        </a:rPr>
                        <a:t>OLM</a:t>
                      </a:r>
                      <a:endParaRPr lang="en-US" sz="1100" kern="50">
                        <a:solidFill>
                          <a:schemeClr val="bg1"/>
                        </a:solidFill>
                        <a:effectLst/>
                        <a:latin typeface="Times New Roman"/>
                        <a:ea typeface="SimSun"/>
                      </a:endParaRPr>
                    </a:p>
                  </a:txBody>
                  <a:tcPr marL="37224" marR="37224" marT="0" marB="0" anchor="ctr"/>
                </a:tc>
                <a:tc>
                  <a:txBody>
                    <a:bodyPr/>
                    <a:lstStyle/>
                    <a:p>
                      <a:pPr marL="457200" marR="0">
                        <a:lnSpc>
                          <a:spcPct val="115000"/>
                        </a:lnSpc>
                        <a:spcBef>
                          <a:spcPts val="0"/>
                        </a:spcBef>
                        <a:spcAft>
                          <a:spcPts val="0"/>
                        </a:spcAft>
                        <a:tabLst>
                          <a:tab pos="342900" algn="l"/>
                        </a:tabLst>
                      </a:pPr>
                      <a:r>
                        <a:rPr lang="en-US" sz="1100" kern="50" dirty="0">
                          <a:effectLst/>
                        </a:rPr>
                        <a:t>I cell group</a:t>
                      </a:r>
                      <a:endParaRPr lang="en-US" sz="1100" kern="50" dirty="0">
                        <a:solidFill>
                          <a:schemeClr val="bg1"/>
                        </a:solidFill>
                        <a:effectLst/>
                        <a:latin typeface="Times New Roman"/>
                        <a:ea typeface="SimSun"/>
                      </a:endParaRPr>
                    </a:p>
                  </a:txBody>
                  <a:tcPr marL="37224" marR="37224" marT="0" marB="0" anchor="ctr"/>
                </a:tc>
                <a:tc>
                  <a:txBody>
                    <a:bodyPr/>
                    <a:lstStyle/>
                    <a:p>
                      <a:pPr marL="457200" marR="0">
                        <a:lnSpc>
                          <a:spcPct val="115000"/>
                        </a:lnSpc>
                        <a:spcBef>
                          <a:spcPts val="0"/>
                        </a:spcBef>
                        <a:spcAft>
                          <a:spcPts val="0"/>
                        </a:spcAft>
                        <a:tabLst>
                          <a:tab pos="342900" algn="l"/>
                        </a:tabLst>
                      </a:pPr>
                      <a:r>
                        <a:rPr lang="en-US" sz="1100" kern="50" dirty="0">
                          <a:effectLst/>
                        </a:rPr>
                        <a:t>300 cells</a:t>
                      </a:r>
                      <a:endParaRPr lang="en-US" sz="1100" kern="50" dirty="0">
                        <a:solidFill>
                          <a:schemeClr val="bg1"/>
                        </a:solidFill>
                        <a:effectLst/>
                        <a:latin typeface="Times New Roman"/>
                        <a:ea typeface="SimSun"/>
                      </a:endParaRPr>
                    </a:p>
                  </a:txBody>
                  <a:tcPr marL="37224" marR="37224" marT="0" marB="0" anchor="ctr"/>
                </a:tc>
              </a:tr>
              <a:tr h="320603">
                <a:tc>
                  <a:txBody>
                    <a:bodyPr/>
                    <a:lstStyle/>
                    <a:p>
                      <a:pPr marL="457200" marR="0">
                        <a:lnSpc>
                          <a:spcPct val="115000"/>
                        </a:lnSpc>
                        <a:spcBef>
                          <a:spcPts val="0"/>
                        </a:spcBef>
                        <a:spcAft>
                          <a:spcPts val="0"/>
                        </a:spcAft>
                        <a:tabLst>
                          <a:tab pos="342900" algn="l"/>
                        </a:tabLst>
                      </a:pPr>
                      <a:r>
                        <a:rPr lang="en-US" sz="1100" kern="50" dirty="0">
                          <a:effectLst/>
                        </a:rPr>
                        <a:t>PPA</a:t>
                      </a:r>
                      <a:endParaRPr lang="en-US" sz="1100" kern="50" dirty="0">
                        <a:solidFill>
                          <a:schemeClr val="bg1"/>
                        </a:solidFill>
                        <a:effectLst/>
                        <a:latin typeface="Times New Roman"/>
                        <a:ea typeface="SimSun"/>
                      </a:endParaRPr>
                    </a:p>
                  </a:txBody>
                  <a:tcPr marL="37224" marR="37224" marT="0" marB="0" anchor="ctr"/>
                </a:tc>
                <a:tc>
                  <a:txBody>
                    <a:bodyPr/>
                    <a:lstStyle/>
                    <a:p>
                      <a:pPr marL="457200" marR="0">
                        <a:lnSpc>
                          <a:spcPct val="115000"/>
                        </a:lnSpc>
                        <a:spcBef>
                          <a:spcPts val="0"/>
                        </a:spcBef>
                        <a:spcAft>
                          <a:spcPts val="0"/>
                        </a:spcAft>
                        <a:tabLst>
                          <a:tab pos="342900" algn="l"/>
                        </a:tabLst>
                      </a:pPr>
                      <a:r>
                        <a:rPr lang="en-US" sz="1100" kern="50" dirty="0">
                          <a:effectLst/>
                        </a:rPr>
                        <a:t>Linear negative current</a:t>
                      </a:r>
                      <a:endParaRPr lang="en-US" sz="1100" kern="50" dirty="0">
                        <a:solidFill>
                          <a:schemeClr val="bg1"/>
                        </a:solidFill>
                        <a:effectLst/>
                        <a:latin typeface="Times New Roman"/>
                        <a:ea typeface="SimSun"/>
                      </a:endParaRPr>
                    </a:p>
                  </a:txBody>
                  <a:tcPr marL="37224" marR="37224" marT="0" marB="0" anchor="ctr"/>
                </a:tc>
                <a:tc>
                  <a:txBody>
                    <a:bodyPr/>
                    <a:lstStyle/>
                    <a:p>
                      <a:pPr marL="457200" marR="0">
                        <a:lnSpc>
                          <a:spcPct val="115000"/>
                        </a:lnSpc>
                        <a:spcBef>
                          <a:spcPts val="0"/>
                        </a:spcBef>
                        <a:spcAft>
                          <a:spcPts val="0"/>
                        </a:spcAft>
                        <a:tabLst>
                          <a:tab pos="342900" algn="l"/>
                        </a:tabLst>
                      </a:pPr>
                      <a:r>
                        <a:rPr lang="en-US" sz="1100" kern="50" dirty="0">
                          <a:effectLst/>
                        </a:rPr>
                        <a:t>N/A</a:t>
                      </a:r>
                      <a:endParaRPr lang="en-US" sz="1100" kern="50" dirty="0">
                        <a:solidFill>
                          <a:schemeClr val="bg1"/>
                        </a:solidFill>
                        <a:effectLst/>
                        <a:latin typeface="Times New Roman"/>
                        <a:ea typeface="SimSun"/>
                      </a:endParaRPr>
                    </a:p>
                  </a:txBody>
                  <a:tcPr marL="37224" marR="37224" marT="0" marB="0" anchor="ctr"/>
                </a:tc>
              </a:tr>
              <a:tr h="222015">
                <a:tc>
                  <a:txBody>
                    <a:bodyPr/>
                    <a:lstStyle/>
                    <a:p>
                      <a:pPr marL="457200" marR="0">
                        <a:lnSpc>
                          <a:spcPct val="115000"/>
                        </a:lnSpc>
                        <a:spcBef>
                          <a:spcPts val="0"/>
                        </a:spcBef>
                        <a:spcAft>
                          <a:spcPts val="0"/>
                        </a:spcAft>
                        <a:tabLst>
                          <a:tab pos="342900" algn="l"/>
                        </a:tabLst>
                      </a:pPr>
                      <a:r>
                        <a:rPr lang="en-US" sz="1100" kern="50">
                          <a:effectLst/>
                        </a:rPr>
                        <a:t>SB</a:t>
                      </a:r>
                      <a:endParaRPr lang="en-US" sz="1100" kern="50">
                        <a:solidFill>
                          <a:schemeClr val="bg1"/>
                        </a:solidFill>
                        <a:effectLst/>
                        <a:latin typeface="Times New Roman"/>
                        <a:ea typeface="SimSun"/>
                      </a:endParaRPr>
                    </a:p>
                  </a:txBody>
                  <a:tcPr marL="37224" marR="37224" marT="0" marB="0" anchor="ctr"/>
                </a:tc>
                <a:tc>
                  <a:txBody>
                    <a:bodyPr/>
                    <a:lstStyle/>
                    <a:p>
                      <a:pPr marL="457200" marR="0">
                        <a:lnSpc>
                          <a:spcPct val="115000"/>
                        </a:lnSpc>
                        <a:spcBef>
                          <a:spcPts val="0"/>
                        </a:spcBef>
                        <a:spcAft>
                          <a:spcPts val="0"/>
                        </a:spcAft>
                        <a:tabLst>
                          <a:tab pos="342900" algn="l"/>
                        </a:tabLst>
                      </a:pPr>
                      <a:r>
                        <a:rPr lang="en-US" sz="1100" kern="50">
                          <a:effectLst/>
                        </a:rPr>
                        <a:t>2 E cell groups</a:t>
                      </a:r>
                      <a:endParaRPr lang="en-US" sz="1100" kern="50">
                        <a:solidFill>
                          <a:schemeClr val="bg1"/>
                        </a:solidFill>
                        <a:effectLst/>
                        <a:latin typeface="Times New Roman"/>
                        <a:ea typeface="SimSun"/>
                      </a:endParaRPr>
                    </a:p>
                  </a:txBody>
                  <a:tcPr marL="37224" marR="37224" marT="0" marB="0" anchor="ctr"/>
                </a:tc>
                <a:tc>
                  <a:txBody>
                    <a:bodyPr/>
                    <a:lstStyle/>
                    <a:p>
                      <a:pPr marL="457200" marR="0">
                        <a:lnSpc>
                          <a:spcPct val="115000"/>
                        </a:lnSpc>
                        <a:spcBef>
                          <a:spcPts val="0"/>
                        </a:spcBef>
                        <a:spcAft>
                          <a:spcPts val="0"/>
                        </a:spcAft>
                        <a:tabLst>
                          <a:tab pos="342900" algn="l"/>
                        </a:tabLst>
                      </a:pPr>
                      <a:r>
                        <a:rPr lang="en-US" sz="1100" kern="50" dirty="0">
                          <a:effectLst/>
                        </a:rPr>
                        <a:t>80 cells</a:t>
                      </a:r>
                      <a:endParaRPr lang="en-US" sz="1100" kern="50" dirty="0">
                        <a:solidFill>
                          <a:schemeClr val="bg1"/>
                        </a:solidFill>
                        <a:effectLst/>
                        <a:latin typeface="Times New Roman"/>
                        <a:ea typeface="SimSun"/>
                      </a:endParaRPr>
                    </a:p>
                  </a:txBody>
                  <a:tcPr marL="37224" marR="37224" marT="0" marB="0" anchor="ctr"/>
                </a:tc>
              </a:tr>
              <a:tr h="222015">
                <a:tc>
                  <a:txBody>
                    <a:bodyPr/>
                    <a:lstStyle/>
                    <a:p>
                      <a:pPr marL="457200" marR="0">
                        <a:lnSpc>
                          <a:spcPct val="115000"/>
                        </a:lnSpc>
                        <a:spcBef>
                          <a:spcPts val="0"/>
                        </a:spcBef>
                        <a:spcAft>
                          <a:spcPts val="0"/>
                        </a:spcAft>
                        <a:tabLst>
                          <a:tab pos="342900" algn="l"/>
                        </a:tabLst>
                      </a:pPr>
                      <a:r>
                        <a:rPr lang="en-US" sz="1100" kern="50">
                          <a:effectLst/>
                        </a:rPr>
                        <a:t>RS</a:t>
                      </a:r>
                      <a:endParaRPr lang="en-US" sz="1100" kern="50">
                        <a:solidFill>
                          <a:schemeClr val="bg1"/>
                        </a:solidFill>
                        <a:effectLst/>
                        <a:latin typeface="Times New Roman"/>
                        <a:ea typeface="SimSun"/>
                      </a:endParaRPr>
                    </a:p>
                  </a:txBody>
                  <a:tcPr marL="37224" marR="37224" marT="0" marB="0" anchor="ctr"/>
                </a:tc>
                <a:tc>
                  <a:txBody>
                    <a:bodyPr/>
                    <a:lstStyle/>
                    <a:p>
                      <a:pPr marL="457200" marR="0">
                        <a:lnSpc>
                          <a:spcPct val="115000"/>
                        </a:lnSpc>
                        <a:spcBef>
                          <a:spcPts val="0"/>
                        </a:spcBef>
                        <a:spcAft>
                          <a:spcPts val="0"/>
                        </a:spcAft>
                        <a:tabLst>
                          <a:tab pos="342900" algn="l"/>
                        </a:tabLst>
                      </a:pPr>
                      <a:r>
                        <a:rPr lang="en-US" sz="1100" kern="50">
                          <a:effectLst/>
                        </a:rPr>
                        <a:t>2 E cell groups</a:t>
                      </a:r>
                      <a:endParaRPr lang="en-US" sz="1100" kern="50">
                        <a:solidFill>
                          <a:schemeClr val="bg1"/>
                        </a:solidFill>
                        <a:effectLst/>
                        <a:latin typeface="Times New Roman"/>
                        <a:ea typeface="SimSun"/>
                      </a:endParaRPr>
                    </a:p>
                  </a:txBody>
                  <a:tcPr marL="37224" marR="37224" marT="0" marB="0" anchor="ctr"/>
                </a:tc>
                <a:tc>
                  <a:txBody>
                    <a:bodyPr/>
                    <a:lstStyle/>
                    <a:p>
                      <a:pPr marL="457200" marR="0">
                        <a:lnSpc>
                          <a:spcPct val="115000"/>
                        </a:lnSpc>
                        <a:spcBef>
                          <a:spcPts val="0"/>
                        </a:spcBef>
                        <a:spcAft>
                          <a:spcPts val="0"/>
                        </a:spcAft>
                        <a:tabLst>
                          <a:tab pos="342900" algn="l"/>
                        </a:tabLst>
                      </a:pPr>
                      <a:r>
                        <a:rPr lang="en-US" sz="1100" kern="50" dirty="0">
                          <a:effectLst/>
                        </a:rPr>
                        <a:t>80 cells</a:t>
                      </a:r>
                      <a:endParaRPr lang="en-US" sz="1100" kern="50" dirty="0">
                        <a:solidFill>
                          <a:schemeClr val="bg1"/>
                        </a:solidFill>
                        <a:effectLst/>
                        <a:latin typeface="Times New Roman"/>
                        <a:ea typeface="SimSun"/>
                      </a:endParaRPr>
                    </a:p>
                  </a:txBody>
                  <a:tcPr marL="37224" marR="37224" marT="0" marB="0" anchor="ctr"/>
                </a:tc>
              </a:tr>
              <a:tr h="222015">
                <a:tc>
                  <a:txBody>
                    <a:bodyPr/>
                    <a:lstStyle/>
                    <a:p>
                      <a:pPr marL="457200" marR="0">
                        <a:lnSpc>
                          <a:spcPct val="115000"/>
                        </a:lnSpc>
                        <a:spcBef>
                          <a:spcPts val="0"/>
                        </a:spcBef>
                        <a:spcAft>
                          <a:spcPts val="0"/>
                        </a:spcAft>
                        <a:tabLst>
                          <a:tab pos="342900" algn="l"/>
                        </a:tabLst>
                      </a:pPr>
                      <a:r>
                        <a:rPr lang="en-US" sz="1100" kern="50">
                          <a:effectLst/>
                        </a:rPr>
                        <a:t>FS</a:t>
                      </a:r>
                      <a:endParaRPr lang="en-US" sz="1100" kern="50">
                        <a:solidFill>
                          <a:schemeClr val="bg1"/>
                        </a:solidFill>
                        <a:effectLst/>
                        <a:latin typeface="Times New Roman"/>
                        <a:ea typeface="SimSun"/>
                      </a:endParaRPr>
                    </a:p>
                  </a:txBody>
                  <a:tcPr marL="37224" marR="37224" marT="0" marB="0" anchor="ctr"/>
                </a:tc>
                <a:tc>
                  <a:txBody>
                    <a:bodyPr/>
                    <a:lstStyle/>
                    <a:p>
                      <a:pPr marL="457200" marR="0">
                        <a:lnSpc>
                          <a:spcPct val="115000"/>
                        </a:lnSpc>
                        <a:spcBef>
                          <a:spcPts val="0"/>
                        </a:spcBef>
                        <a:spcAft>
                          <a:spcPts val="0"/>
                        </a:spcAft>
                        <a:tabLst>
                          <a:tab pos="342900" algn="l"/>
                        </a:tabLst>
                      </a:pPr>
                      <a:r>
                        <a:rPr lang="en-US" sz="1100" kern="50" dirty="0">
                          <a:effectLst/>
                        </a:rPr>
                        <a:t>2 I cell groups</a:t>
                      </a:r>
                      <a:endParaRPr lang="en-US" sz="1100" kern="50" dirty="0">
                        <a:solidFill>
                          <a:schemeClr val="bg1"/>
                        </a:solidFill>
                        <a:effectLst/>
                        <a:latin typeface="Times New Roman"/>
                        <a:ea typeface="SimSun"/>
                      </a:endParaRPr>
                    </a:p>
                  </a:txBody>
                  <a:tcPr marL="37224" marR="37224" marT="0" marB="0" anchor="ctr"/>
                </a:tc>
                <a:tc>
                  <a:txBody>
                    <a:bodyPr/>
                    <a:lstStyle/>
                    <a:p>
                      <a:pPr marL="457200" marR="0">
                        <a:lnSpc>
                          <a:spcPct val="115000"/>
                        </a:lnSpc>
                        <a:spcBef>
                          <a:spcPts val="0"/>
                        </a:spcBef>
                        <a:spcAft>
                          <a:spcPts val="0"/>
                        </a:spcAft>
                        <a:tabLst>
                          <a:tab pos="342900" algn="l"/>
                        </a:tabLst>
                      </a:pPr>
                      <a:r>
                        <a:rPr lang="en-US" sz="1100" kern="50" dirty="0">
                          <a:effectLst/>
                        </a:rPr>
                        <a:t>20 cells</a:t>
                      </a:r>
                      <a:endParaRPr lang="en-US" sz="1100" kern="50" dirty="0">
                        <a:solidFill>
                          <a:schemeClr val="bg1"/>
                        </a:solidFill>
                        <a:effectLst/>
                        <a:latin typeface="Times New Roman"/>
                        <a:ea typeface="SimSun"/>
                      </a:endParaRPr>
                    </a:p>
                  </a:txBody>
                  <a:tcPr marL="37224" marR="37224" marT="0" marB="0" anchor="ctr"/>
                </a:tc>
              </a:tr>
              <a:tr h="222015">
                <a:tc>
                  <a:txBody>
                    <a:bodyPr/>
                    <a:lstStyle/>
                    <a:p>
                      <a:pPr marL="457200" marR="0">
                        <a:lnSpc>
                          <a:spcPct val="115000"/>
                        </a:lnSpc>
                        <a:spcBef>
                          <a:spcPts val="0"/>
                        </a:spcBef>
                        <a:spcAft>
                          <a:spcPts val="0"/>
                        </a:spcAft>
                        <a:tabLst>
                          <a:tab pos="342900" algn="l"/>
                        </a:tabLst>
                      </a:pPr>
                      <a:r>
                        <a:rPr lang="en-US" sz="1100" kern="50">
                          <a:effectLst/>
                        </a:rPr>
                        <a:t>PF</a:t>
                      </a:r>
                      <a:endParaRPr lang="en-US" sz="1100" kern="50">
                        <a:solidFill>
                          <a:schemeClr val="bg1"/>
                        </a:solidFill>
                        <a:effectLst/>
                        <a:latin typeface="Times New Roman"/>
                        <a:ea typeface="SimSun"/>
                      </a:endParaRPr>
                    </a:p>
                  </a:txBody>
                  <a:tcPr marL="37224" marR="37224" marT="0" marB="0" anchor="ctr"/>
                </a:tc>
                <a:tc>
                  <a:txBody>
                    <a:bodyPr/>
                    <a:lstStyle/>
                    <a:p>
                      <a:pPr marL="457200" marR="0">
                        <a:lnSpc>
                          <a:spcPct val="115000"/>
                        </a:lnSpc>
                        <a:spcBef>
                          <a:spcPts val="0"/>
                        </a:spcBef>
                        <a:spcAft>
                          <a:spcPts val="0"/>
                        </a:spcAft>
                        <a:tabLst>
                          <a:tab pos="342900" algn="l"/>
                        </a:tabLst>
                      </a:pPr>
                      <a:r>
                        <a:rPr lang="en-US" sz="1100" kern="50">
                          <a:effectLst/>
                        </a:rPr>
                        <a:t>6 RAIN networks</a:t>
                      </a:r>
                      <a:endParaRPr lang="en-US" sz="1100" kern="50">
                        <a:solidFill>
                          <a:schemeClr val="bg1"/>
                        </a:solidFill>
                        <a:effectLst/>
                        <a:latin typeface="Times New Roman"/>
                        <a:ea typeface="SimSun"/>
                      </a:endParaRPr>
                    </a:p>
                  </a:txBody>
                  <a:tcPr marL="37224" marR="37224" marT="0" marB="0" anchor="ctr"/>
                </a:tc>
                <a:tc>
                  <a:txBody>
                    <a:bodyPr/>
                    <a:lstStyle/>
                    <a:p>
                      <a:pPr marL="457200" marR="0">
                        <a:lnSpc>
                          <a:spcPct val="115000"/>
                        </a:lnSpc>
                        <a:spcBef>
                          <a:spcPts val="0"/>
                        </a:spcBef>
                        <a:spcAft>
                          <a:spcPts val="0"/>
                        </a:spcAft>
                        <a:tabLst>
                          <a:tab pos="342900" algn="l"/>
                        </a:tabLst>
                      </a:pPr>
                      <a:r>
                        <a:rPr lang="en-US" sz="1100" kern="50" dirty="0">
                          <a:effectLst/>
                        </a:rPr>
                        <a:t>1,600 cells</a:t>
                      </a:r>
                      <a:endParaRPr lang="en-US" sz="1100" kern="50" dirty="0">
                        <a:solidFill>
                          <a:schemeClr val="bg1"/>
                        </a:solidFill>
                        <a:effectLst/>
                        <a:latin typeface="Times New Roman"/>
                        <a:ea typeface="SimSun"/>
                      </a:endParaRPr>
                    </a:p>
                  </a:txBody>
                  <a:tcPr marL="37224" marR="37224" marT="0" marB="0" anchor="ctr"/>
                </a:tc>
              </a:tr>
              <a:tr h="222015">
                <a:tc>
                  <a:txBody>
                    <a:bodyPr/>
                    <a:lstStyle/>
                    <a:p>
                      <a:pPr marL="457200" marR="0">
                        <a:lnSpc>
                          <a:spcPct val="115000"/>
                        </a:lnSpc>
                        <a:spcBef>
                          <a:spcPts val="0"/>
                        </a:spcBef>
                        <a:spcAft>
                          <a:spcPts val="0"/>
                        </a:spcAft>
                        <a:tabLst>
                          <a:tab pos="342900" algn="l"/>
                        </a:tabLst>
                      </a:pPr>
                      <a:r>
                        <a:rPr lang="en-US" sz="1100" kern="50">
                          <a:effectLst/>
                        </a:rPr>
                        <a:t>PF (theta)</a:t>
                      </a:r>
                      <a:endParaRPr lang="en-US" sz="1100" kern="50">
                        <a:solidFill>
                          <a:schemeClr val="bg1"/>
                        </a:solidFill>
                        <a:effectLst/>
                        <a:latin typeface="Times New Roman"/>
                        <a:ea typeface="SimSun"/>
                      </a:endParaRPr>
                    </a:p>
                  </a:txBody>
                  <a:tcPr marL="37224" marR="37224" marT="0" marB="0" anchor="ctr"/>
                </a:tc>
                <a:tc>
                  <a:txBody>
                    <a:bodyPr/>
                    <a:lstStyle/>
                    <a:p>
                      <a:pPr marL="457200" marR="0">
                        <a:lnSpc>
                          <a:spcPct val="115000"/>
                        </a:lnSpc>
                        <a:spcBef>
                          <a:spcPts val="0"/>
                        </a:spcBef>
                        <a:spcAft>
                          <a:spcPts val="0"/>
                        </a:spcAft>
                        <a:tabLst>
                          <a:tab pos="342900" algn="l"/>
                        </a:tabLst>
                      </a:pPr>
                      <a:r>
                        <a:rPr lang="en-US" sz="1100" kern="50">
                          <a:effectLst/>
                        </a:rPr>
                        <a:t>RAIN network</a:t>
                      </a:r>
                      <a:endParaRPr lang="en-US" sz="1100" kern="50">
                        <a:solidFill>
                          <a:schemeClr val="bg1"/>
                        </a:solidFill>
                        <a:effectLst/>
                        <a:latin typeface="Times New Roman"/>
                        <a:ea typeface="SimSun"/>
                      </a:endParaRPr>
                    </a:p>
                  </a:txBody>
                  <a:tcPr marL="37224" marR="37224" marT="0" marB="0" anchor="ctr"/>
                </a:tc>
                <a:tc>
                  <a:txBody>
                    <a:bodyPr/>
                    <a:lstStyle/>
                    <a:p>
                      <a:pPr marL="457200" marR="0">
                        <a:lnSpc>
                          <a:spcPct val="115000"/>
                        </a:lnSpc>
                        <a:spcBef>
                          <a:spcPts val="0"/>
                        </a:spcBef>
                        <a:spcAft>
                          <a:spcPts val="0"/>
                        </a:spcAft>
                        <a:tabLst>
                          <a:tab pos="342900" algn="l"/>
                        </a:tabLst>
                      </a:pPr>
                      <a:r>
                        <a:rPr lang="en-US" sz="1100" kern="50" dirty="0">
                          <a:effectLst/>
                        </a:rPr>
                        <a:t>1,600 cells</a:t>
                      </a:r>
                      <a:endParaRPr lang="en-US" sz="1100" kern="50" dirty="0">
                        <a:solidFill>
                          <a:schemeClr val="bg1"/>
                        </a:solidFill>
                        <a:effectLst/>
                        <a:latin typeface="Times New Roman"/>
                        <a:ea typeface="SimSun"/>
                      </a:endParaRPr>
                    </a:p>
                  </a:txBody>
                  <a:tcPr marL="37224" marR="37224" marT="0" marB="0" anchor="ctr"/>
                </a:tc>
              </a:tr>
              <a:tr h="222015">
                <a:tc>
                  <a:txBody>
                    <a:bodyPr/>
                    <a:lstStyle/>
                    <a:p>
                      <a:pPr marL="457200" marR="0">
                        <a:lnSpc>
                          <a:spcPct val="115000"/>
                        </a:lnSpc>
                        <a:spcBef>
                          <a:spcPts val="0"/>
                        </a:spcBef>
                        <a:spcAft>
                          <a:spcPts val="0"/>
                        </a:spcAft>
                        <a:tabLst>
                          <a:tab pos="342900" algn="l"/>
                        </a:tabLst>
                      </a:pPr>
                      <a:r>
                        <a:rPr lang="en-US" sz="1100" kern="50">
                          <a:effectLst/>
                        </a:rPr>
                        <a:t>PM</a:t>
                      </a:r>
                      <a:endParaRPr lang="en-US" sz="1100" kern="50">
                        <a:solidFill>
                          <a:schemeClr val="bg1"/>
                        </a:solidFill>
                        <a:effectLst/>
                        <a:latin typeface="Times New Roman"/>
                        <a:ea typeface="SimSun"/>
                      </a:endParaRPr>
                    </a:p>
                  </a:txBody>
                  <a:tcPr marL="37224" marR="37224" marT="0" marB="0" anchor="ctr"/>
                </a:tc>
                <a:tc>
                  <a:txBody>
                    <a:bodyPr/>
                    <a:lstStyle/>
                    <a:p>
                      <a:pPr marL="457200" marR="0">
                        <a:lnSpc>
                          <a:spcPct val="115000"/>
                        </a:lnSpc>
                        <a:spcBef>
                          <a:spcPts val="0"/>
                        </a:spcBef>
                        <a:spcAft>
                          <a:spcPts val="0"/>
                        </a:spcAft>
                        <a:tabLst>
                          <a:tab pos="342900" algn="l"/>
                        </a:tabLst>
                      </a:pPr>
                      <a:r>
                        <a:rPr lang="en-US" sz="1100" kern="50">
                          <a:effectLst/>
                        </a:rPr>
                        <a:t>2 E cell groups</a:t>
                      </a:r>
                      <a:endParaRPr lang="en-US" sz="1100" kern="50">
                        <a:solidFill>
                          <a:schemeClr val="bg1"/>
                        </a:solidFill>
                        <a:effectLst/>
                        <a:latin typeface="Times New Roman"/>
                        <a:ea typeface="SimSun"/>
                      </a:endParaRPr>
                    </a:p>
                  </a:txBody>
                  <a:tcPr marL="37224" marR="37224" marT="0" marB="0" anchor="ctr"/>
                </a:tc>
                <a:tc>
                  <a:txBody>
                    <a:bodyPr/>
                    <a:lstStyle/>
                    <a:p>
                      <a:pPr marL="457200" marR="0">
                        <a:lnSpc>
                          <a:spcPct val="115000"/>
                        </a:lnSpc>
                        <a:spcBef>
                          <a:spcPts val="0"/>
                        </a:spcBef>
                        <a:spcAft>
                          <a:spcPts val="0"/>
                        </a:spcAft>
                        <a:tabLst>
                          <a:tab pos="342900" algn="l"/>
                        </a:tabLst>
                      </a:pPr>
                      <a:r>
                        <a:rPr lang="en-US" sz="1100" kern="50" dirty="0">
                          <a:effectLst/>
                        </a:rPr>
                        <a:t>100 cells</a:t>
                      </a:r>
                      <a:endParaRPr lang="en-US" sz="1100" kern="50" dirty="0">
                        <a:solidFill>
                          <a:schemeClr val="bg1"/>
                        </a:solidFill>
                        <a:effectLst/>
                        <a:latin typeface="Times New Roman"/>
                        <a:ea typeface="SimSun"/>
                      </a:endParaRPr>
                    </a:p>
                  </a:txBody>
                  <a:tcPr marL="37224" marR="37224" marT="0" marB="0" anchor="ctr"/>
                </a:tc>
              </a:tr>
            </a:tbl>
          </a:graphicData>
        </a:graphic>
      </p:graphicFrame>
    </p:spTree>
    <p:extLst>
      <p:ext uri="{BB962C8B-B14F-4D97-AF65-F5344CB8AC3E}">
        <p14:creationId xmlns:p14="http://schemas.microsoft.com/office/powerpoint/2010/main" val="29391832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idx="4294967295"/>
          </p:nvPr>
        </p:nvSpPr>
        <p:spPr>
          <a:xfrm>
            <a:off x="424528" y="2032907"/>
            <a:ext cx="8229600" cy="2457450"/>
          </a:xfrm>
        </p:spPr>
        <p:txBody>
          <a:bodyPr>
            <a:noAutofit/>
          </a:bodyPr>
          <a:lstStyle/>
          <a:p>
            <a:r>
              <a:rPr lang="en-US" sz="6000" dirty="0" smtClean="0"/>
              <a:t>Introduction </a:t>
            </a:r>
            <a:br>
              <a:rPr lang="en-US" sz="6000" dirty="0" smtClean="0"/>
            </a:br>
            <a:r>
              <a:rPr lang="en-US" sz="6000" dirty="0" smtClean="0"/>
              <a:t>&amp; </a:t>
            </a:r>
            <a:br>
              <a:rPr lang="en-US" sz="6000" dirty="0" smtClean="0"/>
            </a:br>
            <a:r>
              <a:rPr lang="en-US" sz="6000" dirty="0" smtClean="0"/>
              <a:t>Relevance</a:t>
            </a:r>
            <a:endParaRPr lang="en-US" sz="6000" dirty="0"/>
          </a:p>
        </p:txBody>
      </p:sp>
    </p:spTree>
    <p:extLst>
      <p:ext uri="{BB962C8B-B14F-4D97-AF65-F5344CB8AC3E}">
        <p14:creationId xmlns:p14="http://schemas.microsoft.com/office/powerpoint/2010/main" val="261138140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74"/>
            <a:ext cx="8229600" cy="1143000"/>
          </a:xfrm>
        </p:spPr>
        <p:txBody>
          <a:bodyPr>
            <a:normAutofit/>
          </a:bodyPr>
          <a:lstStyle/>
          <a:p>
            <a:r>
              <a:rPr lang="en-US" sz="5400" dirty="0" smtClean="0"/>
              <a:t>Analysis</a:t>
            </a:r>
            <a:endParaRPr lang="en-US" sz="5400" dirty="0"/>
          </a:p>
        </p:txBody>
      </p:sp>
      <p:graphicFrame>
        <p:nvGraphicFramePr>
          <p:cNvPr id="5" name="Table 4"/>
          <p:cNvGraphicFramePr>
            <a:graphicFrameLocks noGrp="1"/>
          </p:cNvGraphicFramePr>
          <p:nvPr>
            <p:extLst>
              <p:ext uri="{D42A27DB-BD31-4B8C-83A1-F6EECF244321}">
                <p14:modId xmlns:p14="http://schemas.microsoft.com/office/powerpoint/2010/main" val="1691087133"/>
              </p:ext>
            </p:extLst>
          </p:nvPr>
        </p:nvGraphicFramePr>
        <p:xfrm>
          <a:off x="2481940" y="1099452"/>
          <a:ext cx="4267199" cy="5412417"/>
        </p:xfrm>
        <a:graphic>
          <a:graphicData uri="http://schemas.openxmlformats.org/drawingml/2006/table">
            <a:tbl>
              <a:tblPr firstRow="1" firstCol="1" bandRow="1">
                <a:tableStyleId>{5C22544A-7EE6-4342-B048-85BDC9FD1C3A}</a:tableStyleId>
              </a:tblPr>
              <a:tblGrid>
                <a:gridCol w="821463"/>
                <a:gridCol w="1708166"/>
                <a:gridCol w="1737570"/>
              </a:tblGrid>
              <a:tr h="165621">
                <a:tc gridSpan="3">
                  <a:txBody>
                    <a:bodyPr/>
                    <a:lstStyle/>
                    <a:p>
                      <a:pPr marL="0" marR="0">
                        <a:lnSpc>
                          <a:spcPct val="115000"/>
                        </a:lnSpc>
                        <a:spcBef>
                          <a:spcPts val="600"/>
                        </a:spcBef>
                        <a:spcAft>
                          <a:spcPts val="600"/>
                        </a:spcAft>
                        <a:tabLst>
                          <a:tab pos="342900" algn="l"/>
                        </a:tabLst>
                      </a:pPr>
                      <a:r>
                        <a:rPr lang="en-US" sz="900" kern="50" dirty="0">
                          <a:effectLst/>
                        </a:rPr>
                        <a:t>A                                                               Extrinsic Connectivity</a:t>
                      </a:r>
                      <a:endParaRPr lang="en-US" sz="900" kern="50" dirty="0">
                        <a:effectLst/>
                        <a:latin typeface="Times New Roman"/>
                        <a:ea typeface="SimSun"/>
                      </a:endParaRPr>
                    </a:p>
                  </a:txBody>
                  <a:tcPr marL="39471" marR="39471" marT="0" marB="0" anchor="ctr"/>
                </a:tc>
                <a:tc hMerge="1">
                  <a:txBody>
                    <a:bodyPr/>
                    <a:lstStyle/>
                    <a:p>
                      <a:endParaRPr lang="en-US"/>
                    </a:p>
                  </a:txBody>
                  <a:tcPr/>
                </a:tc>
                <a:tc hMerge="1">
                  <a:txBody>
                    <a:bodyPr/>
                    <a:lstStyle/>
                    <a:p>
                      <a:endParaRPr lang="en-US"/>
                    </a:p>
                  </a:txBody>
                  <a:tcPr/>
                </a:tc>
              </a:tr>
              <a:tr h="165621">
                <a:tc>
                  <a:txBody>
                    <a:bodyPr/>
                    <a:lstStyle/>
                    <a:p>
                      <a:pPr marL="182880" marR="0">
                        <a:lnSpc>
                          <a:spcPct val="115000"/>
                        </a:lnSpc>
                        <a:spcBef>
                          <a:spcPts val="0"/>
                        </a:spcBef>
                        <a:spcAft>
                          <a:spcPts val="0"/>
                        </a:spcAft>
                        <a:tabLst>
                          <a:tab pos="342900" algn="l"/>
                        </a:tabLst>
                      </a:pPr>
                      <a:r>
                        <a:rPr lang="en-US" sz="900" kern="50" dirty="0">
                          <a:effectLst/>
                        </a:rPr>
                        <a:t>Type</a:t>
                      </a:r>
                      <a:endParaRPr lang="en-US" sz="900" kern="50" dirty="0">
                        <a:solidFill>
                          <a:schemeClr val="bg1"/>
                        </a:solidFill>
                        <a:effectLst/>
                        <a:latin typeface="Times New Roman"/>
                        <a:ea typeface="SimSun"/>
                      </a:endParaRPr>
                    </a:p>
                  </a:txBody>
                  <a:tcPr marL="39471" marR="39471" marT="0" marB="0" anchor="ctr"/>
                </a:tc>
                <a:tc>
                  <a:txBody>
                    <a:bodyPr/>
                    <a:lstStyle/>
                    <a:p>
                      <a:pPr marL="0" marR="0" algn="ctr">
                        <a:lnSpc>
                          <a:spcPct val="115000"/>
                        </a:lnSpc>
                        <a:spcBef>
                          <a:spcPts val="0"/>
                        </a:spcBef>
                        <a:spcAft>
                          <a:spcPts val="0"/>
                        </a:spcAft>
                        <a:tabLst>
                          <a:tab pos="342900" algn="l"/>
                        </a:tabLst>
                      </a:pPr>
                      <a:r>
                        <a:rPr lang="en-US" sz="900" kern="50">
                          <a:effectLst/>
                        </a:rPr>
                        <a:t>Probability (%)</a:t>
                      </a:r>
                      <a:endParaRPr lang="en-US" sz="900" kern="50">
                        <a:solidFill>
                          <a:schemeClr val="bg1"/>
                        </a:solidFill>
                        <a:effectLst/>
                        <a:latin typeface="Times New Roman"/>
                        <a:ea typeface="SimSun"/>
                      </a:endParaRPr>
                    </a:p>
                  </a:txBody>
                  <a:tcPr marL="39471" marR="39471" marT="0" marB="0" anchor="ctr"/>
                </a:tc>
                <a:tc>
                  <a:txBody>
                    <a:bodyPr/>
                    <a:lstStyle/>
                    <a:p>
                      <a:pPr marL="0" marR="0" algn="ctr">
                        <a:lnSpc>
                          <a:spcPct val="115000"/>
                        </a:lnSpc>
                        <a:spcBef>
                          <a:spcPts val="0"/>
                        </a:spcBef>
                        <a:spcAft>
                          <a:spcPts val="0"/>
                        </a:spcAft>
                        <a:tabLst>
                          <a:tab pos="342900" algn="l"/>
                        </a:tabLst>
                      </a:pPr>
                      <a:r>
                        <a:rPr lang="en-US" sz="900" kern="50">
                          <a:effectLst/>
                        </a:rPr>
                        <a:t>Conductance strength (mS)</a:t>
                      </a:r>
                      <a:endParaRPr lang="en-US" sz="900" kern="50">
                        <a:solidFill>
                          <a:schemeClr val="bg1"/>
                        </a:solidFill>
                        <a:effectLst/>
                        <a:latin typeface="Times New Roman"/>
                        <a:ea typeface="SimSun"/>
                      </a:endParaRPr>
                    </a:p>
                  </a:txBody>
                  <a:tcPr marL="39471" marR="39471" marT="0" marB="0" anchor="ctr"/>
                </a:tc>
              </a:tr>
              <a:tr h="247066">
                <a:tc>
                  <a:txBody>
                    <a:bodyPr/>
                    <a:lstStyle/>
                    <a:p>
                      <a:pPr marL="182880" marR="0">
                        <a:lnSpc>
                          <a:spcPct val="115000"/>
                        </a:lnSpc>
                        <a:spcBef>
                          <a:spcPts val="0"/>
                        </a:spcBef>
                        <a:spcAft>
                          <a:spcPts val="0"/>
                        </a:spcAft>
                        <a:tabLst>
                          <a:tab pos="342900" algn="l"/>
                        </a:tabLst>
                      </a:pPr>
                      <a:r>
                        <a:rPr lang="en-US" sz="900" kern="50">
                          <a:effectLst/>
                        </a:rPr>
                        <a:t>RAIN – BC</a:t>
                      </a:r>
                      <a:endParaRPr lang="en-US" sz="900" kern="50">
                        <a:solidFill>
                          <a:schemeClr val="bg1"/>
                        </a:solidFill>
                        <a:effectLst/>
                        <a:latin typeface="Times New Roman"/>
                        <a:ea typeface="SimSun"/>
                      </a:endParaRPr>
                    </a:p>
                  </a:txBody>
                  <a:tcPr marL="39471" marR="39471" marT="0" marB="0" anchor="ctr"/>
                </a:tc>
                <a:tc>
                  <a:txBody>
                    <a:bodyPr/>
                    <a:lstStyle/>
                    <a:p>
                      <a:pPr marL="0" marR="0" algn="ctr">
                        <a:lnSpc>
                          <a:spcPct val="115000"/>
                        </a:lnSpc>
                        <a:spcBef>
                          <a:spcPts val="0"/>
                        </a:spcBef>
                        <a:spcAft>
                          <a:spcPts val="0"/>
                        </a:spcAft>
                        <a:tabLst>
                          <a:tab pos="342900" algn="l"/>
                        </a:tabLst>
                      </a:pPr>
                      <a:r>
                        <a:rPr lang="en-US" sz="900" kern="50" dirty="0">
                          <a:effectLst/>
                        </a:rPr>
                        <a:t>3</a:t>
                      </a:r>
                      <a:endParaRPr lang="en-US" sz="900" kern="50" dirty="0">
                        <a:solidFill>
                          <a:schemeClr val="bg1"/>
                        </a:solidFill>
                        <a:effectLst/>
                        <a:latin typeface="Times New Roman"/>
                        <a:ea typeface="SimSun"/>
                      </a:endParaRPr>
                    </a:p>
                  </a:txBody>
                  <a:tcPr marL="39471" marR="39471" marT="0" marB="0" anchor="ctr"/>
                </a:tc>
                <a:tc>
                  <a:txBody>
                    <a:bodyPr/>
                    <a:lstStyle/>
                    <a:p>
                      <a:pPr marL="1005840" marR="0">
                        <a:lnSpc>
                          <a:spcPct val="115000"/>
                        </a:lnSpc>
                        <a:spcBef>
                          <a:spcPts val="0"/>
                        </a:spcBef>
                        <a:spcAft>
                          <a:spcPts val="0"/>
                        </a:spcAft>
                        <a:tabLst>
                          <a:tab pos="342900" algn="l"/>
                        </a:tabLst>
                      </a:pPr>
                      <a:r>
                        <a:rPr lang="en-US" sz="900" kern="50">
                          <a:effectLst/>
                        </a:rPr>
                        <a:t>0.004</a:t>
                      </a:r>
                      <a:endParaRPr lang="en-US" sz="900" kern="50">
                        <a:solidFill>
                          <a:schemeClr val="bg1"/>
                        </a:solidFill>
                        <a:effectLst/>
                        <a:latin typeface="Times New Roman"/>
                        <a:ea typeface="SimSun"/>
                      </a:endParaRPr>
                    </a:p>
                  </a:txBody>
                  <a:tcPr marL="39471" marR="39471" marT="0" marB="0" anchor="ctr"/>
                </a:tc>
              </a:tr>
              <a:tr h="165621">
                <a:tc>
                  <a:txBody>
                    <a:bodyPr/>
                    <a:lstStyle/>
                    <a:p>
                      <a:pPr marL="182880" marR="0">
                        <a:lnSpc>
                          <a:spcPct val="115000"/>
                        </a:lnSpc>
                        <a:spcBef>
                          <a:spcPts val="0"/>
                        </a:spcBef>
                        <a:spcAft>
                          <a:spcPts val="0"/>
                        </a:spcAft>
                        <a:tabLst>
                          <a:tab pos="342900" algn="l"/>
                        </a:tabLst>
                      </a:pPr>
                      <a:r>
                        <a:rPr lang="en-US" sz="900" kern="50">
                          <a:effectLst/>
                        </a:rPr>
                        <a:t>BC – CA</a:t>
                      </a:r>
                      <a:endParaRPr lang="en-US" sz="900" kern="50">
                        <a:solidFill>
                          <a:schemeClr val="bg1"/>
                        </a:solidFill>
                        <a:effectLst/>
                        <a:latin typeface="Times New Roman"/>
                        <a:ea typeface="SimSun"/>
                      </a:endParaRPr>
                    </a:p>
                  </a:txBody>
                  <a:tcPr marL="39471" marR="39471" marT="0" marB="0" anchor="ctr"/>
                </a:tc>
                <a:tc>
                  <a:txBody>
                    <a:bodyPr/>
                    <a:lstStyle/>
                    <a:p>
                      <a:pPr marL="0" marR="0" algn="ctr">
                        <a:lnSpc>
                          <a:spcPct val="115000"/>
                        </a:lnSpc>
                        <a:spcBef>
                          <a:spcPts val="0"/>
                        </a:spcBef>
                        <a:spcAft>
                          <a:spcPts val="0"/>
                        </a:spcAft>
                        <a:tabLst>
                          <a:tab pos="342900" algn="l"/>
                        </a:tabLst>
                      </a:pPr>
                      <a:r>
                        <a:rPr lang="en-US" sz="900" kern="50">
                          <a:effectLst/>
                        </a:rPr>
                        <a:t>3</a:t>
                      </a:r>
                      <a:endParaRPr lang="en-US" sz="900" kern="50">
                        <a:solidFill>
                          <a:schemeClr val="bg1"/>
                        </a:solidFill>
                        <a:effectLst/>
                        <a:latin typeface="Times New Roman"/>
                        <a:ea typeface="SimSun"/>
                      </a:endParaRPr>
                    </a:p>
                  </a:txBody>
                  <a:tcPr marL="39471" marR="39471" marT="0" marB="0" anchor="ctr"/>
                </a:tc>
                <a:tc>
                  <a:txBody>
                    <a:bodyPr/>
                    <a:lstStyle/>
                    <a:p>
                      <a:pPr marL="1005840" marR="0">
                        <a:lnSpc>
                          <a:spcPct val="115000"/>
                        </a:lnSpc>
                        <a:spcBef>
                          <a:spcPts val="0"/>
                        </a:spcBef>
                        <a:spcAft>
                          <a:spcPts val="0"/>
                        </a:spcAft>
                        <a:tabLst>
                          <a:tab pos="342900" algn="l"/>
                        </a:tabLst>
                      </a:pPr>
                      <a:r>
                        <a:rPr lang="en-US" sz="900" kern="50">
                          <a:effectLst/>
                        </a:rPr>
                        <a:t>0.003</a:t>
                      </a:r>
                      <a:endParaRPr lang="en-US" sz="900" kern="50">
                        <a:solidFill>
                          <a:schemeClr val="bg1"/>
                        </a:solidFill>
                        <a:effectLst/>
                        <a:latin typeface="Times New Roman"/>
                        <a:ea typeface="SimSun"/>
                      </a:endParaRPr>
                    </a:p>
                  </a:txBody>
                  <a:tcPr marL="39471" marR="39471" marT="0" marB="0" anchor="ctr"/>
                </a:tc>
              </a:tr>
              <a:tr h="247066">
                <a:tc>
                  <a:txBody>
                    <a:bodyPr/>
                    <a:lstStyle/>
                    <a:p>
                      <a:pPr marL="182880" marR="0">
                        <a:lnSpc>
                          <a:spcPct val="115000"/>
                        </a:lnSpc>
                        <a:spcBef>
                          <a:spcPts val="0"/>
                        </a:spcBef>
                        <a:spcAft>
                          <a:spcPts val="0"/>
                        </a:spcAft>
                        <a:tabLst>
                          <a:tab pos="342900" algn="l"/>
                        </a:tabLst>
                      </a:pPr>
                      <a:r>
                        <a:rPr lang="en-US" sz="900" kern="50">
                          <a:effectLst/>
                        </a:rPr>
                        <a:t>BC – OLM</a:t>
                      </a:r>
                      <a:endParaRPr lang="en-US" sz="900" kern="50">
                        <a:solidFill>
                          <a:schemeClr val="bg1"/>
                        </a:solidFill>
                        <a:effectLst/>
                        <a:latin typeface="Times New Roman"/>
                        <a:ea typeface="SimSun"/>
                      </a:endParaRPr>
                    </a:p>
                  </a:txBody>
                  <a:tcPr marL="39471" marR="39471" marT="0" marB="0" anchor="ctr"/>
                </a:tc>
                <a:tc>
                  <a:txBody>
                    <a:bodyPr/>
                    <a:lstStyle/>
                    <a:p>
                      <a:pPr marL="0" marR="0" algn="ctr">
                        <a:lnSpc>
                          <a:spcPct val="115000"/>
                        </a:lnSpc>
                        <a:spcBef>
                          <a:spcPts val="0"/>
                        </a:spcBef>
                        <a:spcAft>
                          <a:spcPts val="0"/>
                        </a:spcAft>
                        <a:tabLst>
                          <a:tab pos="342900" algn="l"/>
                        </a:tabLst>
                      </a:pPr>
                      <a:r>
                        <a:rPr lang="en-US" sz="900" kern="50" dirty="0">
                          <a:effectLst/>
                        </a:rPr>
                        <a:t>3</a:t>
                      </a:r>
                      <a:endParaRPr lang="en-US" sz="900" kern="50" dirty="0">
                        <a:solidFill>
                          <a:schemeClr val="bg1"/>
                        </a:solidFill>
                        <a:effectLst/>
                        <a:latin typeface="Times New Roman"/>
                        <a:ea typeface="SimSun"/>
                      </a:endParaRPr>
                    </a:p>
                  </a:txBody>
                  <a:tcPr marL="39471" marR="39471" marT="0" marB="0" anchor="ctr"/>
                </a:tc>
                <a:tc>
                  <a:txBody>
                    <a:bodyPr/>
                    <a:lstStyle/>
                    <a:p>
                      <a:pPr marL="1005840" marR="0">
                        <a:lnSpc>
                          <a:spcPct val="115000"/>
                        </a:lnSpc>
                        <a:spcBef>
                          <a:spcPts val="0"/>
                        </a:spcBef>
                        <a:spcAft>
                          <a:spcPts val="0"/>
                        </a:spcAft>
                        <a:tabLst>
                          <a:tab pos="342900" algn="l"/>
                        </a:tabLst>
                      </a:pPr>
                      <a:r>
                        <a:rPr lang="en-US" sz="900" kern="50" dirty="0">
                          <a:effectLst/>
                        </a:rPr>
                        <a:t>0.2</a:t>
                      </a:r>
                      <a:endParaRPr lang="en-US" sz="900" kern="50" dirty="0">
                        <a:solidFill>
                          <a:schemeClr val="bg1"/>
                        </a:solidFill>
                        <a:effectLst/>
                        <a:latin typeface="Times New Roman"/>
                        <a:ea typeface="SimSun"/>
                      </a:endParaRPr>
                    </a:p>
                  </a:txBody>
                  <a:tcPr marL="39471" marR="39471" marT="0" marB="0" anchor="ctr"/>
                </a:tc>
              </a:tr>
              <a:tr h="247066">
                <a:tc>
                  <a:txBody>
                    <a:bodyPr/>
                    <a:lstStyle/>
                    <a:p>
                      <a:pPr marL="182880" marR="0">
                        <a:lnSpc>
                          <a:spcPct val="115000"/>
                        </a:lnSpc>
                        <a:spcBef>
                          <a:spcPts val="0"/>
                        </a:spcBef>
                        <a:spcAft>
                          <a:spcPts val="0"/>
                        </a:spcAft>
                        <a:tabLst>
                          <a:tab pos="342900" algn="l"/>
                        </a:tabLst>
                      </a:pPr>
                      <a:r>
                        <a:rPr lang="en-US" sz="900" kern="50">
                          <a:effectLst/>
                        </a:rPr>
                        <a:t>OLM – VL</a:t>
                      </a:r>
                      <a:endParaRPr lang="en-US" sz="900" kern="50">
                        <a:solidFill>
                          <a:schemeClr val="bg1"/>
                        </a:solidFill>
                        <a:effectLst/>
                        <a:latin typeface="Times New Roman"/>
                        <a:ea typeface="SimSun"/>
                      </a:endParaRPr>
                    </a:p>
                  </a:txBody>
                  <a:tcPr marL="39471" marR="39471" marT="0" marB="0" anchor="ctr"/>
                </a:tc>
                <a:tc>
                  <a:txBody>
                    <a:bodyPr/>
                    <a:lstStyle/>
                    <a:p>
                      <a:pPr marL="0" marR="0" algn="ctr">
                        <a:lnSpc>
                          <a:spcPct val="115000"/>
                        </a:lnSpc>
                        <a:spcBef>
                          <a:spcPts val="0"/>
                        </a:spcBef>
                        <a:spcAft>
                          <a:spcPts val="0"/>
                        </a:spcAft>
                        <a:tabLst>
                          <a:tab pos="342900" algn="l"/>
                        </a:tabLst>
                      </a:pPr>
                      <a:r>
                        <a:rPr lang="en-US" sz="900" kern="50">
                          <a:effectLst/>
                        </a:rPr>
                        <a:t>3</a:t>
                      </a:r>
                      <a:endParaRPr lang="en-US" sz="900" kern="50">
                        <a:solidFill>
                          <a:schemeClr val="bg1"/>
                        </a:solidFill>
                        <a:effectLst/>
                        <a:latin typeface="Times New Roman"/>
                        <a:ea typeface="SimSun"/>
                      </a:endParaRPr>
                    </a:p>
                  </a:txBody>
                  <a:tcPr marL="39471" marR="39471" marT="0" marB="0" anchor="ctr"/>
                </a:tc>
                <a:tc>
                  <a:txBody>
                    <a:bodyPr/>
                    <a:lstStyle/>
                    <a:p>
                      <a:pPr marL="1005840" marR="0">
                        <a:lnSpc>
                          <a:spcPct val="115000"/>
                        </a:lnSpc>
                        <a:spcBef>
                          <a:spcPts val="0"/>
                        </a:spcBef>
                        <a:spcAft>
                          <a:spcPts val="0"/>
                        </a:spcAft>
                        <a:tabLst>
                          <a:tab pos="342900" algn="l"/>
                        </a:tabLst>
                      </a:pPr>
                      <a:r>
                        <a:rPr lang="en-US" sz="900" kern="50" dirty="0">
                          <a:effectLst/>
                        </a:rPr>
                        <a:t>0.01</a:t>
                      </a:r>
                      <a:endParaRPr lang="en-US" sz="900" kern="50" dirty="0">
                        <a:solidFill>
                          <a:schemeClr val="bg1"/>
                        </a:solidFill>
                        <a:effectLst/>
                        <a:latin typeface="Times New Roman"/>
                        <a:ea typeface="SimSun"/>
                      </a:endParaRPr>
                    </a:p>
                  </a:txBody>
                  <a:tcPr marL="39471" marR="39471" marT="0" marB="0" anchor="ctr"/>
                </a:tc>
              </a:tr>
              <a:tr h="165621">
                <a:tc>
                  <a:txBody>
                    <a:bodyPr/>
                    <a:lstStyle/>
                    <a:p>
                      <a:pPr marL="182880" marR="0">
                        <a:lnSpc>
                          <a:spcPct val="115000"/>
                        </a:lnSpc>
                        <a:spcBef>
                          <a:spcPts val="0"/>
                        </a:spcBef>
                        <a:spcAft>
                          <a:spcPts val="0"/>
                        </a:spcAft>
                        <a:tabLst>
                          <a:tab pos="342900" algn="l"/>
                        </a:tabLst>
                      </a:pPr>
                      <a:r>
                        <a:rPr lang="en-US" sz="900" kern="50">
                          <a:effectLst/>
                        </a:rPr>
                        <a:t>VL – CA</a:t>
                      </a:r>
                      <a:endParaRPr lang="en-US" sz="900" kern="50">
                        <a:solidFill>
                          <a:schemeClr val="bg1"/>
                        </a:solidFill>
                        <a:effectLst/>
                        <a:latin typeface="Times New Roman"/>
                        <a:ea typeface="SimSun"/>
                      </a:endParaRPr>
                    </a:p>
                  </a:txBody>
                  <a:tcPr marL="39471" marR="39471" marT="0" marB="0" anchor="ctr"/>
                </a:tc>
                <a:tc>
                  <a:txBody>
                    <a:bodyPr/>
                    <a:lstStyle/>
                    <a:p>
                      <a:pPr marL="0" marR="0" algn="ctr">
                        <a:lnSpc>
                          <a:spcPct val="115000"/>
                        </a:lnSpc>
                        <a:spcBef>
                          <a:spcPts val="0"/>
                        </a:spcBef>
                        <a:spcAft>
                          <a:spcPts val="0"/>
                        </a:spcAft>
                        <a:tabLst>
                          <a:tab pos="342900" algn="l"/>
                        </a:tabLst>
                      </a:pPr>
                      <a:r>
                        <a:rPr lang="en-US" sz="900" kern="50">
                          <a:effectLst/>
                        </a:rPr>
                        <a:t>5</a:t>
                      </a:r>
                      <a:endParaRPr lang="en-US" sz="900" kern="50">
                        <a:solidFill>
                          <a:schemeClr val="bg1"/>
                        </a:solidFill>
                        <a:effectLst/>
                        <a:latin typeface="Times New Roman"/>
                        <a:ea typeface="SimSun"/>
                      </a:endParaRPr>
                    </a:p>
                  </a:txBody>
                  <a:tcPr marL="39471" marR="39471" marT="0" marB="0" anchor="ctr"/>
                </a:tc>
                <a:tc>
                  <a:txBody>
                    <a:bodyPr/>
                    <a:lstStyle/>
                    <a:p>
                      <a:pPr marL="1005840" marR="0">
                        <a:lnSpc>
                          <a:spcPct val="115000"/>
                        </a:lnSpc>
                        <a:spcBef>
                          <a:spcPts val="0"/>
                        </a:spcBef>
                        <a:spcAft>
                          <a:spcPts val="0"/>
                        </a:spcAft>
                        <a:tabLst>
                          <a:tab pos="342900" algn="l"/>
                        </a:tabLst>
                      </a:pPr>
                      <a:r>
                        <a:rPr lang="en-US" sz="900" kern="50">
                          <a:effectLst/>
                        </a:rPr>
                        <a:t>0.006</a:t>
                      </a:r>
                      <a:endParaRPr lang="en-US" sz="900" kern="50">
                        <a:solidFill>
                          <a:schemeClr val="bg1"/>
                        </a:solidFill>
                        <a:effectLst/>
                        <a:latin typeface="Times New Roman"/>
                        <a:ea typeface="SimSun"/>
                      </a:endParaRPr>
                    </a:p>
                  </a:txBody>
                  <a:tcPr marL="39471" marR="39471" marT="0" marB="0" anchor="ctr"/>
                </a:tc>
              </a:tr>
              <a:tr h="247066">
                <a:tc>
                  <a:txBody>
                    <a:bodyPr/>
                    <a:lstStyle/>
                    <a:p>
                      <a:pPr marL="182880" marR="0">
                        <a:lnSpc>
                          <a:spcPct val="115000"/>
                        </a:lnSpc>
                        <a:spcBef>
                          <a:spcPts val="0"/>
                        </a:spcBef>
                        <a:spcAft>
                          <a:spcPts val="0"/>
                        </a:spcAft>
                        <a:tabLst>
                          <a:tab pos="342900" algn="l"/>
                        </a:tabLst>
                      </a:pPr>
                      <a:r>
                        <a:rPr lang="en-US" sz="900" kern="50">
                          <a:effectLst/>
                        </a:rPr>
                        <a:t>RAIN – PFt </a:t>
                      </a:r>
                      <a:endParaRPr lang="en-US" sz="900" kern="50">
                        <a:solidFill>
                          <a:schemeClr val="bg1"/>
                        </a:solidFill>
                        <a:effectLst/>
                        <a:latin typeface="Times New Roman"/>
                        <a:ea typeface="SimSun"/>
                      </a:endParaRPr>
                    </a:p>
                  </a:txBody>
                  <a:tcPr marL="39471" marR="39471" marT="0" marB="0" anchor="ctr"/>
                </a:tc>
                <a:tc>
                  <a:txBody>
                    <a:bodyPr/>
                    <a:lstStyle/>
                    <a:p>
                      <a:pPr marL="0" marR="0" algn="ctr">
                        <a:lnSpc>
                          <a:spcPct val="115000"/>
                        </a:lnSpc>
                        <a:spcBef>
                          <a:spcPts val="0"/>
                        </a:spcBef>
                        <a:spcAft>
                          <a:spcPts val="0"/>
                        </a:spcAft>
                        <a:tabLst>
                          <a:tab pos="342900" algn="l"/>
                        </a:tabLst>
                      </a:pPr>
                      <a:r>
                        <a:rPr lang="en-US" sz="900" kern="50">
                          <a:effectLst/>
                        </a:rPr>
                        <a:t>3</a:t>
                      </a:r>
                      <a:endParaRPr lang="en-US" sz="900" kern="50">
                        <a:solidFill>
                          <a:schemeClr val="bg1"/>
                        </a:solidFill>
                        <a:effectLst/>
                        <a:latin typeface="Times New Roman"/>
                        <a:ea typeface="SimSun"/>
                      </a:endParaRPr>
                    </a:p>
                  </a:txBody>
                  <a:tcPr marL="39471" marR="39471" marT="0" marB="0" anchor="ctr"/>
                </a:tc>
                <a:tc>
                  <a:txBody>
                    <a:bodyPr/>
                    <a:lstStyle/>
                    <a:p>
                      <a:pPr marL="1005840" marR="0">
                        <a:lnSpc>
                          <a:spcPct val="115000"/>
                        </a:lnSpc>
                        <a:spcBef>
                          <a:spcPts val="0"/>
                        </a:spcBef>
                        <a:spcAft>
                          <a:spcPts val="0"/>
                        </a:spcAft>
                        <a:tabLst>
                          <a:tab pos="342900" algn="l"/>
                        </a:tabLst>
                      </a:pPr>
                      <a:r>
                        <a:rPr lang="en-US" sz="900" kern="50" dirty="0">
                          <a:effectLst/>
                        </a:rPr>
                        <a:t>0.004</a:t>
                      </a:r>
                      <a:endParaRPr lang="en-US" sz="900" kern="50" dirty="0">
                        <a:solidFill>
                          <a:schemeClr val="bg1"/>
                        </a:solidFill>
                        <a:effectLst/>
                        <a:latin typeface="Times New Roman"/>
                        <a:ea typeface="SimSun"/>
                      </a:endParaRPr>
                    </a:p>
                  </a:txBody>
                  <a:tcPr marL="39471" marR="39471" marT="0" marB="0" anchor="ctr"/>
                </a:tc>
              </a:tr>
              <a:tr h="165621">
                <a:tc>
                  <a:txBody>
                    <a:bodyPr/>
                    <a:lstStyle/>
                    <a:p>
                      <a:pPr marL="182880" marR="0">
                        <a:lnSpc>
                          <a:spcPct val="115000"/>
                        </a:lnSpc>
                        <a:spcBef>
                          <a:spcPts val="0"/>
                        </a:spcBef>
                        <a:spcAft>
                          <a:spcPts val="0"/>
                        </a:spcAft>
                        <a:tabLst>
                          <a:tab pos="342900" algn="l"/>
                        </a:tabLst>
                      </a:pPr>
                      <a:r>
                        <a:rPr lang="en-US" sz="900" kern="50">
                          <a:effectLst/>
                        </a:rPr>
                        <a:t>PFt – PF</a:t>
                      </a:r>
                      <a:endParaRPr lang="en-US" sz="900" kern="50">
                        <a:solidFill>
                          <a:schemeClr val="bg1"/>
                        </a:solidFill>
                        <a:effectLst/>
                        <a:latin typeface="Times New Roman"/>
                        <a:ea typeface="SimSun"/>
                      </a:endParaRPr>
                    </a:p>
                  </a:txBody>
                  <a:tcPr marL="39471" marR="39471" marT="0" marB="0" anchor="ctr"/>
                </a:tc>
                <a:tc>
                  <a:txBody>
                    <a:bodyPr/>
                    <a:lstStyle/>
                    <a:p>
                      <a:pPr marL="0" marR="0" algn="ctr">
                        <a:lnSpc>
                          <a:spcPct val="115000"/>
                        </a:lnSpc>
                        <a:spcBef>
                          <a:spcPts val="0"/>
                        </a:spcBef>
                        <a:spcAft>
                          <a:spcPts val="0"/>
                        </a:spcAft>
                        <a:tabLst>
                          <a:tab pos="342900" algn="l"/>
                        </a:tabLst>
                      </a:pPr>
                      <a:r>
                        <a:rPr lang="en-US" sz="900" kern="50">
                          <a:effectLst/>
                        </a:rPr>
                        <a:t>3</a:t>
                      </a:r>
                      <a:endParaRPr lang="en-US" sz="900" kern="50">
                        <a:solidFill>
                          <a:schemeClr val="bg1"/>
                        </a:solidFill>
                        <a:effectLst/>
                        <a:latin typeface="Times New Roman"/>
                        <a:ea typeface="SimSun"/>
                      </a:endParaRPr>
                    </a:p>
                  </a:txBody>
                  <a:tcPr marL="39471" marR="39471" marT="0" marB="0" anchor="ctr"/>
                </a:tc>
                <a:tc>
                  <a:txBody>
                    <a:bodyPr/>
                    <a:lstStyle/>
                    <a:p>
                      <a:pPr marL="1005840" marR="0">
                        <a:lnSpc>
                          <a:spcPct val="115000"/>
                        </a:lnSpc>
                        <a:spcBef>
                          <a:spcPts val="0"/>
                        </a:spcBef>
                        <a:spcAft>
                          <a:spcPts val="0"/>
                        </a:spcAft>
                        <a:tabLst>
                          <a:tab pos="342900" algn="l"/>
                        </a:tabLst>
                      </a:pPr>
                      <a:r>
                        <a:rPr lang="en-US" sz="900" kern="50" dirty="0" smtClean="0">
                          <a:effectLst/>
                        </a:rPr>
                        <a:t>0.002</a:t>
                      </a:r>
                      <a:endParaRPr lang="en-US" sz="900" kern="50" dirty="0">
                        <a:solidFill>
                          <a:schemeClr val="bg1"/>
                        </a:solidFill>
                        <a:effectLst/>
                        <a:latin typeface="Times New Roman"/>
                        <a:ea typeface="SimSun"/>
                      </a:endParaRPr>
                    </a:p>
                  </a:txBody>
                  <a:tcPr marL="39471" marR="39471" marT="0" marB="0" anchor="ctr"/>
                </a:tc>
              </a:tr>
              <a:tr h="165621">
                <a:tc>
                  <a:txBody>
                    <a:bodyPr/>
                    <a:lstStyle/>
                    <a:p>
                      <a:pPr marL="182880" marR="0">
                        <a:lnSpc>
                          <a:spcPct val="115000"/>
                        </a:lnSpc>
                        <a:spcBef>
                          <a:spcPts val="0"/>
                        </a:spcBef>
                        <a:spcAft>
                          <a:spcPts val="0"/>
                        </a:spcAft>
                        <a:tabLst>
                          <a:tab pos="342900" algn="l"/>
                        </a:tabLst>
                      </a:pPr>
                      <a:r>
                        <a:rPr lang="en-US" sz="900" kern="50">
                          <a:effectLst/>
                        </a:rPr>
                        <a:t>CA – PF</a:t>
                      </a:r>
                      <a:endParaRPr lang="en-US" sz="900" kern="50">
                        <a:solidFill>
                          <a:schemeClr val="bg1"/>
                        </a:solidFill>
                        <a:effectLst/>
                        <a:latin typeface="Times New Roman"/>
                        <a:ea typeface="SimSun"/>
                      </a:endParaRPr>
                    </a:p>
                  </a:txBody>
                  <a:tcPr marL="39471" marR="39471" marT="0" marB="0" anchor="ctr"/>
                </a:tc>
                <a:tc>
                  <a:txBody>
                    <a:bodyPr/>
                    <a:lstStyle/>
                    <a:p>
                      <a:pPr marL="0" marR="0" algn="ctr">
                        <a:lnSpc>
                          <a:spcPct val="115000"/>
                        </a:lnSpc>
                        <a:spcBef>
                          <a:spcPts val="0"/>
                        </a:spcBef>
                        <a:spcAft>
                          <a:spcPts val="0"/>
                        </a:spcAft>
                        <a:tabLst>
                          <a:tab pos="342900" algn="l"/>
                        </a:tabLst>
                      </a:pPr>
                      <a:r>
                        <a:rPr lang="en-US" sz="900" kern="50">
                          <a:effectLst/>
                        </a:rPr>
                        <a:t>0.2</a:t>
                      </a:r>
                      <a:endParaRPr lang="en-US" sz="900" kern="50">
                        <a:solidFill>
                          <a:schemeClr val="bg1"/>
                        </a:solidFill>
                        <a:effectLst/>
                        <a:latin typeface="Times New Roman"/>
                        <a:ea typeface="SimSun"/>
                      </a:endParaRPr>
                    </a:p>
                  </a:txBody>
                  <a:tcPr marL="39471" marR="39471" marT="0" marB="0" anchor="ctr"/>
                </a:tc>
                <a:tc>
                  <a:txBody>
                    <a:bodyPr/>
                    <a:lstStyle/>
                    <a:p>
                      <a:pPr marL="1005840" marR="0">
                        <a:lnSpc>
                          <a:spcPct val="115000"/>
                        </a:lnSpc>
                        <a:spcBef>
                          <a:spcPts val="0"/>
                        </a:spcBef>
                        <a:spcAft>
                          <a:spcPts val="0"/>
                        </a:spcAft>
                        <a:tabLst>
                          <a:tab pos="342900" algn="l"/>
                        </a:tabLst>
                      </a:pPr>
                      <a:r>
                        <a:rPr lang="en-US" sz="900" kern="50" dirty="0" smtClean="0">
                          <a:effectLst/>
                        </a:rPr>
                        <a:t>0.002</a:t>
                      </a:r>
                      <a:endParaRPr lang="en-US" sz="900" kern="50" dirty="0">
                        <a:solidFill>
                          <a:schemeClr val="bg1"/>
                        </a:solidFill>
                        <a:effectLst/>
                        <a:latin typeface="Times New Roman"/>
                        <a:ea typeface="SimSun"/>
                      </a:endParaRPr>
                    </a:p>
                  </a:txBody>
                  <a:tcPr marL="39471" marR="39471" marT="0" marB="0" anchor="ctr"/>
                </a:tc>
              </a:tr>
              <a:tr h="165621">
                <a:tc>
                  <a:txBody>
                    <a:bodyPr/>
                    <a:lstStyle/>
                    <a:p>
                      <a:pPr marL="182880" marR="0">
                        <a:lnSpc>
                          <a:spcPct val="115000"/>
                        </a:lnSpc>
                        <a:spcBef>
                          <a:spcPts val="0"/>
                        </a:spcBef>
                        <a:spcAft>
                          <a:spcPts val="0"/>
                        </a:spcAft>
                        <a:tabLst>
                          <a:tab pos="342900" algn="l"/>
                        </a:tabLst>
                      </a:pPr>
                      <a:r>
                        <a:rPr lang="en-US" sz="900" kern="50">
                          <a:effectLst/>
                        </a:rPr>
                        <a:t>SB – FS</a:t>
                      </a:r>
                      <a:endParaRPr lang="en-US" sz="900" kern="50">
                        <a:solidFill>
                          <a:schemeClr val="bg1"/>
                        </a:solidFill>
                        <a:effectLst/>
                        <a:latin typeface="Times New Roman"/>
                        <a:ea typeface="SimSun"/>
                      </a:endParaRPr>
                    </a:p>
                  </a:txBody>
                  <a:tcPr marL="39471" marR="39471" marT="0" marB="0" anchor="ctr"/>
                </a:tc>
                <a:tc>
                  <a:txBody>
                    <a:bodyPr/>
                    <a:lstStyle/>
                    <a:p>
                      <a:pPr marL="0" marR="0" algn="ctr">
                        <a:lnSpc>
                          <a:spcPct val="115000"/>
                        </a:lnSpc>
                        <a:spcBef>
                          <a:spcPts val="0"/>
                        </a:spcBef>
                        <a:spcAft>
                          <a:spcPts val="0"/>
                        </a:spcAft>
                        <a:tabLst>
                          <a:tab pos="342900" algn="l"/>
                        </a:tabLst>
                      </a:pPr>
                      <a:r>
                        <a:rPr lang="en-US" sz="900" kern="50">
                          <a:effectLst/>
                        </a:rPr>
                        <a:t>24</a:t>
                      </a:r>
                      <a:endParaRPr lang="en-US" sz="900" kern="50">
                        <a:solidFill>
                          <a:schemeClr val="bg1"/>
                        </a:solidFill>
                        <a:effectLst/>
                        <a:latin typeface="Times New Roman"/>
                        <a:ea typeface="SimSun"/>
                      </a:endParaRPr>
                    </a:p>
                  </a:txBody>
                  <a:tcPr marL="39471" marR="39471" marT="0" marB="0" anchor="ctr"/>
                </a:tc>
                <a:tc>
                  <a:txBody>
                    <a:bodyPr/>
                    <a:lstStyle/>
                    <a:p>
                      <a:pPr marL="1005840" marR="0">
                        <a:lnSpc>
                          <a:spcPct val="115000"/>
                        </a:lnSpc>
                        <a:spcBef>
                          <a:spcPts val="0"/>
                        </a:spcBef>
                        <a:spcAft>
                          <a:spcPts val="0"/>
                        </a:spcAft>
                        <a:tabLst>
                          <a:tab pos="342900" algn="l"/>
                        </a:tabLst>
                      </a:pPr>
                      <a:r>
                        <a:rPr lang="en-US" sz="900" kern="50" dirty="0">
                          <a:effectLst/>
                        </a:rPr>
                        <a:t>0.006</a:t>
                      </a:r>
                      <a:endParaRPr lang="en-US" sz="900" kern="50" dirty="0">
                        <a:solidFill>
                          <a:schemeClr val="bg1"/>
                        </a:solidFill>
                        <a:effectLst/>
                        <a:latin typeface="Times New Roman"/>
                        <a:ea typeface="SimSun"/>
                      </a:endParaRPr>
                    </a:p>
                  </a:txBody>
                  <a:tcPr marL="39471" marR="39471" marT="0" marB="0" anchor="ctr"/>
                </a:tc>
              </a:tr>
              <a:tr h="165621">
                <a:tc>
                  <a:txBody>
                    <a:bodyPr/>
                    <a:lstStyle/>
                    <a:p>
                      <a:pPr marL="182880" marR="0">
                        <a:lnSpc>
                          <a:spcPct val="115000"/>
                        </a:lnSpc>
                        <a:spcBef>
                          <a:spcPts val="0"/>
                        </a:spcBef>
                        <a:spcAft>
                          <a:spcPts val="0"/>
                        </a:spcAft>
                        <a:tabLst>
                          <a:tab pos="342900" algn="l"/>
                        </a:tabLst>
                      </a:pPr>
                      <a:r>
                        <a:rPr lang="en-US" sz="900" kern="50">
                          <a:effectLst/>
                        </a:rPr>
                        <a:t>CA – SB</a:t>
                      </a:r>
                      <a:endParaRPr lang="en-US" sz="900" kern="50">
                        <a:solidFill>
                          <a:schemeClr val="bg1"/>
                        </a:solidFill>
                        <a:effectLst/>
                        <a:latin typeface="Times New Roman"/>
                        <a:ea typeface="SimSun"/>
                      </a:endParaRPr>
                    </a:p>
                  </a:txBody>
                  <a:tcPr marL="39471" marR="39471" marT="0" marB="0" anchor="ctr"/>
                </a:tc>
                <a:tc>
                  <a:txBody>
                    <a:bodyPr/>
                    <a:lstStyle/>
                    <a:p>
                      <a:pPr marL="0" marR="0" algn="ctr">
                        <a:lnSpc>
                          <a:spcPct val="115000"/>
                        </a:lnSpc>
                        <a:spcBef>
                          <a:spcPts val="0"/>
                        </a:spcBef>
                        <a:spcAft>
                          <a:spcPts val="0"/>
                        </a:spcAft>
                        <a:tabLst>
                          <a:tab pos="342900" algn="l"/>
                        </a:tabLst>
                      </a:pPr>
                      <a:r>
                        <a:rPr lang="en-US" sz="900" kern="50">
                          <a:effectLst/>
                        </a:rPr>
                        <a:t>0.5</a:t>
                      </a:r>
                      <a:endParaRPr lang="en-US" sz="900" kern="50">
                        <a:solidFill>
                          <a:schemeClr val="bg1"/>
                        </a:solidFill>
                        <a:effectLst/>
                        <a:latin typeface="Times New Roman"/>
                        <a:ea typeface="SimSun"/>
                      </a:endParaRPr>
                    </a:p>
                  </a:txBody>
                  <a:tcPr marL="39471" marR="39471" marT="0" marB="0" anchor="ctr"/>
                </a:tc>
                <a:tc>
                  <a:txBody>
                    <a:bodyPr/>
                    <a:lstStyle/>
                    <a:p>
                      <a:pPr marL="1005840" marR="0">
                        <a:lnSpc>
                          <a:spcPct val="115000"/>
                        </a:lnSpc>
                        <a:spcBef>
                          <a:spcPts val="0"/>
                        </a:spcBef>
                        <a:spcAft>
                          <a:spcPts val="0"/>
                        </a:spcAft>
                        <a:tabLst>
                          <a:tab pos="342900" algn="l"/>
                        </a:tabLst>
                      </a:pPr>
                      <a:r>
                        <a:rPr lang="en-US" sz="900" kern="50" dirty="0">
                          <a:effectLst/>
                        </a:rPr>
                        <a:t>0.003</a:t>
                      </a:r>
                      <a:endParaRPr lang="en-US" sz="900" kern="50" dirty="0">
                        <a:solidFill>
                          <a:schemeClr val="bg1"/>
                        </a:solidFill>
                        <a:effectLst/>
                        <a:latin typeface="Times New Roman"/>
                        <a:ea typeface="SimSun"/>
                      </a:endParaRPr>
                    </a:p>
                  </a:txBody>
                  <a:tcPr marL="39471" marR="39471" marT="0" marB="0" anchor="ctr"/>
                </a:tc>
              </a:tr>
              <a:tr h="165621">
                <a:tc>
                  <a:txBody>
                    <a:bodyPr/>
                    <a:lstStyle/>
                    <a:p>
                      <a:pPr marL="182880" marR="0">
                        <a:lnSpc>
                          <a:spcPct val="115000"/>
                        </a:lnSpc>
                        <a:spcBef>
                          <a:spcPts val="0"/>
                        </a:spcBef>
                        <a:spcAft>
                          <a:spcPts val="0"/>
                        </a:spcAft>
                        <a:tabLst>
                          <a:tab pos="342900" algn="l"/>
                        </a:tabLst>
                      </a:pPr>
                      <a:r>
                        <a:rPr lang="en-US" sz="900" kern="50">
                          <a:effectLst/>
                        </a:rPr>
                        <a:t>PF – SB</a:t>
                      </a:r>
                      <a:endParaRPr lang="en-US" sz="900" kern="50">
                        <a:solidFill>
                          <a:schemeClr val="bg1"/>
                        </a:solidFill>
                        <a:effectLst/>
                        <a:latin typeface="Times New Roman"/>
                        <a:ea typeface="SimSun"/>
                      </a:endParaRPr>
                    </a:p>
                  </a:txBody>
                  <a:tcPr marL="39471" marR="39471" marT="0" marB="0" anchor="ctr"/>
                </a:tc>
                <a:tc>
                  <a:txBody>
                    <a:bodyPr/>
                    <a:lstStyle/>
                    <a:p>
                      <a:pPr marL="0" marR="0" algn="ctr">
                        <a:lnSpc>
                          <a:spcPct val="115000"/>
                        </a:lnSpc>
                        <a:spcBef>
                          <a:spcPts val="0"/>
                        </a:spcBef>
                        <a:spcAft>
                          <a:spcPts val="0"/>
                        </a:spcAft>
                        <a:tabLst>
                          <a:tab pos="342900" algn="l"/>
                        </a:tabLst>
                      </a:pPr>
                      <a:r>
                        <a:rPr lang="en-US" sz="900" kern="50">
                          <a:effectLst/>
                        </a:rPr>
                        <a:t>1</a:t>
                      </a:r>
                      <a:endParaRPr lang="en-US" sz="900" kern="50">
                        <a:solidFill>
                          <a:schemeClr val="bg1"/>
                        </a:solidFill>
                        <a:effectLst/>
                        <a:latin typeface="Times New Roman"/>
                        <a:ea typeface="SimSun"/>
                      </a:endParaRPr>
                    </a:p>
                  </a:txBody>
                  <a:tcPr marL="39471" marR="39471" marT="0" marB="0" anchor="ctr"/>
                </a:tc>
                <a:tc>
                  <a:txBody>
                    <a:bodyPr/>
                    <a:lstStyle/>
                    <a:p>
                      <a:pPr marL="1005840" marR="0">
                        <a:lnSpc>
                          <a:spcPct val="115000"/>
                        </a:lnSpc>
                        <a:spcBef>
                          <a:spcPts val="0"/>
                        </a:spcBef>
                        <a:spcAft>
                          <a:spcPts val="0"/>
                        </a:spcAft>
                        <a:tabLst>
                          <a:tab pos="342900" algn="l"/>
                        </a:tabLst>
                      </a:pPr>
                      <a:r>
                        <a:rPr lang="en-US" sz="900" kern="50" dirty="0">
                          <a:effectLst/>
                        </a:rPr>
                        <a:t>0.002</a:t>
                      </a:r>
                      <a:endParaRPr lang="en-US" sz="900" kern="50" dirty="0">
                        <a:solidFill>
                          <a:schemeClr val="bg1"/>
                        </a:solidFill>
                        <a:effectLst/>
                        <a:latin typeface="Times New Roman"/>
                        <a:ea typeface="SimSun"/>
                      </a:endParaRPr>
                    </a:p>
                  </a:txBody>
                  <a:tcPr marL="39471" marR="39471" marT="0" marB="0" anchor="ctr"/>
                </a:tc>
              </a:tr>
              <a:tr h="165621">
                <a:tc>
                  <a:txBody>
                    <a:bodyPr/>
                    <a:lstStyle/>
                    <a:p>
                      <a:pPr marL="182880" marR="0">
                        <a:lnSpc>
                          <a:spcPct val="115000"/>
                        </a:lnSpc>
                        <a:spcBef>
                          <a:spcPts val="0"/>
                        </a:spcBef>
                        <a:spcAft>
                          <a:spcPts val="0"/>
                        </a:spcAft>
                        <a:tabLst>
                          <a:tab pos="342900" algn="l"/>
                        </a:tabLst>
                      </a:pPr>
                      <a:r>
                        <a:rPr lang="en-US" sz="900" kern="50">
                          <a:effectLst/>
                        </a:rPr>
                        <a:t>PF – PM</a:t>
                      </a:r>
                      <a:endParaRPr lang="en-US" sz="900" kern="50">
                        <a:solidFill>
                          <a:schemeClr val="bg1"/>
                        </a:solidFill>
                        <a:effectLst/>
                        <a:latin typeface="Times New Roman"/>
                        <a:ea typeface="SimSun"/>
                      </a:endParaRPr>
                    </a:p>
                  </a:txBody>
                  <a:tcPr marL="39471" marR="39471" marT="0" marB="0" anchor="ctr"/>
                </a:tc>
                <a:tc>
                  <a:txBody>
                    <a:bodyPr/>
                    <a:lstStyle/>
                    <a:p>
                      <a:pPr marL="0" marR="0" algn="ctr">
                        <a:lnSpc>
                          <a:spcPct val="115000"/>
                        </a:lnSpc>
                        <a:spcBef>
                          <a:spcPts val="0"/>
                        </a:spcBef>
                        <a:spcAft>
                          <a:spcPts val="0"/>
                        </a:spcAft>
                        <a:tabLst>
                          <a:tab pos="342900" algn="l"/>
                        </a:tabLst>
                      </a:pPr>
                      <a:r>
                        <a:rPr lang="en-US" sz="900" kern="50">
                          <a:effectLst/>
                        </a:rPr>
                        <a:t>5</a:t>
                      </a:r>
                      <a:endParaRPr lang="en-US" sz="900" kern="50">
                        <a:solidFill>
                          <a:schemeClr val="bg1"/>
                        </a:solidFill>
                        <a:effectLst/>
                        <a:latin typeface="Times New Roman"/>
                        <a:ea typeface="SimSun"/>
                      </a:endParaRPr>
                    </a:p>
                  </a:txBody>
                  <a:tcPr marL="39471" marR="39471" marT="0" marB="0" anchor="ctr"/>
                </a:tc>
                <a:tc>
                  <a:txBody>
                    <a:bodyPr/>
                    <a:lstStyle/>
                    <a:p>
                      <a:pPr marL="1005840" marR="0">
                        <a:lnSpc>
                          <a:spcPct val="115000"/>
                        </a:lnSpc>
                        <a:spcBef>
                          <a:spcPts val="0"/>
                        </a:spcBef>
                        <a:spcAft>
                          <a:spcPts val="0"/>
                        </a:spcAft>
                        <a:tabLst>
                          <a:tab pos="342900" algn="l"/>
                        </a:tabLst>
                      </a:pPr>
                      <a:r>
                        <a:rPr lang="en-US" sz="900" kern="50" dirty="0">
                          <a:effectLst/>
                        </a:rPr>
                        <a:t>0.015</a:t>
                      </a:r>
                      <a:endParaRPr lang="en-US" sz="900" kern="50" dirty="0">
                        <a:solidFill>
                          <a:schemeClr val="bg1"/>
                        </a:solidFill>
                        <a:effectLst/>
                        <a:latin typeface="Times New Roman"/>
                        <a:ea typeface="SimSun"/>
                      </a:endParaRPr>
                    </a:p>
                  </a:txBody>
                  <a:tcPr marL="39471" marR="39471" marT="0" marB="0" anchor="ctr"/>
                </a:tc>
              </a:tr>
              <a:tr h="165621">
                <a:tc gridSpan="3">
                  <a:txBody>
                    <a:bodyPr/>
                    <a:lstStyle/>
                    <a:p>
                      <a:pPr marL="0" marR="0">
                        <a:lnSpc>
                          <a:spcPct val="115000"/>
                        </a:lnSpc>
                        <a:spcBef>
                          <a:spcPts val="600"/>
                        </a:spcBef>
                        <a:spcAft>
                          <a:spcPts val="600"/>
                        </a:spcAft>
                        <a:tabLst>
                          <a:tab pos="342900" algn="l"/>
                        </a:tabLst>
                      </a:pPr>
                      <a:r>
                        <a:rPr lang="en-US" sz="900" kern="50" dirty="0">
                          <a:effectLst/>
                        </a:rPr>
                        <a:t>B                                                               Intrinsic Connectivity</a:t>
                      </a:r>
                      <a:endParaRPr lang="en-US" sz="900" kern="50" dirty="0">
                        <a:effectLst/>
                        <a:latin typeface="Times New Roman"/>
                        <a:ea typeface="SimSun"/>
                      </a:endParaRPr>
                    </a:p>
                  </a:txBody>
                  <a:tcPr marL="39471" marR="39471" marT="0" marB="0" anchor="ctr"/>
                </a:tc>
                <a:tc hMerge="1">
                  <a:txBody>
                    <a:bodyPr/>
                    <a:lstStyle/>
                    <a:p>
                      <a:endParaRPr lang="en-US"/>
                    </a:p>
                  </a:txBody>
                  <a:tcPr/>
                </a:tc>
                <a:tc hMerge="1">
                  <a:txBody>
                    <a:bodyPr/>
                    <a:lstStyle/>
                    <a:p>
                      <a:endParaRPr lang="en-US"/>
                    </a:p>
                  </a:txBody>
                  <a:tcPr/>
                </a:tc>
              </a:tr>
              <a:tr h="165621">
                <a:tc>
                  <a:txBody>
                    <a:bodyPr/>
                    <a:lstStyle/>
                    <a:p>
                      <a:pPr marL="182880" marR="0">
                        <a:lnSpc>
                          <a:spcPct val="115000"/>
                        </a:lnSpc>
                        <a:spcBef>
                          <a:spcPts val="0"/>
                        </a:spcBef>
                        <a:spcAft>
                          <a:spcPts val="0"/>
                        </a:spcAft>
                        <a:tabLst>
                          <a:tab pos="342900" algn="l"/>
                        </a:tabLst>
                      </a:pPr>
                      <a:r>
                        <a:rPr lang="en-US" sz="900" kern="50" dirty="0">
                          <a:effectLst/>
                        </a:rPr>
                        <a:t>FS – RS</a:t>
                      </a:r>
                      <a:endParaRPr lang="en-US" sz="900" kern="50" dirty="0">
                        <a:solidFill>
                          <a:schemeClr val="bg1"/>
                        </a:solidFill>
                        <a:effectLst/>
                        <a:latin typeface="Times New Roman"/>
                        <a:ea typeface="SimSun"/>
                      </a:endParaRPr>
                    </a:p>
                  </a:txBody>
                  <a:tcPr marL="39471" marR="39471" marT="0" marB="0" anchor="ctr"/>
                </a:tc>
                <a:tc>
                  <a:txBody>
                    <a:bodyPr/>
                    <a:lstStyle/>
                    <a:p>
                      <a:pPr marL="0" marR="0" algn="ctr">
                        <a:lnSpc>
                          <a:spcPct val="115000"/>
                        </a:lnSpc>
                        <a:spcBef>
                          <a:spcPts val="0"/>
                        </a:spcBef>
                        <a:spcAft>
                          <a:spcPts val="0"/>
                        </a:spcAft>
                        <a:tabLst>
                          <a:tab pos="342900" algn="l"/>
                        </a:tabLst>
                      </a:pPr>
                      <a:r>
                        <a:rPr lang="en-US" sz="900" kern="50" dirty="0">
                          <a:effectLst/>
                        </a:rPr>
                        <a:t>20</a:t>
                      </a:r>
                      <a:endParaRPr lang="en-US" sz="900" kern="50" dirty="0">
                        <a:solidFill>
                          <a:schemeClr val="bg1"/>
                        </a:solidFill>
                        <a:effectLst/>
                        <a:latin typeface="Times New Roman"/>
                        <a:ea typeface="SimSun"/>
                      </a:endParaRPr>
                    </a:p>
                  </a:txBody>
                  <a:tcPr marL="39471" marR="39471" marT="0" marB="0" anchor="ctr"/>
                </a:tc>
                <a:tc>
                  <a:txBody>
                    <a:bodyPr/>
                    <a:lstStyle/>
                    <a:p>
                      <a:pPr marL="1005840" marR="0">
                        <a:lnSpc>
                          <a:spcPct val="115000"/>
                        </a:lnSpc>
                        <a:spcBef>
                          <a:spcPts val="0"/>
                        </a:spcBef>
                        <a:spcAft>
                          <a:spcPts val="0"/>
                        </a:spcAft>
                        <a:tabLst>
                          <a:tab pos="342900" algn="l"/>
                        </a:tabLst>
                      </a:pPr>
                      <a:r>
                        <a:rPr lang="en-US" sz="900" kern="50" dirty="0">
                          <a:effectLst/>
                        </a:rPr>
                        <a:t>0.008</a:t>
                      </a:r>
                      <a:endParaRPr lang="en-US" sz="900" kern="50" dirty="0">
                        <a:solidFill>
                          <a:schemeClr val="bg1"/>
                        </a:solidFill>
                        <a:effectLst/>
                        <a:latin typeface="Times New Roman"/>
                        <a:ea typeface="SimSun"/>
                      </a:endParaRPr>
                    </a:p>
                  </a:txBody>
                  <a:tcPr marL="39471" marR="39471" marT="0" marB="0" anchor="ctr"/>
                </a:tc>
              </a:tr>
              <a:tr h="165621">
                <a:tc>
                  <a:txBody>
                    <a:bodyPr/>
                    <a:lstStyle/>
                    <a:p>
                      <a:pPr marL="182880" marR="0">
                        <a:lnSpc>
                          <a:spcPct val="115000"/>
                        </a:lnSpc>
                        <a:spcBef>
                          <a:spcPts val="0"/>
                        </a:spcBef>
                        <a:spcAft>
                          <a:spcPts val="0"/>
                        </a:spcAft>
                        <a:tabLst>
                          <a:tab pos="342900" algn="l"/>
                        </a:tabLst>
                      </a:pPr>
                      <a:r>
                        <a:rPr lang="en-US" sz="900" kern="50">
                          <a:effectLst/>
                        </a:rPr>
                        <a:t>FS – SB</a:t>
                      </a:r>
                      <a:endParaRPr lang="en-US" sz="900" kern="50">
                        <a:solidFill>
                          <a:schemeClr val="bg1"/>
                        </a:solidFill>
                        <a:effectLst/>
                        <a:latin typeface="Times New Roman"/>
                        <a:ea typeface="SimSun"/>
                      </a:endParaRPr>
                    </a:p>
                  </a:txBody>
                  <a:tcPr marL="39471" marR="39471" marT="0" marB="0" anchor="ctr"/>
                </a:tc>
                <a:tc>
                  <a:txBody>
                    <a:bodyPr/>
                    <a:lstStyle/>
                    <a:p>
                      <a:pPr marL="0" marR="0" algn="ctr">
                        <a:lnSpc>
                          <a:spcPct val="115000"/>
                        </a:lnSpc>
                        <a:spcBef>
                          <a:spcPts val="0"/>
                        </a:spcBef>
                        <a:spcAft>
                          <a:spcPts val="0"/>
                        </a:spcAft>
                        <a:tabLst>
                          <a:tab pos="342900" algn="l"/>
                        </a:tabLst>
                      </a:pPr>
                      <a:r>
                        <a:rPr lang="en-US" sz="900" kern="50">
                          <a:effectLst/>
                        </a:rPr>
                        <a:t>20</a:t>
                      </a:r>
                      <a:endParaRPr lang="en-US" sz="900" kern="50">
                        <a:solidFill>
                          <a:schemeClr val="bg1"/>
                        </a:solidFill>
                        <a:effectLst/>
                        <a:latin typeface="Times New Roman"/>
                        <a:ea typeface="SimSun"/>
                      </a:endParaRPr>
                    </a:p>
                  </a:txBody>
                  <a:tcPr marL="39471" marR="39471" marT="0" marB="0" anchor="ctr"/>
                </a:tc>
                <a:tc>
                  <a:txBody>
                    <a:bodyPr/>
                    <a:lstStyle/>
                    <a:p>
                      <a:pPr marL="1005840" marR="0">
                        <a:lnSpc>
                          <a:spcPct val="115000"/>
                        </a:lnSpc>
                        <a:spcBef>
                          <a:spcPts val="0"/>
                        </a:spcBef>
                        <a:spcAft>
                          <a:spcPts val="0"/>
                        </a:spcAft>
                        <a:tabLst>
                          <a:tab pos="342900" algn="l"/>
                        </a:tabLst>
                      </a:pPr>
                      <a:r>
                        <a:rPr lang="en-US" sz="900" kern="50" dirty="0">
                          <a:effectLst/>
                        </a:rPr>
                        <a:t>0.008</a:t>
                      </a:r>
                      <a:endParaRPr lang="en-US" sz="900" kern="50" dirty="0">
                        <a:solidFill>
                          <a:schemeClr val="bg1"/>
                        </a:solidFill>
                        <a:effectLst/>
                        <a:latin typeface="Times New Roman"/>
                        <a:ea typeface="SimSun"/>
                      </a:endParaRPr>
                    </a:p>
                  </a:txBody>
                  <a:tcPr marL="39471" marR="39471" marT="0" marB="0" anchor="ctr"/>
                </a:tc>
              </a:tr>
              <a:tr h="165621">
                <a:tc>
                  <a:txBody>
                    <a:bodyPr/>
                    <a:lstStyle/>
                    <a:p>
                      <a:pPr marL="182880" marR="0">
                        <a:lnSpc>
                          <a:spcPct val="115000"/>
                        </a:lnSpc>
                        <a:spcBef>
                          <a:spcPts val="0"/>
                        </a:spcBef>
                        <a:spcAft>
                          <a:spcPts val="0"/>
                        </a:spcAft>
                        <a:tabLst>
                          <a:tab pos="342900" algn="l"/>
                        </a:tabLst>
                      </a:pPr>
                      <a:r>
                        <a:rPr lang="en-US" sz="900" kern="50">
                          <a:effectLst/>
                        </a:rPr>
                        <a:t>SB – RS</a:t>
                      </a:r>
                      <a:endParaRPr lang="en-US" sz="900" kern="50">
                        <a:solidFill>
                          <a:schemeClr val="bg1"/>
                        </a:solidFill>
                        <a:effectLst/>
                        <a:latin typeface="Times New Roman"/>
                        <a:ea typeface="SimSun"/>
                      </a:endParaRPr>
                    </a:p>
                  </a:txBody>
                  <a:tcPr marL="39471" marR="39471" marT="0" marB="0" anchor="ctr"/>
                </a:tc>
                <a:tc>
                  <a:txBody>
                    <a:bodyPr/>
                    <a:lstStyle/>
                    <a:p>
                      <a:pPr marL="0" marR="0" algn="ctr">
                        <a:lnSpc>
                          <a:spcPct val="115000"/>
                        </a:lnSpc>
                        <a:spcBef>
                          <a:spcPts val="0"/>
                        </a:spcBef>
                        <a:spcAft>
                          <a:spcPts val="0"/>
                        </a:spcAft>
                        <a:tabLst>
                          <a:tab pos="342900" algn="l"/>
                        </a:tabLst>
                      </a:pPr>
                      <a:r>
                        <a:rPr lang="en-US" sz="900" kern="50">
                          <a:effectLst/>
                        </a:rPr>
                        <a:t>10</a:t>
                      </a:r>
                      <a:endParaRPr lang="en-US" sz="900" kern="50">
                        <a:solidFill>
                          <a:schemeClr val="bg1"/>
                        </a:solidFill>
                        <a:effectLst/>
                        <a:latin typeface="Times New Roman"/>
                        <a:ea typeface="SimSun"/>
                      </a:endParaRPr>
                    </a:p>
                  </a:txBody>
                  <a:tcPr marL="39471" marR="39471" marT="0" marB="0" anchor="ctr"/>
                </a:tc>
                <a:tc>
                  <a:txBody>
                    <a:bodyPr/>
                    <a:lstStyle/>
                    <a:p>
                      <a:pPr marL="1005840" marR="0">
                        <a:lnSpc>
                          <a:spcPct val="115000"/>
                        </a:lnSpc>
                        <a:spcBef>
                          <a:spcPts val="0"/>
                        </a:spcBef>
                        <a:spcAft>
                          <a:spcPts val="0"/>
                        </a:spcAft>
                        <a:tabLst>
                          <a:tab pos="342900" algn="l"/>
                        </a:tabLst>
                      </a:pPr>
                      <a:r>
                        <a:rPr lang="en-US" sz="900" kern="50" dirty="0">
                          <a:effectLst/>
                        </a:rPr>
                        <a:t>0.006</a:t>
                      </a:r>
                      <a:endParaRPr lang="en-US" sz="900" kern="50" dirty="0">
                        <a:solidFill>
                          <a:schemeClr val="bg1"/>
                        </a:solidFill>
                        <a:effectLst/>
                        <a:latin typeface="Times New Roman"/>
                        <a:ea typeface="SimSun"/>
                      </a:endParaRPr>
                    </a:p>
                  </a:txBody>
                  <a:tcPr marL="39471" marR="39471" marT="0" marB="0" anchor="ctr"/>
                </a:tc>
              </a:tr>
              <a:tr h="165621">
                <a:tc gridSpan="3">
                  <a:txBody>
                    <a:bodyPr/>
                    <a:lstStyle/>
                    <a:p>
                      <a:pPr marL="0" marR="0">
                        <a:lnSpc>
                          <a:spcPct val="115000"/>
                        </a:lnSpc>
                        <a:spcBef>
                          <a:spcPts val="600"/>
                        </a:spcBef>
                        <a:spcAft>
                          <a:spcPts val="600"/>
                        </a:spcAft>
                        <a:tabLst>
                          <a:tab pos="342900" algn="l"/>
                        </a:tabLst>
                      </a:pPr>
                      <a:r>
                        <a:rPr lang="en-US" sz="900" kern="50">
                          <a:effectLst/>
                        </a:rPr>
                        <a:t>C                                                                Input</a:t>
                      </a:r>
                      <a:endParaRPr lang="en-US" sz="900" kern="50">
                        <a:effectLst/>
                        <a:latin typeface="Times New Roman"/>
                        <a:ea typeface="SimSun"/>
                      </a:endParaRPr>
                    </a:p>
                  </a:txBody>
                  <a:tcPr marL="39471" marR="39471" marT="0" marB="0" anchor="ctr"/>
                </a:tc>
                <a:tc hMerge="1">
                  <a:txBody>
                    <a:bodyPr/>
                    <a:lstStyle/>
                    <a:p>
                      <a:endParaRPr lang="en-US"/>
                    </a:p>
                  </a:txBody>
                  <a:tcPr/>
                </a:tc>
                <a:tc hMerge="1">
                  <a:txBody>
                    <a:bodyPr/>
                    <a:lstStyle/>
                    <a:p>
                      <a:endParaRPr lang="en-US"/>
                    </a:p>
                  </a:txBody>
                  <a:tcPr/>
                </a:tc>
              </a:tr>
              <a:tr h="165621">
                <a:tc>
                  <a:txBody>
                    <a:bodyPr/>
                    <a:lstStyle/>
                    <a:p>
                      <a:pPr marL="182880" marR="0">
                        <a:lnSpc>
                          <a:spcPct val="115000"/>
                        </a:lnSpc>
                        <a:spcBef>
                          <a:spcPts val="0"/>
                        </a:spcBef>
                        <a:spcAft>
                          <a:spcPts val="0"/>
                        </a:spcAft>
                        <a:tabLst>
                          <a:tab pos="342900" algn="l"/>
                        </a:tabLst>
                      </a:pPr>
                      <a:r>
                        <a:rPr lang="en-US" sz="900" kern="50" dirty="0">
                          <a:effectLst/>
                        </a:rPr>
                        <a:t>Type</a:t>
                      </a:r>
                      <a:endParaRPr lang="en-US" sz="900" kern="50" dirty="0">
                        <a:solidFill>
                          <a:schemeClr val="bg1"/>
                        </a:solidFill>
                        <a:effectLst/>
                        <a:latin typeface="Times New Roman"/>
                        <a:ea typeface="SimSun"/>
                      </a:endParaRPr>
                    </a:p>
                  </a:txBody>
                  <a:tcPr marL="39471" marR="39471" marT="0" marB="0" anchor="ctr"/>
                </a:tc>
                <a:tc gridSpan="2">
                  <a:txBody>
                    <a:bodyPr/>
                    <a:lstStyle/>
                    <a:p>
                      <a:pPr marL="0" marR="0" algn="ctr">
                        <a:lnSpc>
                          <a:spcPct val="115000"/>
                        </a:lnSpc>
                        <a:spcBef>
                          <a:spcPts val="0"/>
                        </a:spcBef>
                        <a:spcAft>
                          <a:spcPts val="0"/>
                        </a:spcAft>
                        <a:tabLst>
                          <a:tab pos="342900" algn="l"/>
                        </a:tabLst>
                      </a:pPr>
                      <a:r>
                        <a:rPr lang="en-US" sz="900" kern="50">
                          <a:effectLst/>
                        </a:rPr>
                        <a:t>Description</a:t>
                      </a:r>
                      <a:endParaRPr lang="en-US" sz="900" kern="50">
                        <a:solidFill>
                          <a:schemeClr val="bg1"/>
                        </a:solidFill>
                        <a:effectLst/>
                        <a:latin typeface="Times New Roman"/>
                        <a:ea typeface="SimSun"/>
                      </a:endParaRPr>
                    </a:p>
                  </a:txBody>
                  <a:tcPr marL="39471" marR="39471" marT="0" marB="0" anchor="ctr"/>
                </a:tc>
                <a:tc hMerge="1">
                  <a:txBody>
                    <a:bodyPr/>
                    <a:lstStyle/>
                    <a:p>
                      <a:endParaRPr lang="en-US"/>
                    </a:p>
                  </a:txBody>
                  <a:tcPr/>
                </a:tc>
              </a:tr>
              <a:tr h="253952">
                <a:tc>
                  <a:txBody>
                    <a:bodyPr/>
                    <a:lstStyle/>
                    <a:p>
                      <a:pPr marL="182880" marR="0">
                        <a:lnSpc>
                          <a:spcPct val="115000"/>
                        </a:lnSpc>
                        <a:spcBef>
                          <a:spcPts val="0"/>
                        </a:spcBef>
                        <a:spcAft>
                          <a:spcPts val="0"/>
                        </a:spcAft>
                        <a:tabLst>
                          <a:tab pos="342900" algn="l"/>
                        </a:tabLst>
                      </a:pPr>
                      <a:r>
                        <a:rPr lang="en-US" sz="900" kern="50" dirty="0">
                          <a:effectLst/>
                        </a:rPr>
                        <a:t>Visual cortex</a:t>
                      </a:r>
                      <a:endParaRPr lang="en-US" sz="900" kern="50" dirty="0">
                        <a:solidFill>
                          <a:schemeClr val="bg1"/>
                        </a:solidFill>
                        <a:effectLst/>
                        <a:latin typeface="Times New Roman"/>
                        <a:ea typeface="SimSun"/>
                      </a:endParaRPr>
                    </a:p>
                  </a:txBody>
                  <a:tcPr marL="39471" marR="39471" marT="0" marB="0" anchor="ctr"/>
                </a:tc>
                <a:tc gridSpan="2">
                  <a:txBody>
                    <a:bodyPr/>
                    <a:lstStyle/>
                    <a:p>
                      <a:pPr marL="0" marR="0" algn="ctr">
                        <a:lnSpc>
                          <a:spcPct val="115000"/>
                        </a:lnSpc>
                        <a:spcBef>
                          <a:spcPts val="0"/>
                        </a:spcBef>
                        <a:spcAft>
                          <a:spcPts val="0"/>
                        </a:spcAft>
                        <a:tabLst>
                          <a:tab pos="342900" algn="l"/>
                        </a:tabLst>
                      </a:pPr>
                      <a:r>
                        <a:rPr lang="en-US" sz="900" kern="50">
                          <a:effectLst/>
                        </a:rPr>
                        <a:t>2 second Gaussian distribution (5 of them)</a:t>
                      </a:r>
                      <a:endParaRPr lang="en-US" sz="900" kern="50">
                        <a:solidFill>
                          <a:schemeClr val="bg1"/>
                        </a:solidFill>
                        <a:effectLst/>
                        <a:latin typeface="Times New Roman"/>
                        <a:ea typeface="SimSun"/>
                      </a:endParaRPr>
                    </a:p>
                  </a:txBody>
                  <a:tcPr marL="39471" marR="39471" marT="0" marB="0" anchor="ctr"/>
                </a:tc>
                <a:tc hMerge="1">
                  <a:txBody>
                    <a:bodyPr/>
                    <a:lstStyle/>
                    <a:p>
                      <a:endParaRPr lang="en-US"/>
                    </a:p>
                  </a:txBody>
                  <a:tcPr/>
                </a:tc>
              </a:tr>
              <a:tr h="504458">
                <a:tc>
                  <a:txBody>
                    <a:bodyPr/>
                    <a:lstStyle/>
                    <a:p>
                      <a:pPr marL="182880" marR="0">
                        <a:lnSpc>
                          <a:spcPct val="115000"/>
                        </a:lnSpc>
                        <a:spcBef>
                          <a:spcPts val="0"/>
                        </a:spcBef>
                        <a:spcAft>
                          <a:spcPts val="0"/>
                        </a:spcAft>
                        <a:tabLst>
                          <a:tab pos="342900" algn="l"/>
                        </a:tabLst>
                      </a:pPr>
                      <a:r>
                        <a:rPr lang="en-US" sz="900" kern="50" dirty="0">
                          <a:effectLst/>
                        </a:rPr>
                        <a:t>Entorhinal cortex </a:t>
                      </a:r>
                    </a:p>
                    <a:p>
                      <a:pPr marL="182880" marR="0">
                        <a:lnSpc>
                          <a:spcPct val="115000"/>
                        </a:lnSpc>
                        <a:spcBef>
                          <a:spcPts val="0"/>
                        </a:spcBef>
                        <a:spcAft>
                          <a:spcPts val="0"/>
                        </a:spcAft>
                        <a:tabLst>
                          <a:tab pos="342900" algn="l"/>
                        </a:tabLst>
                      </a:pPr>
                      <a:r>
                        <a:rPr lang="en-US" sz="900" kern="50" dirty="0">
                          <a:effectLst/>
                        </a:rPr>
                        <a:t>(SG) / PPA</a:t>
                      </a:r>
                      <a:endParaRPr lang="en-US" sz="900" kern="50" dirty="0">
                        <a:solidFill>
                          <a:schemeClr val="bg1"/>
                        </a:solidFill>
                        <a:effectLst/>
                        <a:latin typeface="Times New Roman"/>
                        <a:ea typeface="SimSun"/>
                      </a:endParaRPr>
                    </a:p>
                  </a:txBody>
                  <a:tcPr marL="39471" marR="39471" marT="0" marB="0" anchor="ctr"/>
                </a:tc>
                <a:tc gridSpan="2">
                  <a:txBody>
                    <a:bodyPr/>
                    <a:lstStyle/>
                    <a:p>
                      <a:pPr marL="0" marR="0" algn="ctr">
                        <a:lnSpc>
                          <a:spcPct val="115000"/>
                        </a:lnSpc>
                        <a:spcBef>
                          <a:spcPts val="0"/>
                        </a:spcBef>
                        <a:spcAft>
                          <a:spcPts val="0"/>
                        </a:spcAft>
                        <a:tabLst>
                          <a:tab pos="342900" algn="l"/>
                        </a:tabLst>
                      </a:pPr>
                      <a:r>
                        <a:rPr lang="en-US" sz="900" kern="50" dirty="0">
                          <a:effectLst/>
                        </a:rPr>
                        <a:t>Linear negative current suppressing CA networks (50%) with amplitude of -4 mA and constant duration </a:t>
                      </a:r>
                      <a:endParaRPr lang="en-US" sz="900" kern="50" dirty="0">
                        <a:solidFill>
                          <a:schemeClr val="bg1"/>
                        </a:solidFill>
                        <a:effectLst/>
                        <a:latin typeface="Times New Roman"/>
                        <a:ea typeface="SimSun"/>
                      </a:endParaRPr>
                    </a:p>
                  </a:txBody>
                  <a:tcPr marL="39471" marR="39471" marT="0" marB="0" anchor="ctr"/>
                </a:tc>
                <a:tc hMerge="1">
                  <a:txBody>
                    <a:bodyPr/>
                    <a:lstStyle/>
                    <a:p>
                      <a:endParaRPr lang="en-US"/>
                    </a:p>
                  </a:txBody>
                  <a:tcPr/>
                </a:tc>
              </a:tr>
              <a:tr h="380929">
                <a:tc>
                  <a:txBody>
                    <a:bodyPr/>
                    <a:lstStyle/>
                    <a:p>
                      <a:pPr marL="182880" marR="0">
                        <a:lnSpc>
                          <a:spcPct val="115000"/>
                        </a:lnSpc>
                        <a:spcBef>
                          <a:spcPts val="0"/>
                        </a:spcBef>
                        <a:spcAft>
                          <a:spcPts val="0"/>
                        </a:spcAft>
                        <a:tabLst>
                          <a:tab pos="342900" algn="l"/>
                        </a:tabLst>
                      </a:pPr>
                      <a:r>
                        <a:rPr lang="en-US" sz="900" kern="50">
                          <a:effectLst/>
                        </a:rPr>
                        <a:t>Entorhinal cortex</a:t>
                      </a:r>
                    </a:p>
                    <a:p>
                      <a:pPr marL="182880" marR="0">
                        <a:lnSpc>
                          <a:spcPct val="115000"/>
                        </a:lnSpc>
                        <a:spcBef>
                          <a:spcPts val="0"/>
                        </a:spcBef>
                        <a:spcAft>
                          <a:spcPts val="0"/>
                        </a:spcAft>
                        <a:tabLst>
                          <a:tab pos="342900" algn="l"/>
                        </a:tabLst>
                      </a:pPr>
                      <a:r>
                        <a:rPr lang="en-US" sz="900" kern="50">
                          <a:effectLst/>
                        </a:rPr>
                        <a:t>(GC)</a:t>
                      </a:r>
                      <a:endParaRPr lang="en-US" sz="900" kern="50">
                        <a:solidFill>
                          <a:schemeClr val="bg1"/>
                        </a:solidFill>
                        <a:effectLst/>
                        <a:latin typeface="Times New Roman"/>
                        <a:ea typeface="SimSun"/>
                      </a:endParaRPr>
                    </a:p>
                  </a:txBody>
                  <a:tcPr marL="39471" marR="39471" marT="0" marB="0" anchor="ctr"/>
                </a:tc>
                <a:tc gridSpan="2">
                  <a:txBody>
                    <a:bodyPr/>
                    <a:lstStyle/>
                    <a:p>
                      <a:pPr marL="0" marR="0" algn="ctr">
                        <a:lnSpc>
                          <a:spcPct val="115000"/>
                        </a:lnSpc>
                        <a:spcBef>
                          <a:spcPts val="0"/>
                        </a:spcBef>
                        <a:spcAft>
                          <a:spcPts val="0"/>
                        </a:spcAft>
                        <a:tabLst>
                          <a:tab pos="342900" algn="l"/>
                        </a:tabLst>
                      </a:pPr>
                      <a:r>
                        <a:rPr lang="en-US" sz="900" kern="50" dirty="0">
                          <a:effectLst/>
                        </a:rPr>
                        <a:t>File based current exciting CA networks (100%) with amplitude of 3 mA and duration of 300 </a:t>
                      </a:r>
                      <a:r>
                        <a:rPr lang="en-US" sz="900" kern="50" dirty="0" err="1">
                          <a:effectLst/>
                        </a:rPr>
                        <a:t>ms</a:t>
                      </a:r>
                      <a:endParaRPr lang="en-US" sz="900" kern="50" dirty="0">
                        <a:solidFill>
                          <a:schemeClr val="bg1"/>
                        </a:solidFill>
                        <a:effectLst/>
                        <a:latin typeface="Times New Roman"/>
                        <a:ea typeface="SimSun"/>
                      </a:endParaRPr>
                    </a:p>
                  </a:txBody>
                  <a:tcPr marL="39471" marR="39471" marT="0" marB="0" anchor="ctr"/>
                </a:tc>
                <a:tc hMerge="1">
                  <a:txBody>
                    <a:bodyPr/>
                    <a:lstStyle/>
                    <a:p>
                      <a:endParaRPr lang="en-US"/>
                    </a:p>
                  </a:txBody>
                  <a:tcPr/>
                </a:tc>
              </a:tr>
              <a:tr h="253952">
                <a:tc>
                  <a:txBody>
                    <a:bodyPr/>
                    <a:lstStyle/>
                    <a:p>
                      <a:pPr marL="182880" marR="0">
                        <a:lnSpc>
                          <a:spcPct val="115000"/>
                        </a:lnSpc>
                        <a:spcBef>
                          <a:spcPts val="0"/>
                        </a:spcBef>
                        <a:spcAft>
                          <a:spcPts val="0"/>
                        </a:spcAft>
                        <a:tabLst>
                          <a:tab pos="342900" algn="l"/>
                        </a:tabLst>
                      </a:pPr>
                      <a:r>
                        <a:rPr lang="en-US" sz="900" kern="50">
                          <a:effectLst/>
                        </a:rPr>
                        <a:t>PFt suppress</a:t>
                      </a:r>
                      <a:endParaRPr lang="en-US" sz="900" kern="50">
                        <a:solidFill>
                          <a:schemeClr val="bg1"/>
                        </a:solidFill>
                        <a:effectLst/>
                        <a:latin typeface="Times New Roman"/>
                        <a:ea typeface="SimSun"/>
                      </a:endParaRPr>
                    </a:p>
                  </a:txBody>
                  <a:tcPr marL="39471" marR="39471" marT="0" marB="0" anchor="ctr"/>
                </a:tc>
                <a:tc gridSpan="2">
                  <a:txBody>
                    <a:bodyPr/>
                    <a:lstStyle/>
                    <a:p>
                      <a:pPr marL="0" marR="0" algn="ctr">
                        <a:lnSpc>
                          <a:spcPct val="115000"/>
                        </a:lnSpc>
                        <a:spcBef>
                          <a:spcPts val="600"/>
                        </a:spcBef>
                        <a:spcAft>
                          <a:spcPts val="600"/>
                        </a:spcAft>
                        <a:tabLst>
                          <a:tab pos="342900" algn="l"/>
                        </a:tabLst>
                      </a:pPr>
                      <a:r>
                        <a:rPr lang="en-US" sz="900" kern="50" dirty="0">
                          <a:effectLst/>
                        </a:rPr>
                        <a:t>Linear current suppressing PF networks (100%) with amplitude of 4 mA and duration of 1 sec</a:t>
                      </a:r>
                      <a:endParaRPr lang="en-US" sz="900" kern="50" dirty="0">
                        <a:solidFill>
                          <a:schemeClr val="bg1"/>
                        </a:solidFill>
                        <a:effectLst/>
                        <a:latin typeface="Times New Roman"/>
                        <a:ea typeface="SimSun"/>
                      </a:endParaRPr>
                    </a:p>
                  </a:txBody>
                  <a:tcPr marL="39471" marR="39471" marT="0" marB="0" anchor="ctr"/>
                </a:tc>
                <a:tc hMerge="1">
                  <a:txBody>
                    <a:bodyPr/>
                    <a:lstStyle/>
                    <a:p>
                      <a:endParaRPr lang="en-US"/>
                    </a:p>
                  </a:txBody>
                  <a:tcPr/>
                </a:tc>
              </a:tr>
              <a:tr h="165621">
                <a:tc>
                  <a:txBody>
                    <a:bodyPr/>
                    <a:lstStyle/>
                    <a:p>
                      <a:pPr marL="182880" marR="0">
                        <a:lnSpc>
                          <a:spcPct val="115000"/>
                        </a:lnSpc>
                        <a:spcBef>
                          <a:spcPts val="0"/>
                        </a:spcBef>
                        <a:spcAft>
                          <a:spcPts val="0"/>
                        </a:spcAft>
                        <a:tabLst>
                          <a:tab pos="342900" algn="l"/>
                        </a:tabLst>
                      </a:pPr>
                      <a:r>
                        <a:rPr lang="en-US" sz="900" kern="50">
                          <a:effectLst/>
                        </a:rPr>
                        <a:t>Biasing</a:t>
                      </a:r>
                      <a:endParaRPr lang="en-US" sz="900" kern="50">
                        <a:solidFill>
                          <a:schemeClr val="bg1"/>
                        </a:solidFill>
                        <a:effectLst/>
                        <a:latin typeface="Times New Roman"/>
                        <a:ea typeface="SimSun"/>
                      </a:endParaRPr>
                    </a:p>
                  </a:txBody>
                  <a:tcPr marL="39471" marR="39471" marT="0" marB="0" anchor="ctr"/>
                </a:tc>
                <a:tc gridSpan="2">
                  <a:txBody>
                    <a:bodyPr/>
                    <a:lstStyle/>
                    <a:p>
                      <a:pPr marL="0" marR="0" algn="ctr">
                        <a:lnSpc>
                          <a:spcPct val="115000"/>
                        </a:lnSpc>
                        <a:spcBef>
                          <a:spcPts val="600"/>
                        </a:spcBef>
                        <a:spcAft>
                          <a:spcPts val="600"/>
                        </a:spcAft>
                        <a:tabLst>
                          <a:tab pos="342900" algn="l"/>
                        </a:tabLst>
                      </a:pPr>
                      <a:r>
                        <a:rPr lang="en-US" sz="900" kern="50" dirty="0">
                          <a:effectLst/>
                        </a:rPr>
                        <a:t>Pulse current biasing of 2 mA and duration of 500 </a:t>
                      </a:r>
                      <a:r>
                        <a:rPr lang="en-US" sz="900" kern="50" dirty="0" err="1">
                          <a:effectLst/>
                        </a:rPr>
                        <a:t>ms</a:t>
                      </a:r>
                      <a:endParaRPr lang="en-US" sz="900" kern="50" dirty="0">
                        <a:solidFill>
                          <a:schemeClr val="bg1"/>
                        </a:solidFill>
                        <a:effectLst/>
                        <a:latin typeface="Times New Roman"/>
                        <a:ea typeface="SimSun"/>
                      </a:endParaRPr>
                    </a:p>
                  </a:txBody>
                  <a:tcPr marL="39471" marR="39471" marT="0" marB="0" anchor="ctr"/>
                </a:tc>
                <a:tc hMerge="1">
                  <a:txBody>
                    <a:bodyPr/>
                    <a:lstStyle/>
                    <a:p>
                      <a:endParaRPr lang="en-US"/>
                    </a:p>
                  </a:txBody>
                  <a:tcPr/>
                </a:tc>
              </a:tr>
            </a:tbl>
          </a:graphicData>
        </a:graphic>
      </p:graphicFrame>
    </p:spTree>
    <p:extLst>
      <p:ext uri="{BB962C8B-B14F-4D97-AF65-F5344CB8AC3E}">
        <p14:creationId xmlns:p14="http://schemas.microsoft.com/office/powerpoint/2010/main" val="182282041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480068" cy="6858000"/>
          </a:xfrm>
          <a:prstGeom prst="rect">
            <a:avLst/>
          </a:prstGeom>
          <a:gradFill>
            <a:gsLst>
              <a:gs pos="0">
                <a:srgbClr val="005EA4"/>
              </a:gs>
              <a:gs pos="100000">
                <a:schemeClr val="accent1">
                  <a:tint val="44500"/>
                  <a:satMod val="160000"/>
                </a:schemeClr>
              </a:gs>
              <a:gs pos="100000">
                <a:schemeClr val="accent1">
                  <a:tint val="23500"/>
                  <a:satMod val="160000"/>
                </a:schemeClr>
              </a:gs>
            </a:gsLst>
            <a:lin ang="10800000" scaled="1"/>
          </a:gradFill>
        </p:spPr>
        <p:txBody>
          <a:bodyPr vert="wordArtVert" wrap="square" rtlCol="0">
            <a:spAutoFit/>
          </a:bodyPr>
          <a:lstStyle/>
          <a:p>
            <a:r>
              <a:rPr lang="en-US" sz="1400" b="1" dirty="0" smtClean="0">
                <a:ln w="18415" cmpd="sng">
                  <a:noFill/>
                  <a:prstDash val="solid"/>
                </a:ln>
                <a:gradFill flip="none" rotWithShape="1">
                  <a:gsLst>
                    <a:gs pos="0">
                      <a:srgbClr val="0065B0"/>
                    </a:gs>
                    <a:gs pos="100000">
                      <a:srgbClr val="4F81BD">
                        <a:tint val="44500"/>
                        <a:satMod val="160000"/>
                      </a:srgbClr>
                    </a:gs>
                    <a:gs pos="100000">
                      <a:srgbClr val="4F81BD">
                        <a:tint val="23500"/>
                        <a:satMod val="160000"/>
                      </a:srgbClr>
                    </a:gs>
                  </a:gsLst>
                  <a:lin ang="10800000" scaled="1"/>
                  <a:tileRect/>
                </a:gradFill>
                <a:latin typeface="Arial Black" pitchFamily="34" charset="0"/>
              </a:rPr>
              <a:t>BRAIN COMPUTANIONAL LAB</a:t>
            </a:r>
            <a:endParaRPr lang="en-US" sz="1400" b="1" dirty="0">
              <a:ln w="18415" cmpd="sng">
                <a:noFill/>
                <a:prstDash val="solid"/>
              </a:ln>
              <a:gradFill flip="none" rotWithShape="1">
                <a:gsLst>
                  <a:gs pos="0">
                    <a:srgbClr val="0065B0"/>
                  </a:gs>
                  <a:gs pos="100000">
                    <a:srgbClr val="4F81BD">
                      <a:tint val="44500"/>
                      <a:satMod val="160000"/>
                    </a:srgbClr>
                  </a:gs>
                  <a:gs pos="100000">
                    <a:srgbClr val="4F81BD">
                      <a:tint val="23500"/>
                      <a:satMod val="160000"/>
                    </a:srgbClr>
                  </a:gs>
                </a:gsLst>
                <a:lin ang="10800000" scaled="1"/>
                <a:tileRect/>
              </a:gradFill>
              <a:latin typeface="Arial Black" pitchFamily="34" charset="0"/>
            </a:endParaRPr>
          </a:p>
        </p:txBody>
      </p:sp>
      <p:sp>
        <p:nvSpPr>
          <p:cNvPr id="5" name="TextBox 4"/>
          <p:cNvSpPr txBox="1"/>
          <p:nvPr/>
        </p:nvSpPr>
        <p:spPr>
          <a:xfrm>
            <a:off x="8663932" y="0"/>
            <a:ext cx="480068" cy="6858000"/>
          </a:xfrm>
          <a:prstGeom prst="rect">
            <a:avLst/>
          </a:prstGeom>
          <a:gradFill flip="none" rotWithShape="1">
            <a:gsLst>
              <a:gs pos="0">
                <a:srgbClr val="005EA4"/>
              </a:gs>
              <a:gs pos="100000">
                <a:schemeClr val="accent1">
                  <a:tint val="44500"/>
                  <a:satMod val="160000"/>
                </a:schemeClr>
              </a:gs>
              <a:gs pos="100000">
                <a:schemeClr val="accent1">
                  <a:tint val="23500"/>
                  <a:satMod val="160000"/>
                </a:schemeClr>
              </a:gs>
            </a:gsLst>
            <a:lin ang="0" scaled="1"/>
            <a:tileRect/>
          </a:gradFill>
        </p:spPr>
        <p:txBody>
          <a:bodyPr vert="wordArtVert" wrap="square" rtlCol="0">
            <a:spAutoFit/>
          </a:bodyPr>
          <a:lstStyle/>
          <a:p>
            <a:r>
              <a:rPr lang="en-US" sz="1400" dirty="0" smtClean="0">
                <a:ln w="18415" cmpd="sng">
                  <a:noFill/>
                  <a:prstDash val="solid"/>
                </a:ln>
                <a:gradFill flip="none" rotWithShape="1">
                  <a:gsLst>
                    <a:gs pos="0">
                      <a:srgbClr val="0065B0"/>
                    </a:gs>
                    <a:gs pos="100000">
                      <a:srgbClr val="4F81BD">
                        <a:tint val="44500"/>
                        <a:satMod val="160000"/>
                      </a:srgbClr>
                    </a:gs>
                    <a:gs pos="100000">
                      <a:srgbClr val="4F81BD">
                        <a:tint val="23500"/>
                        <a:satMod val="160000"/>
                      </a:srgbClr>
                    </a:gs>
                  </a:gsLst>
                  <a:lin ang="10800000" scaled="1"/>
                  <a:tileRect/>
                </a:gradFill>
                <a:latin typeface="Arial Black" pitchFamily="34" charset="0"/>
              </a:rPr>
              <a:t>BIOMEDICAL  ENGINEERING</a:t>
            </a:r>
            <a:endParaRPr lang="en-US" sz="1400" b="1" dirty="0">
              <a:ln w="18415" cmpd="sng">
                <a:noFill/>
                <a:prstDash val="solid"/>
              </a:ln>
              <a:gradFill flip="none" rotWithShape="1">
                <a:gsLst>
                  <a:gs pos="0">
                    <a:srgbClr val="0065B0"/>
                  </a:gs>
                  <a:gs pos="100000">
                    <a:srgbClr val="4F81BD">
                      <a:tint val="44500"/>
                      <a:satMod val="160000"/>
                    </a:srgbClr>
                  </a:gs>
                  <a:gs pos="100000">
                    <a:srgbClr val="4F81BD">
                      <a:tint val="23500"/>
                      <a:satMod val="160000"/>
                    </a:srgbClr>
                  </a:gs>
                </a:gsLst>
                <a:lin ang="10800000" scaled="1"/>
                <a:tileRect/>
              </a:gradFill>
              <a:latin typeface="Arial Black" pitchFamily="34" charset="0"/>
            </a:endParaRPr>
          </a:p>
        </p:txBody>
      </p:sp>
      <p:sp>
        <p:nvSpPr>
          <p:cNvPr id="8" name="Title 7"/>
          <p:cNvSpPr>
            <a:spLocks noGrp="1"/>
          </p:cNvSpPr>
          <p:nvPr>
            <p:ph type="title"/>
          </p:nvPr>
        </p:nvSpPr>
        <p:spPr/>
        <p:txBody>
          <a:bodyPr>
            <a:normAutofit/>
          </a:bodyPr>
          <a:lstStyle/>
          <a:p>
            <a:r>
              <a:rPr lang="en-US" sz="6000" dirty="0" smtClean="0"/>
              <a:t>Linear Track</a:t>
            </a:r>
            <a:endParaRPr lang="en-US" sz="6000" dirty="0"/>
          </a:p>
        </p:txBody>
      </p:sp>
      <p:pic>
        <p:nvPicPr>
          <p:cNvPr id="13" name="Picture 12" descr="Figure1.TIF"/>
          <p:cNvPicPr>
            <a:picLocks noChangeAspect="1"/>
          </p:cNvPicPr>
          <p:nvPr/>
        </p:nvPicPr>
        <p:blipFill>
          <a:blip r:embed="rId3" cstate="print"/>
          <a:stretch>
            <a:fillRect/>
          </a:stretch>
        </p:blipFill>
        <p:spPr>
          <a:xfrm>
            <a:off x="2547672" y="2026310"/>
            <a:ext cx="4112897" cy="4083519"/>
          </a:xfrm>
          <a:prstGeom prst="rect">
            <a:avLst/>
          </a:prstGeom>
        </p:spPr>
      </p:pic>
    </p:spTree>
    <p:extLst>
      <p:ext uri="{BB962C8B-B14F-4D97-AF65-F5344CB8AC3E}">
        <p14:creationId xmlns:p14="http://schemas.microsoft.com/office/powerpoint/2010/main" val="168814499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fontScale="90000"/>
          </a:bodyPr>
          <a:lstStyle/>
          <a:p>
            <a:r>
              <a:rPr lang="en-US" sz="6000" dirty="0" smtClean="0"/>
              <a:t>Hippocampal Microcircuitry</a:t>
            </a:r>
            <a:endParaRPr lang="en-US" sz="6000" dirty="0"/>
          </a:p>
        </p:txBody>
      </p:sp>
      <p:pic>
        <p:nvPicPr>
          <p:cNvPr id="7" name="Content Placeholder 6" descr="Figure2.TIF"/>
          <p:cNvPicPr>
            <a:picLocks noGrp="1" noChangeAspect="1"/>
          </p:cNvPicPr>
          <p:nvPr>
            <p:ph sz="half" idx="1"/>
          </p:nvPr>
        </p:nvPicPr>
        <p:blipFill>
          <a:blip r:embed="rId3" cstate="print"/>
          <a:stretch>
            <a:fillRect/>
          </a:stretch>
        </p:blipFill>
        <p:spPr>
          <a:xfrm>
            <a:off x="540327" y="1700331"/>
            <a:ext cx="4038600" cy="4337732"/>
          </a:xfrm>
        </p:spPr>
      </p:pic>
      <p:sp>
        <p:nvSpPr>
          <p:cNvPr id="9" name="Content Placeholder 8"/>
          <p:cNvSpPr>
            <a:spLocks noGrp="1"/>
          </p:cNvSpPr>
          <p:nvPr>
            <p:ph sz="half" idx="2"/>
          </p:nvPr>
        </p:nvSpPr>
        <p:spPr>
          <a:xfrm>
            <a:off x="4648200" y="1751340"/>
            <a:ext cx="4038600" cy="4525963"/>
          </a:xfrm>
        </p:spPr>
        <p:txBody>
          <a:bodyPr>
            <a:normAutofit lnSpcReduction="10000"/>
          </a:bodyPr>
          <a:lstStyle/>
          <a:p>
            <a:pPr>
              <a:buNone/>
            </a:pPr>
            <a:r>
              <a:rPr lang="en-US" sz="1800" b="1" dirty="0" smtClean="0"/>
              <a:t>Cell types:</a:t>
            </a:r>
          </a:p>
          <a:p>
            <a:r>
              <a:rPr lang="en-US" sz="1800" b="1" dirty="0" smtClean="0"/>
              <a:t>VL</a:t>
            </a:r>
            <a:r>
              <a:rPr lang="en-US" sz="1800" dirty="0" smtClean="0"/>
              <a:t>: Visual landmarks cells</a:t>
            </a:r>
          </a:p>
          <a:p>
            <a:r>
              <a:rPr lang="en-US" sz="1800" b="1" dirty="0" smtClean="0"/>
              <a:t>EC GC</a:t>
            </a:r>
            <a:r>
              <a:rPr lang="en-US" sz="1800" dirty="0" smtClean="0"/>
              <a:t>: Grid cells</a:t>
            </a:r>
          </a:p>
          <a:p>
            <a:r>
              <a:rPr lang="en-US" sz="1800" b="1" dirty="0" smtClean="0"/>
              <a:t>EC SG</a:t>
            </a:r>
            <a:r>
              <a:rPr lang="en-US" sz="1800" dirty="0" smtClean="0"/>
              <a:t>: Suppression generating cells</a:t>
            </a:r>
          </a:p>
          <a:p>
            <a:r>
              <a:rPr lang="en-US" sz="1800" b="1" dirty="0" smtClean="0"/>
              <a:t>PPA</a:t>
            </a:r>
            <a:r>
              <a:rPr lang="en-US" sz="1800" dirty="0" smtClean="0"/>
              <a:t>: </a:t>
            </a:r>
            <a:r>
              <a:rPr lang="en-US" sz="1800" dirty="0" err="1" smtClean="0"/>
              <a:t>Perforant</a:t>
            </a:r>
            <a:r>
              <a:rPr lang="en-US" sz="1800" dirty="0" smtClean="0"/>
              <a:t> pathway associated interneurons</a:t>
            </a:r>
          </a:p>
          <a:p>
            <a:r>
              <a:rPr lang="en-US" sz="1800" b="1" dirty="0" smtClean="0"/>
              <a:t>BC</a:t>
            </a:r>
            <a:r>
              <a:rPr lang="en-US" sz="1800" dirty="0" smtClean="0"/>
              <a:t>: Basket cells</a:t>
            </a:r>
          </a:p>
          <a:p>
            <a:pPr>
              <a:buNone/>
            </a:pPr>
            <a:r>
              <a:rPr lang="en-US" sz="1800" b="1" dirty="0" smtClean="0"/>
              <a:t>Pyramidal cell layers:</a:t>
            </a:r>
          </a:p>
          <a:p>
            <a:pPr>
              <a:buNone/>
            </a:pPr>
            <a:r>
              <a:rPr lang="en-US" sz="1800" b="1" dirty="0" smtClean="0"/>
              <a:t>From basal dendrites</a:t>
            </a:r>
          </a:p>
          <a:p>
            <a:r>
              <a:rPr lang="en-US" sz="1800" b="1" dirty="0" smtClean="0"/>
              <a:t>SO</a:t>
            </a:r>
            <a:r>
              <a:rPr lang="en-US" sz="1800" dirty="0" smtClean="0"/>
              <a:t>: Stratum </a:t>
            </a:r>
            <a:r>
              <a:rPr lang="en-US" sz="1800" dirty="0" err="1" smtClean="0"/>
              <a:t>Oriens</a:t>
            </a:r>
            <a:endParaRPr lang="en-US" sz="1800" dirty="0" smtClean="0"/>
          </a:p>
          <a:p>
            <a:r>
              <a:rPr lang="en-US" sz="1800" b="1" dirty="0" smtClean="0"/>
              <a:t>SP</a:t>
            </a:r>
            <a:r>
              <a:rPr lang="en-US" sz="1800" dirty="0" smtClean="0"/>
              <a:t>: Stratum </a:t>
            </a:r>
            <a:r>
              <a:rPr lang="en-US" sz="1800" dirty="0" err="1" smtClean="0"/>
              <a:t>Pyramidale</a:t>
            </a:r>
            <a:endParaRPr lang="en-US" sz="1800" dirty="0" smtClean="0"/>
          </a:p>
          <a:p>
            <a:r>
              <a:rPr lang="en-US" sz="1800" b="1" dirty="0" smtClean="0"/>
              <a:t>SR</a:t>
            </a:r>
            <a:r>
              <a:rPr lang="en-US" sz="1800" dirty="0" smtClean="0"/>
              <a:t>: Stratum </a:t>
            </a:r>
            <a:r>
              <a:rPr lang="en-US" sz="1800" dirty="0" err="1" smtClean="0"/>
              <a:t>Radiatum</a:t>
            </a:r>
            <a:endParaRPr lang="en-US" sz="1800" dirty="0" smtClean="0"/>
          </a:p>
          <a:p>
            <a:r>
              <a:rPr lang="en-US" sz="1800" b="1" dirty="0" smtClean="0"/>
              <a:t>SLM</a:t>
            </a:r>
            <a:r>
              <a:rPr lang="en-US" sz="1800" dirty="0" smtClean="0"/>
              <a:t>: Stratum </a:t>
            </a:r>
            <a:r>
              <a:rPr lang="en-US" sz="1800" dirty="0" err="1" smtClean="0"/>
              <a:t>Lacunosum</a:t>
            </a:r>
            <a:r>
              <a:rPr lang="en-US" sz="1800" dirty="0" smtClean="0"/>
              <a:t> </a:t>
            </a:r>
            <a:r>
              <a:rPr lang="en-US" sz="1800" dirty="0" err="1" smtClean="0"/>
              <a:t>Moleculare</a:t>
            </a:r>
            <a:endParaRPr lang="en-US" sz="1800" dirty="0" smtClean="0"/>
          </a:p>
          <a:p>
            <a:pPr>
              <a:buNone/>
            </a:pPr>
            <a:r>
              <a:rPr lang="en-US" sz="1800" b="1" dirty="0" smtClean="0"/>
              <a:t>To apical dendrites</a:t>
            </a:r>
          </a:p>
        </p:txBody>
      </p:sp>
    </p:spTree>
    <p:extLst>
      <p:ext uri="{BB962C8B-B14F-4D97-AF65-F5344CB8AC3E}">
        <p14:creationId xmlns:p14="http://schemas.microsoft.com/office/powerpoint/2010/main" val="259138739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57200" y="191510"/>
            <a:ext cx="8229600" cy="1859712"/>
          </a:xfrm>
        </p:spPr>
        <p:txBody>
          <a:bodyPr>
            <a:normAutofit fontScale="90000"/>
          </a:bodyPr>
          <a:lstStyle/>
          <a:p>
            <a:r>
              <a:rPr lang="en-US" sz="6000" dirty="0" smtClean="0"/>
              <a:t>Results</a:t>
            </a:r>
            <a:br>
              <a:rPr lang="en-US" sz="6000" dirty="0" smtClean="0"/>
            </a:br>
            <a:r>
              <a:rPr lang="en-US" sz="4000" dirty="0" smtClean="0"/>
              <a:t>Spectral Analysis of Intracellular Membrane Potential Recordings</a:t>
            </a:r>
            <a:endParaRPr lang="en-US" sz="4000" dirty="0"/>
          </a:p>
        </p:txBody>
      </p:sp>
      <p:pic>
        <p:nvPicPr>
          <p:cNvPr id="7" name="Content Placeholder 6" descr="Jayet_Figure_6.TIF"/>
          <p:cNvPicPr>
            <a:picLocks noGrp="1" noChangeAspect="1"/>
          </p:cNvPicPr>
          <p:nvPr>
            <p:ph idx="1"/>
          </p:nvPr>
        </p:nvPicPr>
        <p:blipFill rotWithShape="1">
          <a:blip r:embed="rId3" cstate="print"/>
          <a:srcRect b="63687"/>
          <a:stretch/>
        </p:blipFill>
        <p:spPr>
          <a:xfrm>
            <a:off x="1328253" y="2347249"/>
            <a:ext cx="6698296" cy="1877421"/>
          </a:xfrm>
        </p:spPr>
      </p:pic>
      <p:sp>
        <p:nvSpPr>
          <p:cNvPr id="6" name="Rectangle 5"/>
          <p:cNvSpPr/>
          <p:nvPr/>
        </p:nvSpPr>
        <p:spPr>
          <a:xfrm>
            <a:off x="4088602" y="5127516"/>
            <a:ext cx="4291559" cy="830997"/>
          </a:xfrm>
          <a:prstGeom prst="rect">
            <a:avLst/>
          </a:prstGeom>
        </p:spPr>
        <p:txBody>
          <a:bodyPr wrap="none">
            <a:spAutoFit/>
          </a:bodyPr>
          <a:lstStyle/>
          <a:p>
            <a:pPr algn="ctr"/>
            <a:r>
              <a:rPr lang="en-US" sz="2400" dirty="0" smtClean="0">
                <a:latin typeface="Arial Narrow" pitchFamily="34" charset="0"/>
              </a:rPr>
              <a:t>Theta power </a:t>
            </a:r>
          </a:p>
          <a:p>
            <a:pPr algn="ctr"/>
            <a:r>
              <a:rPr lang="en-US" sz="2400" dirty="0" smtClean="0">
                <a:latin typeface="Arial Narrow" pitchFamily="34" charset="0"/>
              </a:rPr>
              <a:t>increase in </a:t>
            </a:r>
            <a:r>
              <a:rPr lang="en-US" sz="2400" dirty="0" smtClean="0"/>
              <a:t>place fields (p &lt; 0.001)</a:t>
            </a:r>
            <a:endParaRPr lang="en-US" sz="2400" dirty="0" smtClean="0">
              <a:latin typeface="Arial Narrow" pitchFamily="34" charset="0"/>
            </a:endParaRPr>
          </a:p>
        </p:txBody>
      </p:sp>
      <p:pic>
        <p:nvPicPr>
          <p:cNvPr id="5" name="Picture 8"/>
          <p:cNvPicPr>
            <a:picLocks noChangeAspect="1" noChangeArrowheads="1"/>
          </p:cNvPicPr>
          <p:nvPr/>
        </p:nvPicPr>
        <p:blipFill>
          <a:blip r:embed="rId4" cstate="print"/>
          <a:srcRect/>
          <a:stretch>
            <a:fillRect/>
          </a:stretch>
        </p:blipFill>
        <p:spPr bwMode="auto">
          <a:xfrm>
            <a:off x="483961" y="5021036"/>
            <a:ext cx="3348090" cy="1264834"/>
          </a:xfrm>
          <a:prstGeom prst="rect">
            <a:avLst/>
          </a:prstGeom>
          <a:noFill/>
          <a:ln w="9525">
            <a:noFill/>
            <a:miter lim="800000"/>
            <a:headEnd/>
            <a:tailEnd/>
          </a:ln>
          <a:effectLst/>
        </p:spPr>
      </p:pic>
    </p:spTree>
    <p:extLst>
      <p:ext uri="{BB962C8B-B14F-4D97-AF65-F5344CB8AC3E}">
        <p14:creationId xmlns:p14="http://schemas.microsoft.com/office/powerpoint/2010/main" val="261409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57200" y="191510"/>
            <a:ext cx="8229600" cy="2082133"/>
          </a:xfrm>
        </p:spPr>
        <p:txBody>
          <a:bodyPr>
            <a:normAutofit fontScale="90000"/>
          </a:bodyPr>
          <a:lstStyle/>
          <a:p>
            <a:r>
              <a:rPr lang="en-US" sz="6000" dirty="0" smtClean="0"/>
              <a:t>Results</a:t>
            </a:r>
            <a:br>
              <a:rPr lang="en-US" sz="6000" dirty="0" smtClean="0"/>
            </a:br>
            <a:r>
              <a:rPr lang="en-US" sz="4000" dirty="0" smtClean="0"/>
              <a:t>Asymmetric Ramp-Like Membrane Potential Depolarization </a:t>
            </a:r>
            <a:endParaRPr lang="en-US" sz="4000" dirty="0"/>
          </a:p>
        </p:txBody>
      </p:sp>
      <p:pic>
        <p:nvPicPr>
          <p:cNvPr id="7" name="Content Placeholder 6" descr="Jayet_Figure_7.TIF"/>
          <p:cNvPicPr>
            <a:picLocks noGrp="1" noChangeAspect="1"/>
          </p:cNvPicPr>
          <p:nvPr>
            <p:ph idx="1"/>
          </p:nvPr>
        </p:nvPicPr>
        <p:blipFill>
          <a:blip r:embed="rId3" cstate="print"/>
          <a:stretch>
            <a:fillRect/>
          </a:stretch>
        </p:blipFill>
        <p:spPr>
          <a:xfrm>
            <a:off x="457200" y="2362611"/>
            <a:ext cx="8229600" cy="3090515"/>
          </a:xfrm>
        </p:spPr>
      </p:pic>
      <p:sp>
        <p:nvSpPr>
          <p:cNvPr id="6" name="Rectangle 5"/>
          <p:cNvSpPr/>
          <p:nvPr/>
        </p:nvSpPr>
        <p:spPr>
          <a:xfrm>
            <a:off x="3428727" y="5891671"/>
            <a:ext cx="5562741" cy="461665"/>
          </a:xfrm>
          <a:prstGeom prst="rect">
            <a:avLst/>
          </a:prstGeom>
        </p:spPr>
        <p:txBody>
          <a:bodyPr wrap="none">
            <a:spAutoFit/>
          </a:bodyPr>
          <a:lstStyle/>
          <a:p>
            <a:pPr algn="ctr"/>
            <a:r>
              <a:rPr lang="en-US" sz="2400" dirty="0" smtClean="0">
                <a:latin typeface="Arial Narrow" pitchFamily="34" charset="0"/>
              </a:rPr>
              <a:t>Asymmetric (p &lt; 0.001) ramp-like depolarization</a:t>
            </a:r>
          </a:p>
        </p:txBody>
      </p:sp>
      <p:pic>
        <p:nvPicPr>
          <p:cNvPr id="5" name="Picture 3"/>
          <p:cNvPicPr>
            <a:picLocks noChangeAspect="1" noChangeArrowheads="1"/>
          </p:cNvPicPr>
          <p:nvPr/>
        </p:nvPicPr>
        <p:blipFill rotWithShape="1">
          <a:blip r:embed="rId4" cstate="print">
            <a:clrChange>
              <a:clrFrom>
                <a:srgbClr val="FFFFFF"/>
              </a:clrFrom>
              <a:clrTo>
                <a:srgbClr val="FFFFFF">
                  <a:alpha val="0"/>
                </a:srgbClr>
              </a:clrTo>
            </a:clrChange>
          </a:blip>
          <a:srcRect t="63364"/>
          <a:stretch/>
        </p:blipFill>
        <p:spPr bwMode="auto">
          <a:xfrm>
            <a:off x="198711" y="5714289"/>
            <a:ext cx="3137639" cy="816431"/>
          </a:xfrm>
          <a:prstGeom prst="rect">
            <a:avLst/>
          </a:prstGeom>
          <a:solidFill>
            <a:schemeClr val="tx1"/>
          </a:solidFill>
          <a:ln w="9525">
            <a:noFill/>
            <a:miter lim="800000"/>
            <a:headEnd/>
            <a:tailEnd/>
          </a:ln>
          <a:effectLst/>
        </p:spPr>
      </p:pic>
    </p:spTree>
    <p:extLst>
      <p:ext uri="{BB962C8B-B14F-4D97-AF65-F5344CB8AC3E}">
        <p14:creationId xmlns:p14="http://schemas.microsoft.com/office/powerpoint/2010/main" val="747803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57200" y="179614"/>
            <a:ext cx="8229600" cy="1649185"/>
          </a:xfrm>
        </p:spPr>
        <p:txBody>
          <a:bodyPr>
            <a:normAutofit/>
          </a:bodyPr>
          <a:lstStyle/>
          <a:p>
            <a:r>
              <a:rPr lang="en-US" sz="5400" dirty="0" smtClean="0"/>
              <a:t>Results</a:t>
            </a:r>
            <a:r>
              <a:rPr lang="en-US" sz="6000" dirty="0" smtClean="0"/>
              <a:t/>
            </a:r>
            <a:br>
              <a:rPr lang="en-US" sz="6000" dirty="0" smtClean="0"/>
            </a:br>
            <a:r>
              <a:rPr lang="en-US" sz="3600" dirty="0" smtClean="0"/>
              <a:t>Frequency of Intracellular Theta</a:t>
            </a:r>
            <a:endParaRPr lang="en-US" sz="3600" dirty="0"/>
          </a:p>
        </p:txBody>
      </p:sp>
      <p:pic>
        <p:nvPicPr>
          <p:cNvPr id="7" name="Content Placeholder 6" descr="Jayet_Figure_5.TIF"/>
          <p:cNvPicPr>
            <a:picLocks noGrp="1" noChangeAspect="1"/>
          </p:cNvPicPr>
          <p:nvPr>
            <p:ph idx="1"/>
          </p:nvPr>
        </p:nvPicPr>
        <p:blipFill>
          <a:blip r:embed="rId3" cstate="print"/>
          <a:stretch>
            <a:fillRect/>
          </a:stretch>
        </p:blipFill>
        <p:spPr>
          <a:xfrm>
            <a:off x="457200" y="1921630"/>
            <a:ext cx="8229600" cy="3068053"/>
          </a:xfrm>
        </p:spPr>
      </p:pic>
      <p:sp>
        <p:nvSpPr>
          <p:cNvPr id="6" name="Rectangle 5"/>
          <p:cNvSpPr/>
          <p:nvPr/>
        </p:nvSpPr>
        <p:spPr>
          <a:xfrm>
            <a:off x="4085615" y="5422342"/>
            <a:ext cx="4362092" cy="830997"/>
          </a:xfrm>
          <a:prstGeom prst="rect">
            <a:avLst/>
          </a:prstGeom>
        </p:spPr>
        <p:txBody>
          <a:bodyPr wrap="none">
            <a:spAutoFit/>
          </a:bodyPr>
          <a:lstStyle/>
          <a:p>
            <a:pPr algn="ctr"/>
            <a:r>
              <a:rPr lang="en-US" sz="2400" dirty="0" smtClean="0">
                <a:latin typeface="Arial Narrow" pitchFamily="34" charset="0"/>
              </a:rPr>
              <a:t>Theta frequency</a:t>
            </a:r>
          </a:p>
          <a:p>
            <a:pPr algn="ctr"/>
            <a:r>
              <a:rPr lang="en-US" sz="2400" dirty="0" smtClean="0">
                <a:latin typeface="Arial Narrow" pitchFamily="34" charset="0"/>
              </a:rPr>
              <a:t> increase in </a:t>
            </a:r>
            <a:r>
              <a:rPr lang="en-US" sz="2400" dirty="0" smtClean="0"/>
              <a:t>place fields (p &lt; 0.001)</a:t>
            </a:r>
            <a:endParaRPr lang="en-US" sz="2400" dirty="0" smtClean="0">
              <a:latin typeface="Arial Narrow" pitchFamily="34" charset="0"/>
            </a:endParaRPr>
          </a:p>
        </p:txBody>
      </p:sp>
      <p:pic>
        <p:nvPicPr>
          <p:cNvPr id="5" name="Picture 3"/>
          <p:cNvPicPr>
            <a:picLocks noChangeAspect="1" noChangeArrowheads="1"/>
          </p:cNvPicPr>
          <p:nvPr/>
        </p:nvPicPr>
        <p:blipFill rotWithShape="1">
          <a:blip r:embed="rId4" cstate="print">
            <a:clrChange>
              <a:clrFrom>
                <a:srgbClr val="FFFFFF"/>
              </a:clrFrom>
              <a:clrTo>
                <a:srgbClr val="FFFFFF">
                  <a:alpha val="0"/>
                </a:srgbClr>
              </a:clrTo>
            </a:clrChange>
          </a:blip>
          <a:srcRect b="34804"/>
          <a:stretch/>
        </p:blipFill>
        <p:spPr bwMode="auto">
          <a:xfrm>
            <a:off x="484461" y="5111407"/>
            <a:ext cx="3137639" cy="1452866"/>
          </a:xfrm>
          <a:prstGeom prst="rect">
            <a:avLst/>
          </a:prstGeom>
          <a:solidFill>
            <a:schemeClr val="tx1"/>
          </a:solidFill>
          <a:ln w="9525">
            <a:noFill/>
            <a:miter lim="800000"/>
            <a:headEnd/>
            <a:tailEnd/>
          </a:ln>
          <a:effectLst/>
        </p:spPr>
      </p:pic>
    </p:spTree>
    <p:extLst>
      <p:ext uri="{BB962C8B-B14F-4D97-AF65-F5344CB8AC3E}">
        <p14:creationId xmlns:p14="http://schemas.microsoft.com/office/powerpoint/2010/main" val="2127619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57200" y="191510"/>
            <a:ext cx="8229600" cy="1384197"/>
          </a:xfrm>
        </p:spPr>
        <p:txBody>
          <a:bodyPr>
            <a:normAutofit fontScale="90000"/>
          </a:bodyPr>
          <a:lstStyle/>
          <a:p>
            <a:r>
              <a:rPr lang="en-US" sz="6000" dirty="0" smtClean="0"/>
              <a:t>Results</a:t>
            </a:r>
            <a:br>
              <a:rPr lang="en-US" sz="6000" dirty="0" smtClean="0"/>
            </a:br>
            <a:r>
              <a:rPr lang="en-US" sz="4000" dirty="0" smtClean="0"/>
              <a:t>Spike Precession during Place Fields </a:t>
            </a:r>
            <a:endParaRPr lang="en-US" sz="4000" dirty="0"/>
          </a:p>
        </p:txBody>
      </p:sp>
      <p:pic>
        <p:nvPicPr>
          <p:cNvPr id="7" name="Content Placeholder 6" descr="Jayet_Figure_8.TIF"/>
          <p:cNvPicPr>
            <a:picLocks noGrp="1" noChangeAspect="1"/>
          </p:cNvPicPr>
          <p:nvPr>
            <p:ph idx="1"/>
          </p:nvPr>
        </p:nvPicPr>
        <p:blipFill>
          <a:blip r:embed="rId3" cstate="print"/>
          <a:stretch>
            <a:fillRect/>
          </a:stretch>
        </p:blipFill>
        <p:spPr>
          <a:xfrm>
            <a:off x="441965" y="1674699"/>
            <a:ext cx="8229600" cy="3350324"/>
          </a:xfrm>
        </p:spPr>
      </p:pic>
      <p:sp>
        <p:nvSpPr>
          <p:cNvPr id="6" name="Rectangle 5"/>
          <p:cNvSpPr/>
          <p:nvPr/>
        </p:nvSpPr>
        <p:spPr>
          <a:xfrm>
            <a:off x="4263082" y="5498646"/>
            <a:ext cx="3649204" cy="830997"/>
          </a:xfrm>
          <a:prstGeom prst="rect">
            <a:avLst/>
          </a:prstGeom>
        </p:spPr>
        <p:txBody>
          <a:bodyPr wrap="none">
            <a:spAutoFit/>
          </a:bodyPr>
          <a:lstStyle/>
          <a:p>
            <a:pPr algn="ctr"/>
            <a:r>
              <a:rPr lang="en-US" sz="2400" dirty="0" smtClean="0">
                <a:latin typeface="Arial Narrow" pitchFamily="34" charset="0"/>
              </a:rPr>
              <a:t>Theta precession </a:t>
            </a:r>
          </a:p>
          <a:p>
            <a:pPr algn="ctr"/>
            <a:r>
              <a:rPr lang="en-US" sz="2400" dirty="0" smtClean="0">
                <a:latin typeface="Arial Narrow" pitchFamily="34" charset="0"/>
              </a:rPr>
              <a:t>with respect to LFP (p &lt; 0.001)</a:t>
            </a:r>
          </a:p>
        </p:txBody>
      </p:sp>
      <p:pic>
        <p:nvPicPr>
          <p:cNvPr id="5" name="Picture 7"/>
          <p:cNvPicPr>
            <a:picLocks noChangeAspect="1" noChangeArrowheads="1"/>
          </p:cNvPicPr>
          <p:nvPr/>
        </p:nvPicPr>
        <p:blipFill rotWithShape="1">
          <a:blip r:embed="rId4" cstate="print">
            <a:clrChange>
              <a:clrFrom>
                <a:srgbClr val="FFFFFF"/>
              </a:clrFrom>
              <a:clrTo>
                <a:srgbClr val="FFFFFF">
                  <a:alpha val="0"/>
                </a:srgbClr>
              </a:clrTo>
            </a:clrChange>
          </a:blip>
          <a:srcRect l="55987" t="10535"/>
          <a:stretch/>
        </p:blipFill>
        <p:spPr bwMode="auto">
          <a:xfrm>
            <a:off x="1365936" y="5094213"/>
            <a:ext cx="2122813" cy="1639864"/>
          </a:xfrm>
          <a:prstGeom prst="rect">
            <a:avLst/>
          </a:prstGeom>
          <a:solidFill>
            <a:schemeClr val="tx1"/>
          </a:solidFill>
          <a:ln w="9525">
            <a:noFill/>
            <a:miter lim="800000"/>
            <a:headEnd/>
            <a:tailEnd/>
          </a:ln>
          <a:effectLst/>
        </p:spPr>
      </p:pic>
    </p:spTree>
    <p:extLst>
      <p:ext uri="{BB962C8B-B14F-4D97-AF65-F5344CB8AC3E}">
        <p14:creationId xmlns:p14="http://schemas.microsoft.com/office/powerpoint/2010/main" val="2090971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57200" y="136550"/>
            <a:ext cx="8229600" cy="1251376"/>
          </a:xfrm>
        </p:spPr>
        <p:txBody>
          <a:bodyPr>
            <a:normAutofit fontScale="90000"/>
          </a:bodyPr>
          <a:lstStyle/>
          <a:p>
            <a:r>
              <a:rPr lang="en-US" sz="6000" dirty="0" smtClean="0"/>
              <a:t>Results</a:t>
            </a:r>
            <a:br>
              <a:rPr lang="en-US" sz="6000" dirty="0" smtClean="0"/>
            </a:br>
            <a:r>
              <a:rPr lang="en-US" sz="4000" dirty="0" smtClean="0"/>
              <a:t>Place Fields Stabilization</a:t>
            </a:r>
            <a:r>
              <a:rPr lang="en-US" sz="6000" dirty="0" smtClean="0"/>
              <a:t> </a:t>
            </a:r>
            <a:endParaRPr lang="en-US" sz="6000" dirty="0"/>
          </a:p>
        </p:txBody>
      </p:sp>
      <p:pic>
        <p:nvPicPr>
          <p:cNvPr id="10" name="Content Placeholder 9" descr="Jayet_Figure_10.TIF"/>
          <p:cNvPicPr>
            <a:picLocks noGrp="1" noChangeAspect="1"/>
          </p:cNvPicPr>
          <p:nvPr>
            <p:ph sz="half" idx="2"/>
          </p:nvPr>
        </p:nvPicPr>
        <p:blipFill>
          <a:blip r:embed="rId3" cstate="print"/>
          <a:srcRect r="16728"/>
          <a:stretch>
            <a:fillRect/>
          </a:stretch>
        </p:blipFill>
        <p:spPr>
          <a:xfrm>
            <a:off x="4699622" y="1716590"/>
            <a:ext cx="4101478" cy="4830254"/>
          </a:xfrm>
        </p:spPr>
      </p:pic>
      <p:sp>
        <p:nvSpPr>
          <p:cNvPr id="9" name="Rectangle 8"/>
          <p:cNvSpPr/>
          <p:nvPr/>
        </p:nvSpPr>
        <p:spPr>
          <a:xfrm>
            <a:off x="798296" y="3367144"/>
            <a:ext cx="3328155" cy="830997"/>
          </a:xfrm>
          <a:prstGeom prst="rect">
            <a:avLst/>
          </a:prstGeom>
        </p:spPr>
        <p:txBody>
          <a:bodyPr wrap="none">
            <a:spAutoFit/>
          </a:bodyPr>
          <a:lstStyle/>
          <a:p>
            <a:pPr algn="ctr"/>
            <a:r>
              <a:rPr lang="en-US" sz="2400" dirty="0">
                <a:latin typeface="Arial Narrow" pitchFamily="34" charset="0"/>
              </a:rPr>
              <a:t>EC cells </a:t>
            </a:r>
            <a:endParaRPr lang="en-US" sz="2400" dirty="0" smtClean="0">
              <a:latin typeface="Arial Narrow" pitchFamily="34" charset="0"/>
            </a:endParaRPr>
          </a:p>
          <a:p>
            <a:pPr algn="ctr"/>
            <a:r>
              <a:rPr lang="en-US" sz="2400" dirty="0" smtClean="0">
                <a:latin typeface="Arial Narrow" pitchFamily="34" charset="0"/>
              </a:rPr>
              <a:t>stabilize </a:t>
            </a:r>
            <a:r>
              <a:rPr lang="en-US" sz="2400" dirty="0"/>
              <a:t>place field</a:t>
            </a:r>
            <a:r>
              <a:rPr lang="en-US" sz="2400" dirty="0">
                <a:latin typeface="Arial Narrow" pitchFamily="34" charset="0"/>
              </a:rPr>
              <a:t> </a:t>
            </a:r>
            <a:r>
              <a:rPr lang="en-US" sz="2400" dirty="0" smtClean="0">
                <a:latin typeface="Arial Narrow" pitchFamily="34" charset="0"/>
              </a:rPr>
              <a:t>ignition</a:t>
            </a:r>
            <a:endParaRPr lang="en-US" sz="2400" dirty="0">
              <a:latin typeface="Arial Narrow" pitchFamily="34" charset="0"/>
            </a:endParaRPr>
          </a:p>
        </p:txBody>
      </p:sp>
    </p:spTree>
    <p:extLst>
      <p:ext uri="{BB962C8B-B14F-4D97-AF65-F5344CB8AC3E}">
        <p14:creationId xmlns:p14="http://schemas.microsoft.com/office/powerpoint/2010/main" val="3701175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57200" y="54910"/>
            <a:ext cx="8229600" cy="1331740"/>
          </a:xfrm>
        </p:spPr>
        <p:txBody>
          <a:bodyPr>
            <a:normAutofit fontScale="90000"/>
          </a:bodyPr>
          <a:lstStyle/>
          <a:p>
            <a:r>
              <a:rPr lang="en-US" sz="6000" dirty="0" smtClean="0"/>
              <a:t>Results</a:t>
            </a:r>
            <a:br>
              <a:rPr lang="en-US" sz="6000" dirty="0" smtClean="0"/>
            </a:br>
            <a:r>
              <a:rPr lang="en-US" sz="4000" dirty="0" smtClean="0"/>
              <a:t>Place Fields Stabilization</a:t>
            </a:r>
            <a:r>
              <a:rPr lang="en-US" sz="6000" dirty="0" smtClean="0"/>
              <a:t> </a:t>
            </a:r>
            <a:endParaRPr lang="en-US" sz="6000" dirty="0"/>
          </a:p>
        </p:txBody>
      </p:sp>
      <p:pic>
        <p:nvPicPr>
          <p:cNvPr id="7" name="Content Placeholder 6" descr="Jayet_Figure_9.TIF"/>
          <p:cNvPicPr>
            <a:picLocks noGrp="1" noChangeAspect="1"/>
          </p:cNvPicPr>
          <p:nvPr>
            <p:ph sz="half" idx="1"/>
          </p:nvPr>
        </p:nvPicPr>
        <p:blipFill>
          <a:blip r:embed="rId3" cstate="print"/>
          <a:srcRect r="23796"/>
          <a:stretch>
            <a:fillRect/>
          </a:stretch>
        </p:blipFill>
        <p:spPr>
          <a:xfrm>
            <a:off x="595993" y="1760752"/>
            <a:ext cx="4048145" cy="4915169"/>
          </a:xfrm>
        </p:spPr>
      </p:pic>
      <p:sp>
        <p:nvSpPr>
          <p:cNvPr id="9" name="Rectangle 8"/>
          <p:cNvSpPr/>
          <p:nvPr/>
        </p:nvSpPr>
        <p:spPr>
          <a:xfrm>
            <a:off x="5075841" y="4684872"/>
            <a:ext cx="3182281" cy="1200329"/>
          </a:xfrm>
          <a:prstGeom prst="rect">
            <a:avLst/>
          </a:prstGeom>
        </p:spPr>
        <p:txBody>
          <a:bodyPr wrap="none">
            <a:spAutoFit/>
          </a:bodyPr>
          <a:lstStyle/>
          <a:p>
            <a:pPr algn="ctr"/>
            <a:r>
              <a:rPr lang="en-US" sz="2400" dirty="0" smtClean="0">
                <a:latin typeface="Arial Narrow" pitchFamily="34" charset="0"/>
              </a:rPr>
              <a:t>EC </a:t>
            </a:r>
            <a:r>
              <a:rPr lang="en-US" sz="2400" dirty="0">
                <a:latin typeface="Arial Narrow" pitchFamily="34" charset="0"/>
              </a:rPr>
              <a:t>suppresses </a:t>
            </a:r>
            <a:endParaRPr lang="en-US" sz="2400" dirty="0" smtClean="0">
              <a:latin typeface="Arial Narrow" pitchFamily="34" charset="0"/>
            </a:endParaRPr>
          </a:p>
          <a:p>
            <a:pPr algn="ctr"/>
            <a:r>
              <a:rPr lang="en-US" sz="2400" dirty="0" smtClean="0"/>
              <a:t>place </a:t>
            </a:r>
            <a:r>
              <a:rPr lang="en-US" sz="2400" dirty="0"/>
              <a:t>field</a:t>
            </a:r>
            <a:r>
              <a:rPr lang="en-US" sz="2400" dirty="0">
                <a:latin typeface="Arial Narrow" pitchFamily="34" charset="0"/>
              </a:rPr>
              <a:t> cells </a:t>
            </a:r>
            <a:r>
              <a:rPr lang="en-US" sz="2400" dirty="0" smtClean="0">
                <a:latin typeface="Arial Narrow" pitchFamily="34" charset="0"/>
              </a:rPr>
              <a:t>firing</a:t>
            </a:r>
          </a:p>
          <a:p>
            <a:pPr algn="ctr"/>
            <a:r>
              <a:rPr lang="en-US" sz="2400" dirty="0" smtClean="0">
                <a:latin typeface="Arial Narrow" pitchFamily="34" charset="0"/>
              </a:rPr>
              <a:t> </a:t>
            </a:r>
            <a:r>
              <a:rPr lang="en-US" sz="2400" dirty="0">
                <a:latin typeface="Arial Narrow" pitchFamily="34" charset="0"/>
              </a:rPr>
              <a:t>while increasing firing rate</a:t>
            </a:r>
          </a:p>
        </p:txBody>
      </p:sp>
      <p:pic>
        <p:nvPicPr>
          <p:cNvPr id="11" name="Picture 14"/>
          <p:cNvPicPr>
            <a:picLocks noChangeAspect="1" noChangeArrowheads="1"/>
          </p:cNvPicPr>
          <p:nvPr/>
        </p:nvPicPr>
        <p:blipFill>
          <a:blip r:embed="rId4" cstate="print"/>
          <a:srcRect t="16667" r="82383"/>
          <a:stretch>
            <a:fillRect/>
          </a:stretch>
        </p:blipFill>
        <p:spPr bwMode="auto">
          <a:xfrm>
            <a:off x="5371738" y="3385191"/>
            <a:ext cx="1295243" cy="1033135"/>
          </a:xfrm>
          <a:prstGeom prst="rect">
            <a:avLst/>
          </a:prstGeom>
          <a:noFill/>
          <a:ln w="9525">
            <a:noFill/>
            <a:miter lim="800000"/>
            <a:headEnd/>
            <a:tailEnd/>
          </a:ln>
          <a:effectLst/>
        </p:spPr>
      </p:pic>
      <p:pic>
        <p:nvPicPr>
          <p:cNvPr id="12" name="Picture 14"/>
          <p:cNvPicPr>
            <a:picLocks noChangeAspect="1" noChangeArrowheads="1"/>
          </p:cNvPicPr>
          <p:nvPr/>
        </p:nvPicPr>
        <p:blipFill>
          <a:blip r:embed="rId4" cstate="print"/>
          <a:srcRect l="32717" t="16667" r="53605"/>
          <a:stretch>
            <a:fillRect/>
          </a:stretch>
        </p:blipFill>
        <p:spPr bwMode="auto">
          <a:xfrm>
            <a:off x="6666981" y="3385191"/>
            <a:ext cx="1005684" cy="1033135"/>
          </a:xfrm>
          <a:prstGeom prst="rect">
            <a:avLst/>
          </a:prstGeom>
          <a:noFill/>
          <a:ln w="9525">
            <a:noFill/>
            <a:miter lim="800000"/>
            <a:headEnd/>
            <a:tailEnd/>
          </a:ln>
          <a:effectLst/>
        </p:spPr>
      </p:pic>
    </p:spTree>
    <p:extLst>
      <p:ext uri="{BB962C8B-B14F-4D97-AF65-F5344CB8AC3E}">
        <p14:creationId xmlns:p14="http://schemas.microsoft.com/office/powerpoint/2010/main" val="1300975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57200" y="26558"/>
            <a:ext cx="8229600" cy="1143000"/>
          </a:xfrm>
        </p:spPr>
        <p:txBody>
          <a:bodyPr>
            <a:normAutofit/>
          </a:bodyPr>
          <a:lstStyle/>
          <a:p>
            <a:r>
              <a:rPr lang="en-US" sz="5400" dirty="0" smtClean="0"/>
              <a:t>Multi T-Maze</a:t>
            </a:r>
            <a:endParaRPr lang="en-US" sz="5400" dirty="0"/>
          </a:p>
        </p:txBody>
      </p:sp>
      <p:pic>
        <p:nvPicPr>
          <p:cNvPr id="19" name="Picture 2" descr="C:\Documents and Settings\Goodman\Desktop\RESEARCH\__DARPA_HRL\2010-06-30.teleconf(CASTLE plans)\multiTmaze_ver02.JPG"/>
          <p:cNvPicPr>
            <a:picLocks noChangeAspect="1" noChangeArrowheads="1"/>
          </p:cNvPicPr>
          <p:nvPr/>
        </p:nvPicPr>
        <p:blipFill>
          <a:blip r:embed="rId3" cstate="print">
            <a:clrChange>
              <a:clrFrom>
                <a:srgbClr val="FFFFFF"/>
              </a:clrFrom>
              <a:clrTo>
                <a:srgbClr val="FFFFFF">
                  <a:alpha val="0"/>
                </a:srgbClr>
              </a:clrTo>
            </a:clrChange>
          </a:blip>
          <a:srcRect t="8775" r="13800"/>
          <a:stretch>
            <a:fillRect/>
          </a:stretch>
        </p:blipFill>
        <p:spPr bwMode="auto">
          <a:xfrm>
            <a:off x="3028209" y="1480626"/>
            <a:ext cx="3284220" cy="3896748"/>
          </a:xfrm>
          <a:prstGeom prst="rect">
            <a:avLst/>
          </a:prstGeom>
          <a:solidFill>
            <a:schemeClr val="tx1"/>
          </a:solidFill>
        </p:spPr>
      </p:pic>
      <p:pic>
        <p:nvPicPr>
          <p:cNvPr id="20" name="Picture 4" descr="C:\DOCUME~1\Goodman\LOCALS~1\Temp\SNAGHTML1daf6c83.PNG"/>
          <p:cNvPicPr>
            <a:picLocks noChangeAspect="1" noChangeArrowheads="1"/>
          </p:cNvPicPr>
          <p:nvPr/>
        </p:nvPicPr>
        <p:blipFill>
          <a:blip r:embed="rId4" cstate="print"/>
          <a:srcRect/>
          <a:stretch>
            <a:fillRect/>
          </a:stretch>
        </p:blipFill>
        <p:spPr bwMode="auto">
          <a:xfrm>
            <a:off x="4819042" y="3325129"/>
            <a:ext cx="342767" cy="295275"/>
          </a:xfrm>
          <a:prstGeom prst="rect">
            <a:avLst/>
          </a:prstGeom>
          <a:noFill/>
        </p:spPr>
      </p:pic>
      <p:pic>
        <p:nvPicPr>
          <p:cNvPr id="21" name="Picture 7"/>
          <p:cNvPicPr>
            <a:picLocks noChangeAspect="1" noChangeArrowheads="1"/>
          </p:cNvPicPr>
          <p:nvPr/>
        </p:nvPicPr>
        <p:blipFill>
          <a:blip r:embed="rId5" cstate="print"/>
          <a:srcRect/>
          <a:stretch>
            <a:fillRect/>
          </a:stretch>
        </p:blipFill>
        <p:spPr bwMode="auto">
          <a:xfrm>
            <a:off x="3637809" y="5677804"/>
            <a:ext cx="1952625" cy="1063287"/>
          </a:xfrm>
          <a:prstGeom prst="rect">
            <a:avLst/>
          </a:prstGeom>
          <a:noFill/>
          <a:ln w="9525">
            <a:noFill/>
            <a:miter lim="800000"/>
            <a:headEnd/>
            <a:tailEnd/>
          </a:ln>
          <a:effectLst/>
        </p:spPr>
      </p:pic>
      <p:sp>
        <p:nvSpPr>
          <p:cNvPr id="22" name="Rectangle 21"/>
          <p:cNvSpPr/>
          <p:nvPr/>
        </p:nvSpPr>
        <p:spPr bwMode="auto">
          <a:xfrm>
            <a:off x="3371109" y="5190124"/>
            <a:ext cx="419100" cy="18288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Narrow" pitchFamily="34" charset="0"/>
            </a:endParaRPr>
          </a:p>
        </p:txBody>
      </p:sp>
      <p:sp>
        <p:nvSpPr>
          <p:cNvPr id="23" name="Rectangle 22"/>
          <p:cNvSpPr/>
          <p:nvPr/>
        </p:nvSpPr>
        <p:spPr bwMode="auto">
          <a:xfrm>
            <a:off x="5466609" y="5190124"/>
            <a:ext cx="419100" cy="18288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Narrow" pitchFamily="34" charset="0"/>
            </a:endParaRPr>
          </a:p>
        </p:txBody>
      </p:sp>
      <p:sp>
        <p:nvSpPr>
          <p:cNvPr id="24" name="Rectangle 23"/>
          <p:cNvSpPr/>
          <p:nvPr/>
        </p:nvSpPr>
        <p:spPr bwMode="auto">
          <a:xfrm>
            <a:off x="5447559" y="3285124"/>
            <a:ext cx="419100" cy="18288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Narrow" pitchFamily="34" charset="0"/>
            </a:endParaRPr>
          </a:p>
        </p:txBody>
      </p:sp>
      <p:sp>
        <p:nvSpPr>
          <p:cNvPr id="25" name="Rectangle 24"/>
          <p:cNvSpPr/>
          <p:nvPr/>
        </p:nvSpPr>
        <p:spPr bwMode="auto">
          <a:xfrm>
            <a:off x="5447559" y="3445144"/>
            <a:ext cx="419100" cy="18288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Narrow" pitchFamily="34" charset="0"/>
            </a:endParaRPr>
          </a:p>
        </p:txBody>
      </p:sp>
      <p:sp>
        <p:nvSpPr>
          <p:cNvPr id="26" name="Rectangle 25"/>
          <p:cNvSpPr/>
          <p:nvPr/>
        </p:nvSpPr>
        <p:spPr bwMode="auto">
          <a:xfrm>
            <a:off x="3393969" y="3445144"/>
            <a:ext cx="419100" cy="18288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Narrow" pitchFamily="34" charset="0"/>
            </a:endParaRPr>
          </a:p>
        </p:txBody>
      </p:sp>
      <p:grpSp>
        <p:nvGrpSpPr>
          <p:cNvPr id="27" name="Group 26"/>
          <p:cNvGrpSpPr/>
          <p:nvPr/>
        </p:nvGrpSpPr>
        <p:grpSpPr>
          <a:xfrm>
            <a:off x="3378729" y="1509132"/>
            <a:ext cx="434340" cy="1943100"/>
            <a:chOff x="426720" y="1158240"/>
            <a:chExt cx="434340" cy="1943100"/>
          </a:xfrm>
          <a:solidFill>
            <a:schemeClr val="bg1"/>
          </a:solidFill>
        </p:grpSpPr>
        <p:sp>
          <p:nvSpPr>
            <p:cNvPr id="28" name="Rectangle 27"/>
            <p:cNvSpPr/>
            <p:nvPr/>
          </p:nvSpPr>
          <p:spPr bwMode="auto">
            <a:xfrm>
              <a:off x="441960" y="2918460"/>
              <a:ext cx="419100" cy="182880"/>
            </a:xfrm>
            <a:prstGeom prst="rect">
              <a:avLst/>
            </a:prstGeom>
            <a:grp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Narrow" pitchFamily="34" charset="0"/>
              </a:endParaRPr>
            </a:p>
          </p:txBody>
        </p:sp>
        <p:sp>
          <p:nvSpPr>
            <p:cNvPr id="29" name="Rectangle 28"/>
            <p:cNvSpPr/>
            <p:nvPr/>
          </p:nvSpPr>
          <p:spPr bwMode="auto">
            <a:xfrm>
              <a:off x="426720" y="1158240"/>
              <a:ext cx="419100" cy="182880"/>
            </a:xfrm>
            <a:prstGeom prst="rect">
              <a:avLst/>
            </a:prstGeom>
            <a:grp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Narrow" pitchFamily="34" charset="0"/>
              </a:endParaRPr>
            </a:p>
          </p:txBody>
        </p:sp>
      </p:grpSp>
      <p:sp>
        <p:nvSpPr>
          <p:cNvPr id="30" name="Rectangle 29"/>
          <p:cNvSpPr/>
          <p:nvPr/>
        </p:nvSpPr>
        <p:spPr bwMode="auto">
          <a:xfrm>
            <a:off x="5458989" y="1524904"/>
            <a:ext cx="419100" cy="18288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Narrow" pitchFamily="34" charset="0"/>
            </a:endParaRPr>
          </a:p>
        </p:txBody>
      </p:sp>
      <p:grpSp>
        <p:nvGrpSpPr>
          <p:cNvPr id="31" name="Group 30"/>
          <p:cNvGrpSpPr/>
          <p:nvPr/>
        </p:nvGrpSpPr>
        <p:grpSpPr>
          <a:xfrm>
            <a:off x="3230139" y="2267854"/>
            <a:ext cx="2788920" cy="419100"/>
            <a:chOff x="354330" y="1924050"/>
            <a:chExt cx="2788920" cy="419100"/>
          </a:xfrm>
          <a:solidFill>
            <a:schemeClr val="bg1"/>
          </a:solidFill>
        </p:grpSpPr>
        <p:sp>
          <p:nvSpPr>
            <p:cNvPr id="32" name="Rectangle 31"/>
            <p:cNvSpPr/>
            <p:nvPr/>
          </p:nvSpPr>
          <p:spPr bwMode="auto">
            <a:xfrm rot="5400000">
              <a:off x="2842260" y="2042160"/>
              <a:ext cx="419100" cy="182880"/>
            </a:xfrm>
            <a:prstGeom prst="rect">
              <a:avLst/>
            </a:prstGeom>
            <a:grp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Narrow" pitchFamily="34" charset="0"/>
              </a:endParaRPr>
            </a:p>
          </p:txBody>
        </p:sp>
        <p:sp>
          <p:nvSpPr>
            <p:cNvPr id="33" name="Rectangle 32"/>
            <p:cNvSpPr/>
            <p:nvPr/>
          </p:nvSpPr>
          <p:spPr bwMode="auto">
            <a:xfrm rot="5400000">
              <a:off x="236220" y="2042160"/>
              <a:ext cx="419100" cy="182880"/>
            </a:xfrm>
            <a:prstGeom prst="rect">
              <a:avLst/>
            </a:prstGeom>
            <a:grp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Narrow" pitchFamily="34" charset="0"/>
              </a:endParaRPr>
            </a:p>
          </p:txBody>
        </p:sp>
      </p:grpSp>
      <p:sp>
        <p:nvSpPr>
          <p:cNvPr id="34" name="Rectangle 33"/>
          <p:cNvSpPr/>
          <p:nvPr/>
        </p:nvSpPr>
        <p:spPr bwMode="auto">
          <a:xfrm rot="5400000">
            <a:off x="3119649" y="4313824"/>
            <a:ext cx="419100" cy="18288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Narrow" pitchFamily="34" charset="0"/>
            </a:endParaRPr>
          </a:p>
        </p:txBody>
      </p:sp>
      <p:sp>
        <p:nvSpPr>
          <p:cNvPr id="35" name="Rectangle 34"/>
          <p:cNvSpPr/>
          <p:nvPr/>
        </p:nvSpPr>
        <p:spPr bwMode="auto">
          <a:xfrm rot="5400000">
            <a:off x="5718069" y="4321444"/>
            <a:ext cx="419100" cy="18288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Narrow" pitchFamily="34" charset="0"/>
            </a:endParaRPr>
          </a:p>
        </p:txBody>
      </p:sp>
      <p:grpSp>
        <p:nvGrpSpPr>
          <p:cNvPr id="36" name="Group 35"/>
          <p:cNvGrpSpPr/>
          <p:nvPr/>
        </p:nvGrpSpPr>
        <p:grpSpPr>
          <a:xfrm>
            <a:off x="4399809" y="2157364"/>
            <a:ext cx="419100" cy="2590800"/>
            <a:chOff x="1524000" y="1813560"/>
            <a:chExt cx="419100" cy="2590800"/>
          </a:xfrm>
          <a:solidFill>
            <a:schemeClr val="bg1"/>
          </a:solidFill>
        </p:grpSpPr>
        <p:sp>
          <p:nvSpPr>
            <p:cNvPr id="37" name="Rectangle 36"/>
            <p:cNvSpPr/>
            <p:nvPr/>
          </p:nvSpPr>
          <p:spPr bwMode="auto">
            <a:xfrm>
              <a:off x="1524000" y="4221480"/>
              <a:ext cx="419100" cy="182880"/>
            </a:xfrm>
            <a:prstGeom prst="rect">
              <a:avLst/>
            </a:prstGeom>
            <a:grp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Narrow" pitchFamily="34" charset="0"/>
              </a:endParaRPr>
            </a:p>
          </p:txBody>
        </p:sp>
        <p:sp>
          <p:nvSpPr>
            <p:cNvPr id="38" name="Rectangle 37"/>
            <p:cNvSpPr/>
            <p:nvPr/>
          </p:nvSpPr>
          <p:spPr bwMode="auto">
            <a:xfrm>
              <a:off x="1524000" y="1813560"/>
              <a:ext cx="419100" cy="182880"/>
            </a:xfrm>
            <a:prstGeom prst="rect">
              <a:avLst/>
            </a:prstGeom>
            <a:grp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Narrow" pitchFamily="34" charset="0"/>
              </a:endParaRPr>
            </a:p>
          </p:txBody>
        </p:sp>
      </p:grpSp>
      <p:pic>
        <p:nvPicPr>
          <p:cNvPr id="39" name="Picture 6" descr="C:\DOCUME~1\Goodman\LOCALS~1\Temp\SNAGHTML1e047502.PNG"/>
          <p:cNvPicPr>
            <a:picLocks noChangeAspect="1" noChangeArrowheads="1"/>
          </p:cNvPicPr>
          <p:nvPr/>
        </p:nvPicPr>
        <p:blipFill>
          <a:blip r:embed="rId6" cstate="print"/>
          <a:srcRect/>
          <a:stretch>
            <a:fillRect/>
          </a:stretch>
        </p:blipFill>
        <p:spPr bwMode="auto">
          <a:xfrm>
            <a:off x="3152034" y="958788"/>
            <a:ext cx="485775" cy="528016"/>
          </a:xfrm>
          <a:prstGeom prst="rect">
            <a:avLst/>
          </a:prstGeom>
          <a:noFill/>
        </p:spPr>
      </p:pic>
    </p:spTree>
    <p:extLst>
      <p:ext uri="{BB962C8B-B14F-4D97-AF65-F5344CB8AC3E}">
        <p14:creationId xmlns:p14="http://schemas.microsoft.com/office/powerpoint/2010/main" val="794733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0.00087 -0.00069 L -0.03959 0.0007 " pathEditMode="relative" rAng="0" ptsTypes="AA">
                                      <p:cBhvr>
                                        <p:cTn id="6" dur="2000" fill="hold"/>
                                        <p:tgtEl>
                                          <p:spTgt spid="20"/>
                                        </p:tgtEl>
                                        <p:attrNameLst>
                                          <p:attrName>ppt_x</p:attrName>
                                          <p:attrName>ppt_y</p:attrName>
                                        </p:attrNameLst>
                                      </p:cBhvr>
                                      <p:rCtr x="-19" y="1"/>
                                    </p:animMotion>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nodeType="clickEffect">
                                  <p:stCondLst>
                                    <p:cond delay="0"/>
                                  </p:stCondLst>
                                  <p:childTnLst>
                                    <p:animRot by="5400000">
                                      <p:cBhvr>
                                        <p:cTn id="10" dur="2000" fill="hold"/>
                                        <p:tgtEl>
                                          <p:spTgt spid="2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64" presetClass="path" presetSubtype="0" accel="50000" decel="50000" fill="hold" nodeType="clickEffect">
                                  <p:stCondLst>
                                    <p:cond delay="0"/>
                                  </p:stCondLst>
                                  <p:childTnLst>
                                    <p:animMotion origin="layout" path="M -0.03959 -0.01042 L -0.03959 -0.1368 " pathEditMode="relative" rAng="0" ptsTypes="AA">
                                      <p:cBhvr>
                                        <p:cTn id="14" dur="2000" fill="hold"/>
                                        <p:tgtEl>
                                          <p:spTgt spid="20"/>
                                        </p:tgtEl>
                                        <p:attrNameLst>
                                          <p:attrName>ppt_x</p:attrName>
                                          <p:attrName>ppt_y</p:attrName>
                                        </p:attrNameLst>
                                      </p:cBhvr>
                                      <p:rCtr x="0" y="-63"/>
                                    </p:animMotion>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3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8" presetClass="emph" presetSubtype="0" fill="hold" nodeType="clickEffect">
                                  <p:stCondLst>
                                    <p:cond delay="0"/>
                                  </p:stCondLst>
                                  <p:childTnLst>
                                    <p:animRot by="-5400000">
                                      <p:cBhvr>
                                        <p:cTn id="24" dur="2000" fill="hold"/>
                                        <p:tgtEl>
                                          <p:spTgt spid="20"/>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35" presetClass="path" presetSubtype="0" accel="50000" decel="50000" fill="hold" nodeType="clickEffect">
                                  <p:stCondLst>
                                    <p:cond delay="0"/>
                                  </p:stCondLst>
                                  <p:childTnLst>
                                    <p:animMotion origin="layout" path="M -0.04931 -0.13674 L -0.14792 -0.13674 " pathEditMode="relative" rAng="0" ptsTypes="AA">
                                      <p:cBhvr>
                                        <p:cTn id="28" dur="2000" fill="hold"/>
                                        <p:tgtEl>
                                          <p:spTgt spid="20"/>
                                        </p:tgtEl>
                                        <p:attrNameLst>
                                          <p:attrName>ppt_x</p:attrName>
                                          <p:attrName>ppt_y</p:attrName>
                                        </p:attrNameLst>
                                      </p:cBhvr>
                                      <p:rCtr x="-49" y="0"/>
                                    </p:animMotion>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xit" presetSubtype="0" fill="hold" nodeType="withEffect">
                                  <p:stCondLst>
                                    <p:cond delay="0"/>
                                  </p:stCondLst>
                                  <p:childTnLst>
                                    <p:set>
                                      <p:cBhvr>
                                        <p:cTn id="34" dur="1" fill="hold">
                                          <p:stCondLst>
                                            <p:cond delay="0"/>
                                          </p:stCondLst>
                                        </p:cTn>
                                        <p:tgtEl>
                                          <p:spTgt spid="2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8" presetClass="emph" presetSubtype="0" fill="hold" nodeType="clickEffect">
                                  <p:stCondLst>
                                    <p:cond delay="0"/>
                                  </p:stCondLst>
                                  <p:childTnLst>
                                    <p:animRot by="5400000">
                                      <p:cBhvr>
                                        <p:cTn id="38" dur="2000" fill="hold"/>
                                        <p:tgtEl>
                                          <p:spTgt spid="20"/>
                                        </p:tgtEl>
                                        <p:attrNameLst>
                                          <p:attrName>r</p:attrName>
                                        </p:attrNameLst>
                                      </p:cBhvr>
                                    </p:animRot>
                                  </p:childTnLst>
                                </p:cTn>
                              </p:par>
                            </p:childTnLst>
                          </p:cTn>
                        </p:par>
                      </p:childTnLst>
                    </p:cTn>
                  </p:par>
                  <p:par>
                    <p:cTn id="39" fill="hold">
                      <p:stCondLst>
                        <p:cond delay="indefinite"/>
                      </p:stCondLst>
                      <p:childTnLst>
                        <p:par>
                          <p:cTn id="40" fill="hold">
                            <p:stCondLst>
                              <p:cond delay="0"/>
                            </p:stCondLst>
                            <p:childTnLst>
                              <p:par>
                                <p:cTn id="41" presetID="64" presetClass="path" presetSubtype="0" accel="50000" decel="50000" fill="hold" nodeType="clickEffect">
                                  <p:stCondLst>
                                    <p:cond delay="0"/>
                                  </p:stCondLst>
                                  <p:childTnLst>
                                    <p:animMotion origin="layout" path="M -0.14792 -0.13681 L -0.14792 -0.24444 " pathEditMode="relative" rAng="0" ptsTypes="AA">
                                      <p:cBhvr>
                                        <p:cTn id="42" dur="2000" fill="hold"/>
                                        <p:tgtEl>
                                          <p:spTgt spid="20"/>
                                        </p:tgtEl>
                                        <p:attrNameLst>
                                          <p:attrName>ppt_x</p:attrName>
                                          <p:attrName>ppt_y</p:attrName>
                                        </p:attrNameLst>
                                      </p:cBhvr>
                                      <p:rCtr x="0" y="-54"/>
                                    </p:animMotion>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par>
                                <p:cTn id="47" presetID="32" presetClass="emph" presetSubtype="0" repeatCount="2000" fill="hold" nodeType="withEffect">
                                  <p:stCondLst>
                                    <p:cond delay="0"/>
                                  </p:stCondLst>
                                  <p:childTnLst>
                                    <p:animClr clrSpc="rgb" dir="cw">
                                      <p:cBhvr override="childStyle">
                                        <p:cTn id="48" dur="100" fill="hold"/>
                                        <p:tgtEl>
                                          <p:spTgt spid="39"/>
                                        </p:tgtEl>
                                        <p:attrNameLst>
                                          <p:attrName>style.color</p:attrName>
                                        </p:attrNameLst>
                                      </p:cBhvr>
                                      <p:to>
                                        <a:schemeClr val="accent2"/>
                                      </p:to>
                                    </p:animClr>
                                    <p:animClr clrSpc="rgb" dir="cw">
                                      <p:cBhvr>
                                        <p:cTn id="49" dur="100" fill="hold"/>
                                        <p:tgtEl>
                                          <p:spTgt spid="39"/>
                                        </p:tgtEl>
                                        <p:attrNameLst>
                                          <p:attrName>fillcolor</p:attrName>
                                        </p:attrNameLst>
                                      </p:cBhvr>
                                      <p:to>
                                        <a:schemeClr val="accent2"/>
                                      </p:to>
                                    </p:animClr>
                                    <p:set>
                                      <p:cBhvr>
                                        <p:cTn id="50" dur="100" fill="hold"/>
                                        <p:tgtEl>
                                          <p:spTgt spid="39"/>
                                        </p:tgtEl>
                                        <p:attrNameLst>
                                          <p:attrName>fill.type</p:attrName>
                                        </p:attrNameLst>
                                      </p:cBhvr>
                                      <p:to>
                                        <p:strVal val="solid"/>
                                      </p:to>
                                    </p:set>
                                    <p:set>
                                      <p:cBhvr>
                                        <p:cTn id="51" dur="100" fill="hold"/>
                                        <p:tgtEl>
                                          <p:spTgt spid="39"/>
                                        </p:tgtEl>
                                        <p:attrNameLst>
                                          <p:attrName>fill.on</p:attrName>
                                        </p:attrNameLst>
                                      </p:cBhvr>
                                      <p:to>
                                        <p:strVal val="true"/>
                                      </p:to>
                                    </p:set>
                                    <p:animRot by="120000">
                                      <p:cBhvr>
                                        <p:cTn id="52" dur="100" fill="hold">
                                          <p:stCondLst>
                                            <p:cond delay="0"/>
                                          </p:stCondLst>
                                        </p:cTn>
                                        <p:tgtEl>
                                          <p:spTgt spid="39"/>
                                        </p:tgtEl>
                                        <p:attrNameLst>
                                          <p:attrName>r</p:attrName>
                                        </p:attrNameLst>
                                      </p:cBhvr>
                                    </p:animRot>
                                    <p:animRot by="-240000">
                                      <p:cBhvr>
                                        <p:cTn id="53" dur="200" fill="hold">
                                          <p:stCondLst>
                                            <p:cond delay="200"/>
                                          </p:stCondLst>
                                        </p:cTn>
                                        <p:tgtEl>
                                          <p:spTgt spid="39"/>
                                        </p:tgtEl>
                                        <p:attrNameLst>
                                          <p:attrName>r</p:attrName>
                                        </p:attrNameLst>
                                      </p:cBhvr>
                                    </p:animRot>
                                    <p:animRot by="240000">
                                      <p:cBhvr>
                                        <p:cTn id="54" dur="200" fill="hold">
                                          <p:stCondLst>
                                            <p:cond delay="400"/>
                                          </p:stCondLst>
                                        </p:cTn>
                                        <p:tgtEl>
                                          <p:spTgt spid="39"/>
                                        </p:tgtEl>
                                        <p:attrNameLst>
                                          <p:attrName>r</p:attrName>
                                        </p:attrNameLst>
                                      </p:cBhvr>
                                    </p:animRot>
                                    <p:animRot by="-240000">
                                      <p:cBhvr>
                                        <p:cTn id="55" dur="200" fill="hold">
                                          <p:stCondLst>
                                            <p:cond delay="600"/>
                                          </p:stCondLst>
                                        </p:cTn>
                                        <p:tgtEl>
                                          <p:spTgt spid="39"/>
                                        </p:tgtEl>
                                        <p:attrNameLst>
                                          <p:attrName>r</p:attrName>
                                        </p:attrNameLst>
                                      </p:cBhvr>
                                    </p:animRot>
                                    <p:animRot by="120000">
                                      <p:cBhvr>
                                        <p:cTn id="56" dur="200" fill="hold">
                                          <p:stCondLst>
                                            <p:cond delay="800"/>
                                          </p:stCondLst>
                                        </p:cTn>
                                        <p:tgtEl>
                                          <p:spTgt spid="3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57200" y="155121"/>
            <a:ext cx="8229600" cy="1396093"/>
          </a:xfrm>
        </p:spPr>
        <p:txBody>
          <a:bodyPr>
            <a:normAutofit fontScale="90000"/>
          </a:bodyPr>
          <a:lstStyle/>
          <a:p>
            <a:r>
              <a:rPr lang="en-US" sz="6000" dirty="0" smtClean="0"/>
              <a:t>Computational Neuroscience</a:t>
            </a:r>
            <a:endParaRPr lang="en-US" sz="6000" dirty="0"/>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1857422418"/>
              </p:ext>
            </p:extLst>
          </p:nvPr>
        </p:nvGraphicFramePr>
        <p:xfrm>
          <a:off x="457200" y="1820863"/>
          <a:ext cx="8229600" cy="45259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520700" y="5930900"/>
            <a:ext cx="2603500" cy="369332"/>
          </a:xfrm>
          <a:prstGeom prst="rect">
            <a:avLst/>
          </a:prstGeom>
          <a:noFill/>
        </p:spPr>
        <p:txBody>
          <a:bodyPr wrap="square" rtlCol="0">
            <a:spAutoFit/>
          </a:bodyPr>
          <a:lstStyle/>
          <a:p>
            <a:pPr algn="ctr"/>
            <a:r>
              <a:rPr lang="en-US" b="1" dirty="0" smtClean="0">
                <a:solidFill>
                  <a:srgbClr val="FFFF00"/>
                </a:solidFill>
              </a:rPr>
              <a:t>Physiological Parameters</a:t>
            </a:r>
            <a:endParaRPr lang="en-US" b="1" dirty="0">
              <a:solidFill>
                <a:srgbClr val="FFFF00"/>
              </a:solidFill>
            </a:endParaRPr>
          </a:p>
        </p:txBody>
      </p:sp>
      <p:sp>
        <p:nvSpPr>
          <p:cNvPr id="9" name="TextBox 8"/>
          <p:cNvSpPr txBox="1"/>
          <p:nvPr/>
        </p:nvSpPr>
        <p:spPr>
          <a:xfrm>
            <a:off x="3404504" y="5930900"/>
            <a:ext cx="2501900" cy="369332"/>
          </a:xfrm>
          <a:prstGeom prst="rect">
            <a:avLst/>
          </a:prstGeom>
          <a:noFill/>
        </p:spPr>
        <p:txBody>
          <a:bodyPr wrap="square" rtlCol="0">
            <a:spAutoFit/>
          </a:bodyPr>
          <a:lstStyle/>
          <a:p>
            <a:pPr algn="ctr"/>
            <a:r>
              <a:rPr lang="en-US" b="1" dirty="0" smtClean="0">
                <a:solidFill>
                  <a:srgbClr val="FFFF00"/>
                </a:solidFill>
              </a:rPr>
              <a:t>Realistic Models</a:t>
            </a:r>
            <a:endParaRPr lang="en-US" b="1" dirty="0">
              <a:solidFill>
                <a:srgbClr val="FFFF00"/>
              </a:solidFill>
            </a:endParaRPr>
          </a:p>
        </p:txBody>
      </p:sp>
      <p:sp>
        <p:nvSpPr>
          <p:cNvPr id="10" name="TextBox 9"/>
          <p:cNvSpPr txBox="1"/>
          <p:nvPr/>
        </p:nvSpPr>
        <p:spPr>
          <a:xfrm>
            <a:off x="6140450" y="5930900"/>
            <a:ext cx="2501900" cy="369332"/>
          </a:xfrm>
          <a:prstGeom prst="rect">
            <a:avLst/>
          </a:prstGeom>
          <a:noFill/>
        </p:spPr>
        <p:txBody>
          <a:bodyPr wrap="square" rtlCol="0">
            <a:spAutoFit/>
          </a:bodyPr>
          <a:lstStyle/>
          <a:p>
            <a:pPr algn="ctr"/>
            <a:r>
              <a:rPr lang="en-US" b="1" dirty="0" smtClean="0">
                <a:solidFill>
                  <a:srgbClr val="FFFF00"/>
                </a:solidFill>
              </a:rPr>
              <a:t>Real-time Simulations</a:t>
            </a:r>
            <a:endParaRPr lang="en-US" b="1" dirty="0">
              <a:solidFill>
                <a:srgbClr val="FFFF00"/>
              </a:solidFill>
            </a:endParaRPr>
          </a:p>
        </p:txBody>
      </p:sp>
      <p:sp>
        <p:nvSpPr>
          <p:cNvPr id="2" name="Left-Right Arrow 1"/>
          <p:cNvSpPr/>
          <p:nvPr/>
        </p:nvSpPr>
        <p:spPr>
          <a:xfrm>
            <a:off x="5623377" y="6001266"/>
            <a:ext cx="549729" cy="228600"/>
          </a:xfrm>
          <a:prstGeom prst="lef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Left-Right Arrow 10"/>
          <p:cNvSpPr/>
          <p:nvPr/>
        </p:nvSpPr>
        <p:spPr>
          <a:xfrm>
            <a:off x="3173184" y="6001266"/>
            <a:ext cx="549729" cy="228600"/>
          </a:xfrm>
          <a:prstGeom prst="leftRightArrow">
            <a:avLst>
              <a:gd name="adj1" fmla="val 42857"/>
              <a:gd name="adj2" fmla="val 50000"/>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414"/>
            <a:ext cx="8229600" cy="1143000"/>
          </a:xfrm>
        </p:spPr>
        <p:txBody>
          <a:bodyPr>
            <a:normAutofit/>
          </a:bodyPr>
          <a:lstStyle/>
          <a:p>
            <a:r>
              <a:rPr lang="en-US" sz="5400" dirty="0" smtClean="0"/>
              <a:t>VC Microcircuitry</a:t>
            </a:r>
            <a:endParaRPr lang="en-US" sz="5400"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978201"/>
            <a:ext cx="9143999" cy="5879799"/>
          </a:xfrm>
        </p:spPr>
      </p:pic>
    </p:spTree>
    <p:extLst>
      <p:ext uri="{BB962C8B-B14F-4D97-AF65-F5344CB8AC3E}">
        <p14:creationId xmlns:p14="http://schemas.microsoft.com/office/powerpoint/2010/main" val="297691383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3008"/>
            <a:ext cx="8229600" cy="1143000"/>
          </a:xfrm>
        </p:spPr>
        <p:txBody>
          <a:bodyPr>
            <a:normAutofit/>
          </a:bodyPr>
          <a:lstStyle/>
          <a:p>
            <a:r>
              <a:rPr lang="en-US" sz="5400" dirty="0" smtClean="0"/>
              <a:t>Visual Cortex</a:t>
            </a:r>
            <a:endParaRPr lang="en-US" sz="54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4691" y="1600200"/>
            <a:ext cx="6034617" cy="4525963"/>
          </a:xfrm>
        </p:spPr>
      </p:pic>
    </p:spTree>
    <p:extLst>
      <p:ext uri="{BB962C8B-B14F-4D97-AF65-F5344CB8AC3E}">
        <p14:creationId xmlns:p14="http://schemas.microsoft.com/office/powerpoint/2010/main" val="333387432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t>CA Microcircuitry</a:t>
            </a:r>
            <a:endParaRPr lang="en-US" sz="5400"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 y="1526720"/>
            <a:ext cx="9143997" cy="5337609"/>
          </a:xfrm>
        </p:spPr>
      </p:pic>
    </p:spTree>
    <p:extLst>
      <p:ext uri="{BB962C8B-B14F-4D97-AF65-F5344CB8AC3E}">
        <p14:creationId xmlns:p14="http://schemas.microsoft.com/office/powerpoint/2010/main" val="117872386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3008"/>
            <a:ext cx="8229600" cy="1143000"/>
          </a:xfrm>
        </p:spPr>
        <p:txBody>
          <a:bodyPr>
            <a:normAutofit/>
          </a:bodyPr>
          <a:lstStyle/>
          <a:p>
            <a:r>
              <a:rPr lang="en-US" sz="5400" dirty="0" smtClean="0"/>
              <a:t>Hippocampal CA</a:t>
            </a:r>
            <a:endParaRPr lang="en-US" sz="5400"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4691" y="1600200"/>
            <a:ext cx="6034617" cy="4525963"/>
          </a:xfrm>
        </p:spPr>
      </p:pic>
    </p:spTree>
    <p:extLst>
      <p:ext uri="{BB962C8B-B14F-4D97-AF65-F5344CB8AC3E}">
        <p14:creationId xmlns:p14="http://schemas.microsoft.com/office/powerpoint/2010/main" val="319748738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414"/>
            <a:ext cx="8229600" cy="1143000"/>
          </a:xfrm>
        </p:spPr>
        <p:txBody>
          <a:bodyPr>
            <a:normAutofit/>
          </a:bodyPr>
          <a:lstStyle/>
          <a:p>
            <a:r>
              <a:rPr lang="en-US" sz="5400" dirty="0" smtClean="0"/>
              <a:t>SUB Microcircuitry</a:t>
            </a:r>
            <a:endParaRPr lang="en-US" sz="5400"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1143000"/>
            <a:ext cx="9143999" cy="5715000"/>
          </a:xfrm>
        </p:spPr>
      </p:pic>
    </p:spTree>
    <p:extLst>
      <p:ext uri="{BB962C8B-B14F-4D97-AF65-F5344CB8AC3E}">
        <p14:creationId xmlns:p14="http://schemas.microsoft.com/office/powerpoint/2010/main" val="209224455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3008"/>
            <a:ext cx="8229600" cy="1143000"/>
          </a:xfrm>
        </p:spPr>
        <p:txBody>
          <a:bodyPr>
            <a:normAutofit/>
          </a:bodyPr>
          <a:lstStyle/>
          <a:p>
            <a:r>
              <a:rPr lang="en-US" sz="5400" dirty="0" smtClean="0"/>
              <a:t>Hippocampal Subiculum</a:t>
            </a:r>
            <a:endParaRPr lang="en-US" sz="54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4691" y="1600200"/>
            <a:ext cx="6034617" cy="4525963"/>
          </a:xfrm>
        </p:spPr>
      </p:pic>
    </p:spTree>
    <p:extLst>
      <p:ext uri="{BB962C8B-B14F-4D97-AF65-F5344CB8AC3E}">
        <p14:creationId xmlns:p14="http://schemas.microsoft.com/office/powerpoint/2010/main" val="426530053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3008"/>
            <a:ext cx="8229600" cy="1143000"/>
          </a:xfrm>
        </p:spPr>
        <p:txBody>
          <a:bodyPr>
            <a:normAutofit/>
          </a:bodyPr>
          <a:lstStyle/>
          <a:p>
            <a:r>
              <a:rPr lang="en-US" sz="5400" dirty="0" smtClean="0"/>
              <a:t>Hippocampal Subiculum</a:t>
            </a:r>
            <a:endParaRPr lang="en-US" sz="54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4691" y="1600200"/>
            <a:ext cx="6034617" cy="4525963"/>
          </a:xfrm>
        </p:spPr>
      </p:pic>
    </p:spTree>
    <p:extLst>
      <p:ext uri="{BB962C8B-B14F-4D97-AF65-F5344CB8AC3E}">
        <p14:creationId xmlns:p14="http://schemas.microsoft.com/office/powerpoint/2010/main" val="207393733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3008"/>
            <a:ext cx="8229600" cy="1143000"/>
          </a:xfrm>
        </p:spPr>
        <p:txBody>
          <a:bodyPr>
            <a:normAutofit/>
          </a:bodyPr>
          <a:lstStyle/>
          <a:p>
            <a:r>
              <a:rPr lang="en-US" sz="5400" dirty="0" smtClean="0"/>
              <a:t>Hippocampal Subiculum</a:t>
            </a:r>
            <a:endParaRPr lang="en-US" sz="54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4691" y="1600200"/>
            <a:ext cx="6034617" cy="4525963"/>
          </a:xfrm>
        </p:spPr>
      </p:pic>
    </p:spTree>
    <p:extLst>
      <p:ext uri="{BB962C8B-B14F-4D97-AF65-F5344CB8AC3E}">
        <p14:creationId xmlns:p14="http://schemas.microsoft.com/office/powerpoint/2010/main" val="119218135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414"/>
            <a:ext cx="8229600" cy="1143000"/>
          </a:xfrm>
        </p:spPr>
        <p:txBody>
          <a:bodyPr>
            <a:normAutofit/>
          </a:bodyPr>
          <a:lstStyle/>
          <a:p>
            <a:r>
              <a:rPr lang="en-US" sz="5400" dirty="0" smtClean="0"/>
              <a:t>PF Microcircuitry</a:t>
            </a:r>
            <a:endParaRPr lang="en-US" sz="5400"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37" y="1085850"/>
            <a:ext cx="9136926" cy="5772150"/>
          </a:xfrm>
        </p:spPr>
      </p:pic>
    </p:spTree>
    <p:extLst>
      <p:ext uri="{BB962C8B-B14F-4D97-AF65-F5344CB8AC3E}">
        <p14:creationId xmlns:p14="http://schemas.microsoft.com/office/powerpoint/2010/main" val="108391734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3008"/>
            <a:ext cx="8229600" cy="1143000"/>
          </a:xfrm>
        </p:spPr>
        <p:txBody>
          <a:bodyPr>
            <a:normAutofit/>
          </a:bodyPr>
          <a:lstStyle/>
          <a:p>
            <a:r>
              <a:rPr lang="en-US" sz="5400" dirty="0" smtClean="0"/>
              <a:t>Prefrontal Cortex</a:t>
            </a:r>
            <a:endParaRPr lang="en-US" sz="54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4691" y="1600200"/>
            <a:ext cx="6034617" cy="4525963"/>
          </a:xfrm>
        </p:spPr>
      </p:pic>
    </p:spTree>
    <p:extLst>
      <p:ext uri="{BB962C8B-B14F-4D97-AF65-F5344CB8AC3E}">
        <p14:creationId xmlns:p14="http://schemas.microsoft.com/office/powerpoint/2010/main" val="42653005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sz="6000" dirty="0" smtClean="0"/>
              <a:t>Relevance</a:t>
            </a:r>
            <a:endParaRPr lang="en-US" sz="6000" dirty="0"/>
          </a:p>
        </p:txBody>
      </p:sp>
      <p:sp>
        <p:nvSpPr>
          <p:cNvPr id="6" name="Content Placeholder 5"/>
          <p:cNvSpPr>
            <a:spLocks noGrp="1"/>
          </p:cNvSpPr>
          <p:nvPr>
            <p:ph idx="1"/>
          </p:nvPr>
        </p:nvSpPr>
        <p:spPr>
          <a:xfrm>
            <a:off x="457200" y="1577605"/>
            <a:ext cx="8229600" cy="4525963"/>
          </a:xfrm>
        </p:spPr>
        <p:txBody>
          <a:bodyPr>
            <a:normAutofit fontScale="85000" lnSpcReduction="10000"/>
          </a:bodyPr>
          <a:lstStyle/>
          <a:p>
            <a:r>
              <a:rPr lang="en-US" dirty="0" smtClean="0"/>
              <a:t>Technology</a:t>
            </a:r>
            <a:endParaRPr lang="en-US" dirty="0"/>
          </a:p>
          <a:p>
            <a:pPr lvl="1"/>
            <a:r>
              <a:rPr lang="en-US" dirty="0"/>
              <a:t>Mobile robotic navigation &amp; search</a:t>
            </a:r>
          </a:p>
          <a:p>
            <a:pPr lvl="1"/>
            <a:r>
              <a:rPr lang="en-US" dirty="0"/>
              <a:t>Neuromorphic STM for on-line AI in dynamic environments</a:t>
            </a:r>
          </a:p>
          <a:p>
            <a:pPr lvl="1"/>
            <a:r>
              <a:rPr lang="en-US" dirty="0"/>
              <a:t>Human-computer interface for improved STM in the </a:t>
            </a:r>
            <a:r>
              <a:rPr lang="en-US" dirty="0" smtClean="0"/>
              <a:t>field</a:t>
            </a:r>
          </a:p>
          <a:p>
            <a:r>
              <a:rPr lang="en-US" dirty="0" smtClean="0"/>
              <a:t>Pathophysiology</a:t>
            </a:r>
            <a:endParaRPr lang="en-US" dirty="0"/>
          </a:p>
          <a:p>
            <a:pPr lvl="1"/>
            <a:r>
              <a:rPr lang="en-US" dirty="0"/>
              <a:t>Alzheimer’s, Parkinson’s, Mad Cow, other degenerative dementia </a:t>
            </a:r>
          </a:p>
          <a:p>
            <a:pPr lvl="1"/>
            <a:r>
              <a:rPr lang="en-US" dirty="0"/>
              <a:t>Stroke &amp; Traumatic brain injury</a:t>
            </a:r>
          </a:p>
          <a:p>
            <a:pPr lvl="1"/>
            <a:r>
              <a:rPr lang="en-US" dirty="0"/>
              <a:t>Schizophrenia</a:t>
            </a:r>
          </a:p>
          <a:p>
            <a:pPr lvl="1"/>
            <a:r>
              <a:rPr lang="en-US" dirty="0"/>
              <a:t>Drug addiction</a:t>
            </a:r>
          </a:p>
          <a:p>
            <a:pPr lvl="1"/>
            <a:r>
              <a:rPr lang="en-US" dirty="0"/>
              <a:t>Epilepsy </a:t>
            </a:r>
            <a:endParaRPr lang="en-US" dirty="0" smtClean="0"/>
          </a:p>
        </p:txBody>
      </p:sp>
    </p:spTree>
    <p:extLst>
      <p:ext uri="{BB962C8B-B14F-4D97-AF65-F5344CB8AC3E}">
        <p14:creationId xmlns:p14="http://schemas.microsoft.com/office/powerpoint/2010/main" val="295698190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414"/>
            <a:ext cx="8229600" cy="1143000"/>
          </a:xfrm>
        </p:spPr>
        <p:txBody>
          <a:bodyPr>
            <a:normAutofit/>
          </a:bodyPr>
          <a:lstStyle/>
          <a:p>
            <a:r>
              <a:rPr lang="en-US" sz="5400" dirty="0" smtClean="0"/>
              <a:t>PM Microcircuitry</a:t>
            </a:r>
            <a:endParaRPr lang="en-US" sz="5400" dirty="0"/>
          </a:p>
        </p:txBody>
      </p:sp>
      <p:pic>
        <p:nvPicPr>
          <p:cNvPr id="10" name="Content Placeholder 9"/>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126670"/>
            <a:ext cx="9144000" cy="5731329"/>
          </a:xfrm>
        </p:spPr>
      </p:pic>
    </p:spTree>
    <p:extLst>
      <p:ext uri="{BB962C8B-B14F-4D97-AF65-F5344CB8AC3E}">
        <p14:creationId xmlns:p14="http://schemas.microsoft.com/office/powerpoint/2010/main" val="205786473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3008"/>
            <a:ext cx="8229600" cy="1143000"/>
          </a:xfrm>
        </p:spPr>
        <p:txBody>
          <a:bodyPr>
            <a:normAutofit/>
          </a:bodyPr>
          <a:lstStyle/>
          <a:p>
            <a:r>
              <a:rPr lang="en-US" sz="5400" dirty="0" smtClean="0"/>
              <a:t>Premotor Cortex</a:t>
            </a:r>
            <a:endParaRPr lang="en-US" sz="54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4691" y="1600200"/>
            <a:ext cx="6034617" cy="4525963"/>
          </a:xfrm>
        </p:spPr>
      </p:pic>
    </p:spTree>
    <p:extLst>
      <p:ext uri="{BB962C8B-B14F-4D97-AF65-F5344CB8AC3E}">
        <p14:creationId xmlns:p14="http://schemas.microsoft.com/office/powerpoint/2010/main" val="19314079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414"/>
            <a:ext cx="8229600" cy="1143000"/>
          </a:xfrm>
        </p:spPr>
        <p:txBody>
          <a:bodyPr>
            <a:normAutofit/>
          </a:bodyPr>
          <a:lstStyle/>
          <a:p>
            <a:r>
              <a:rPr lang="en-US" sz="5400" dirty="0" smtClean="0"/>
              <a:t>HP-PF Loop Microcircuitry</a:t>
            </a:r>
            <a:endParaRPr lang="en-US" sz="54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045028"/>
            <a:ext cx="9144000" cy="5812972"/>
          </a:xfrm>
        </p:spPr>
      </p:pic>
    </p:spTree>
    <p:extLst>
      <p:ext uri="{BB962C8B-B14F-4D97-AF65-F5344CB8AC3E}">
        <p14:creationId xmlns:p14="http://schemas.microsoft.com/office/powerpoint/2010/main" val="262137571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p:cNvPicPr preferRelativeResize="0">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39541" y="1042201"/>
            <a:ext cx="7379208" cy="1280160"/>
          </a:xfrm>
          <a:prstGeom prst="rect">
            <a:avLst/>
          </a:prstGeom>
          <a:noFill/>
          <a:ln w="9525">
            <a:solidFill>
              <a:srgbClr val="0065B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preferRelativeResize="0">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38448" y="3657493"/>
            <a:ext cx="7379208" cy="1005840"/>
          </a:xfrm>
          <a:prstGeom prst="rect">
            <a:avLst/>
          </a:prstGeom>
          <a:noFill/>
          <a:ln w="9525">
            <a:solidFill>
              <a:srgbClr val="703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preferRelativeResize="0">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39080" y="373770"/>
            <a:ext cx="7379208" cy="64008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3" name="Picture 5"/>
          <p:cNvPicPr preferRelativeResize="0">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38449" y="2353748"/>
            <a:ext cx="7379660" cy="1280160"/>
          </a:xfrm>
          <a:prstGeom prst="rect">
            <a:avLst/>
          </a:prstGeom>
          <a:noFill/>
          <a:ln w="9525">
            <a:solidFill>
              <a:srgbClr val="00B05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5" name="Picture 2"/>
          <p:cNvPicPr>
            <a:picLocks noChangeAspect="1" noChangeArrowheads="1"/>
          </p:cNvPicPr>
          <p:nvPr/>
        </p:nvPicPr>
        <p:blipFill>
          <a:blip r:embed="rId7" cstate="print"/>
          <a:srcRect t="21287" b="23267"/>
          <a:stretch>
            <a:fillRect/>
          </a:stretch>
        </p:blipFill>
        <p:spPr bwMode="auto">
          <a:xfrm>
            <a:off x="1426535" y="50801"/>
            <a:ext cx="7589520" cy="250221"/>
          </a:xfrm>
          <a:prstGeom prst="rect">
            <a:avLst/>
          </a:prstGeom>
          <a:noFill/>
          <a:ln w="9525">
            <a:noFill/>
            <a:miter lim="800000"/>
            <a:headEnd/>
            <a:tailEnd/>
          </a:ln>
          <a:effectLst/>
        </p:spPr>
      </p:pic>
      <p:pic>
        <p:nvPicPr>
          <p:cNvPr id="9" name="Picture 3"/>
          <p:cNvPicPr>
            <a:picLocks noChangeAspect="1" noChangeArrowheads="1"/>
          </p:cNvPicPr>
          <p:nvPr/>
        </p:nvPicPr>
        <p:blipFill>
          <a:blip r:embed="rId8" cstate="print"/>
          <a:srcRect/>
          <a:stretch>
            <a:fillRect/>
          </a:stretch>
        </p:blipFill>
        <p:spPr bwMode="auto">
          <a:xfrm>
            <a:off x="2263775" y="5190288"/>
            <a:ext cx="1089025" cy="1292890"/>
          </a:xfrm>
          <a:prstGeom prst="rect">
            <a:avLst/>
          </a:prstGeom>
          <a:noFill/>
          <a:ln w="9525">
            <a:noFill/>
            <a:miter lim="800000"/>
            <a:headEnd/>
            <a:tailEnd/>
          </a:ln>
          <a:effectLst/>
        </p:spPr>
      </p:pic>
      <p:sp>
        <p:nvSpPr>
          <p:cNvPr id="10" name="Rectangle 9"/>
          <p:cNvSpPr/>
          <p:nvPr/>
        </p:nvSpPr>
        <p:spPr bwMode="auto">
          <a:xfrm>
            <a:off x="2362200" y="5715000"/>
            <a:ext cx="152400" cy="76200"/>
          </a:xfrm>
          <a:prstGeom prst="rect">
            <a:avLst/>
          </a:prstGeom>
          <a:solidFill>
            <a:srgbClr val="FFC1C1"/>
          </a:solidFill>
          <a:ln w="9525" cap="flat" cmpd="sng" algn="ctr">
            <a:solidFill>
              <a:srgbClr val="FFC1C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Narrow" pitchFamily="34" charset="0"/>
            </a:endParaRPr>
          </a:p>
        </p:txBody>
      </p:sp>
      <p:pic>
        <p:nvPicPr>
          <p:cNvPr id="11" name="Picture 7" descr="C:\Documents and Settings\Goodman\Desktop\HP_EC.png"/>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58910" y="2483898"/>
            <a:ext cx="1124546" cy="944225"/>
          </a:xfrm>
          <a:prstGeom prst="rect">
            <a:avLst/>
          </a:prstGeom>
          <a:noFill/>
        </p:spPr>
      </p:pic>
      <p:cxnSp>
        <p:nvCxnSpPr>
          <p:cNvPr id="12" name="Straight Arrow Connector 11"/>
          <p:cNvCxnSpPr/>
          <p:nvPr/>
        </p:nvCxnSpPr>
        <p:spPr bwMode="auto">
          <a:xfrm flipV="1">
            <a:off x="838200" y="1819471"/>
            <a:ext cx="381000" cy="862917"/>
          </a:xfrm>
          <a:prstGeom prst="straightConnector1">
            <a:avLst/>
          </a:prstGeom>
          <a:noFill/>
          <a:ln w="9525" cap="flat" cmpd="sng" algn="ctr">
            <a:solidFill>
              <a:srgbClr val="0000FF"/>
            </a:solidFill>
            <a:prstDash val="solid"/>
            <a:round/>
            <a:headEnd type="none" w="med" len="med"/>
            <a:tailEnd type="arrow"/>
          </a:ln>
          <a:effectLst/>
        </p:spPr>
      </p:cxnSp>
      <p:cxnSp>
        <p:nvCxnSpPr>
          <p:cNvPr id="13" name="Straight Arrow Connector 12"/>
          <p:cNvCxnSpPr/>
          <p:nvPr/>
        </p:nvCxnSpPr>
        <p:spPr bwMode="auto">
          <a:xfrm>
            <a:off x="533400" y="2910989"/>
            <a:ext cx="838200" cy="1588"/>
          </a:xfrm>
          <a:prstGeom prst="straightConnector1">
            <a:avLst/>
          </a:prstGeom>
          <a:noFill/>
          <a:ln w="9525" cap="flat" cmpd="sng" algn="ctr">
            <a:solidFill>
              <a:srgbClr val="00B050"/>
            </a:solidFill>
            <a:prstDash val="solid"/>
            <a:round/>
            <a:headEnd type="none" w="med" len="med"/>
            <a:tailEnd type="arrow"/>
          </a:ln>
          <a:effectLst/>
        </p:spPr>
      </p:cxnSp>
      <p:cxnSp>
        <p:nvCxnSpPr>
          <p:cNvPr id="14" name="Straight Arrow Connector 13"/>
          <p:cNvCxnSpPr/>
          <p:nvPr/>
        </p:nvCxnSpPr>
        <p:spPr bwMode="auto">
          <a:xfrm>
            <a:off x="609601" y="2987189"/>
            <a:ext cx="495697" cy="1003567"/>
          </a:xfrm>
          <a:prstGeom prst="straightConnector1">
            <a:avLst/>
          </a:prstGeom>
          <a:noFill/>
          <a:ln w="9525" cap="flat" cmpd="sng" algn="ctr">
            <a:solidFill>
              <a:srgbClr val="7030A0"/>
            </a:solidFill>
            <a:prstDash val="solid"/>
            <a:round/>
            <a:headEnd type="none" w="med" len="med"/>
            <a:tailEnd type="arrow"/>
          </a:ln>
          <a:effectLst/>
        </p:spPr>
      </p:cxnSp>
      <p:sp>
        <p:nvSpPr>
          <p:cNvPr id="15" name="Rectangle 14"/>
          <p:cNvSpPr/>
          <p:nvPr/>
        </p:nvSpPr>
        <p:spPr>
          <a:xfrm>
            <a:off x="1124532" y="1480917"/>
            <a:ext cx="399468" cy="338554"/>
          </a:xfrm>
          <a:prstGeom prst="rect">
            <a:avLst/>
          </a:prstGeom>
        </p:spPr>
        <p:txBody>
          <a:bodyPr wrap="none">
            <a:spAutoFit/>
          </a:bodyPr>
          <a:lstStyle/>
          <a:p>
            <a:pPr algn="r"/>
            <a:r>
              <a:rPr lang="en-US" sz="1600" b="1" u="sng" dirty="0" smtClean="0">
                <a:solidFill>
                  <a:srgbClr val="3333CC"/>
                </a:solidFill>
                <a:latin typeface="Arial Narrow" pitchFamily="34" charset="0"/>
              </a:rPr>
              <a:t>PF</a:t>
            </a:r>
          </a:p>
        </p:txBody>
      </p:sp>
      <p:sp>
        <p:nvSpPr>
          <p:cNvPr id="16" name="Rectangle 15"/>
          <p:cNvSpPr/>
          <p:nvPr/>
        </p:nvSpPr>
        <p:spPr>
          <a:xfrm>
            <a:off x="1105296" y="2950458"/>
            <a:ext cx="418704" cy="338554"/>
          </a:xfrm>
          <a:prstGeom prst="rect">
            <a:avLst/>
          </a:prstGeom>
        </p:spPr>
        <p:txBody>
          <a:bodyPr wrap="none">
            <a:spAutoFit/>
          </a:bodyPr>
          <a:lstStyle/>
          <a:p>
            <a:pPr algn="r"/>
            <a:r>
              <a:rPr lang="en-US" sz="1600" b="1" u="sng" dirty="0" smtClean="0">
                <a:solidFill>
                  <a:srgbClr val="00B050"/>
                </a:solidFill>
                <a:latin typeface="Arial Narrow" pitchFamily="34" charset="0"/>
              </a:rPr>
              <a:t>HP</a:t>
            </a:r>
          </a:p>
        </p:txBody>
      </p:sp>
      <p:sp>
        <p:nvSpPr>
          <p:cNvPr id="17" name="Rectangle 16"/>
          <p:cNvSpPr/>
          <p:nvPr/>
        </p:nvSpPr>
        <p:spPr>
          <a:xfrm>
            <a:off x="983467" y="3977254"/>
            <a:ext cx="540533" cy="338554"/>
          </a:xfrm>
          <a:prstGeom prst="rect">
            <a:avLst/>
          </a:prstGeom>
        </p:spPr>
        <p:txBody>
          <a:bodyPr wrap="none">
            <a:spAutoFit/>
          </a:bodyPr>
          <a:lstStyle/>
          <a:p>
            <a:pPr algn="r"/>
            <a:r>
              <a:rPr lang="en-US" sz="1600" b="1" u="sng" dirty="0" smtClean="0">
                <a:solidFill>
                  <a:srgbClr val="7030A0"/>
                </a:solidFill>
                <a:latin typeface="Arial Narrow" pitchFamily="34" charset="0"/>
              </a:rPr>
              <a:t>SUB</a:t>
            </a:r>
            <a:endParaRPr lang="en-US" sz="1600" u="sng" dirty="0">
              <a:solidFill>
                <a:srgbClr val="7030A0"/>
              </a:solidFill>
              <a:latin typeface="Arial Narrow" pitchFamily="34" charset="0"/>
            </a:endParaRPr>
          </a:p>
        </p:txBody>
      </p:sp>
      <p:grpSp>
        <p:nvGrpSpPr>
          <p:cNvPr id="18" name="Group 39"/>
          <p:cNvGrpSpPr/>
          <p:nvPr/>
        </p:nvGrpSpPr>
        <p:grpSpPr>
          <a:xfrm>
            <a:off x="1379615" y="-2"/>
            <a:ext cx="261610" cy="5029202"/>
            <a:chOff x="3929390" y="-243991"/>
            <a:chExt cx="261610" cy="5029202"/>
          </a:xfrm>
        </p:grpSpPr>
        <p:sp>
          <p:nvSpPr>
            <p:cNvPr id="19" name="Rectangle 18"/>
            <p:cNvSpPr/>
            <p:nvPr/>
          </p:nvSpPr>
          <p:spPr>
            <a:xfrm>
              <a:off x="3929390" y="4523601"/>
              <a:ext cx="261610" cy="261610"/>
            </a:xfrm>
            <a:prstGeom prst="rect">
              <a:avLst/>
            </a:prstGeom>
            <a:solidFill>
              <a:srgbClr val="FFFF00"/>
            </a:solidFill>
          </p:spPr>
          <p:txBody>
            <a:bodyPr wrap="none">
              <a:spAutoFit/>
            </a:bodyPr>
            <a:lstStyle/>
            <a:p>
              <a:pPr algn="r"/>
              <a:r>
                <a:rPr lang="en-US" sz="1050" b="1" u="sng" dirty="0" smtClean="0">
                  <a:solidFill>
                    <a:schemeClr val="bg1"/>
                  </a:solidFill>
                  <a:latin typeface="Arial Narrow" pitchFamily="34" charset="0"/>
                </a:rPr>
                <a:t>S</a:t>
              </a:r>
              <a:endParaRPr lang="en-US" sz="1050" u="sng" dirty="0">
                <a:solidFill>
                  <a:schemeClr val="bg1"/>
                </a:solidFill>
                <a:latin typeface="Arial Narrow" pitchFamily="34" charset="0"/>
              </a:endParaRPr>
            </a:p>
          </p:txBody>
        </p:sp>
        <p:cxnSp>
          <p:nvCxnSpPr>
            <p:cNvPr id="20" name="Straight Connector 19"/>
            <p:cNvCxnSpPr/>
            <p:nvPr/>
          </p:nvCxnSpPr>
          <p:spPr bwMode="auto">
            <a:xfrm rot="5400000" flipH="1" flipV="1">
              <a:off x="1656986" y="2155211"/>
              <a:ext cx="4815993" cy="17590"/>
            </a:xfrm>
            <a:prstGeom prst="line">
              <a:avLst/>
            </a:prstGeom>
            <a:noFill/>
            <a:ln w="9525" cap="flat" cmpd="sng" algn="ctr">
              <a:solidFill>
                <a:srgbClr val="FFFF00"/>
              </a:solidFill>
              <a:prstDash val="solid"/>
              <a:round/>
              <a:headEnd type="none" w="med" len="med"/>
              <a:tailEnd type="none" w="med" len="med"/>
            </a:ln>
            <a:effectLst/>
          </p:spPr>
        </p:cxnSp>
      </p:grpSp>
      <p:sp>
        <p:nvSpPr>
          <p:cNvPr id="21" name="Freeform 20"/>
          <p:cNvSpPr/>
          <p:nvPr/>
        </p:nvSpPr>
        <p:spPr bwMode="auto">
          <a:xfrm>
            <a:off x="2445008" y="5503905"/>
            <a:ext cx="407772" cy="344959"/>
          </a:xfrm>
          <a:custGeom>
            <a:avLst/>
            <a:gdLst>
              <a:gd name="connsiteX0" fmla="*/ 407772 w 407772"/>
              <a:gd name="connsiteY0" fmla="*/ 344959 h 344959"/>
              <a:gd name="connsiteX1" fmla="*/ 352167 w 407772"/>
              <a:gd name="connsiteY1" fmla="*/ 320246 h 344959"/>
              <a:gd name="connsiteX2" fmla="*/ 352167 w 407772"/>
              <a:gd name="connsiteY2" fmla="*/ 73111 h 344959"/>
              <a:gd name="connsiteX3" fmla="*/ 339810 w 407772"/>
              <a:gd name="connsiteY3" fmla="*/ 23684 h 344959"/>
              <a:gd name="connsiteX4" fmla="*/ 129745 w 407772"/>
              <a:gd name="connsiteY4" fmla="*/ 17505 h 344959"/>
              <a:gd name="connsiteX5" fmla="*/ 18535 w 407772"/>
              <a:gd name="connsiteY5" fmla="*/ 17505 h 344959"/>
              <a:gd name="connsiteX6" fmla="*/ 18535 w 407772"/>
              <a:gd name="connsiteY6" fmla="*/ 122538 h 344959"/>
              <a:gd name="connsiteX7" fmla="*/ 18535 w 407772"/>
              <a:gd name="connsiteY7" fmla="*/ 215214 h 344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7772" h="344959">
                <a:moveTo>
                  <a:pt x="407772" y="344959"/>
                </a:moveTo>
                <a:lnTo>
                  <a:pt x="352167" y="320246"/>
                </a:lnTo>
                <a:cubicBezTo>
                  <a:pt x="342900" y="274938"/>
                  <a:pt x="354226" y="122538"/>
                  <a:pt x="352167" y="73111"/>
                </a:cubicBezTo>
                <a:cubicBezTo>
                  <a:pt x="350108" y="23684"/>
                  <a:pt x="376880" y="32952"/>
                  <a:pt x="339810" y="23684"/>
                </a:cubicBezTo>
                <a:cubicBezTo>
                  <a:pt x="302740" y="14416"/>
                  <a:pt x="183291" y="18535"/>
                  <a:pt x="129745" y="17505"/>
                </a:cubicBezTo>
                <a:cubicBezTo>
                  <a:pt x="76199" y="16475"/>
                  <a:pt x="37070" y="0"/>
                  <a:pt x="18535" y="17505"/>
                </a:cubicBezTo>
                <a:cubicBezTo>
                  <a:pt x="0" y="35010"/>
                  <a:pt x="18535" y="122538"/>
                  <a:pt x="18535" y="122538"/>
                </a:cubicBezTo>
                <a:lnTo>
                  <a:pt x="18535" y="215214"/>
                </a:lnTo>
              </a:path>
            </a:pathLst>
          </a:custGeom>
          <a:noFill/>
          <a:ln w="28575" cap="flat" cmpd="sng" algn="ctr">
            <a:solidFill>
              <a:srgbClr val="FF0000"/>
            </a:solidFill>
            <a:prstDash val="sysDash"/>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Narrow" pitchFamily="34" charset="0"/>
            </a:endParaRPr>
          </a:p>
        </p:txBody>
      </p:sp>
      <p:sp>
        <p:nvSpPr>
          <p:cNvPr id="22" name="Rectangle 21"/>
          <p:cNvSpPr/>
          <p:nvPr/>
        </p:nvSpPr>
        <p:spPr>
          <a:xfrm>
            <a:off x="2840365" y="5715000"/>
            <a:ext cx="185410" cy="253916"/>
          </a:xfrm>
          <a:prstGeom prst="rect">
            <a:avLst/>
          </a:prstGeom>
          <a:solidFill>
            <a:srgbClr val="FFFF00"/>
          </a:solidFill>
        </p:spPr>
        <p:txBody>
          <a:bodyPr wrap="square">
            <a:spAutoFit/>
          </a:bodyPr>
          <a:lstStyle/>
          <a:p>
            <a:pPr algn="ctr"/>
            <a:r>
              <a:rPr lang="en-US" sz="1050" b="1" dirty="0" smtClean="0">
                <a:solidFill>
                  <a:schemeClr val="bg1"/>
                </a:solidFill>
                <a:latin typeface="Arial Narrow" pitchFamily="34" charset="0"/>
              </a:rPr>
              <a:t>S</a:t>
            </a:r>
            <a:endParaRPr lang="en-US" sz="1050" dirty="0">
              <a:solidFill>
                <a:schemeClr val="bg1"/>
              </a:solidFill>
              <a:latin typeface="Arial Narrow" pitchFamily="34" charset="0"/>
            </a:endParaRPr>
          </a:p>
        </p:txBody>
      </p:sp>
      <p:sp>
        <p:nvSpPr>
          <p:cNvPr id="23" name="Rectangle 22"/>
          <p:cNvSpPr/>
          <p:nvPr/>
        </p:nvSpPr>
        <p:spPr>
          <a:xfrm>
            <a:off x="2133600" y="6553200"/>
            <a:ext cx="1232517" cy="276999"/>
          </a:xfrm>
          <a:prstGeom prst="rect">
            <a:avLst/>
          </a:prstGeom>
        </p:spPr>
        <p:txBody>
          <a:bodyPr wrap="none">
            <a:spAutoFit/>
          </a:bodyPr>
          <a:lstStyle/>
          <a:p>
            <a:pPr algn="r"/>
            <a:r>
              <a:rPr lang="en-US" sz="1200" b="1" dirty="0" smtClean="0">
                <a:solidFill>
                  <a:schemeClr val="bg1"/>
                </a:solidFill>
                <a:latin typeface="Arial Narrow" pitchFamily="34" charset="0"/>
              </a:rPr>
              <a:t>Trial 1: no reward</a:t>
            </a:r>
            <a:endParaRPr lang="en-US" sz="1200" dirty="0">
              <a:solidFill>
                <a:schemeClr val="bg1"/>
              </a:solidFill>
              <a:latin typeface="Arial Narrow" pitchFamily="34" charset="0"/>
            </a:endParaRPr>
          </a:p>
        </p:txBody>
      </p:sp>
      <p:sp>
        <p:nvSpPr>
          <p:cNvPr id="24" name="Rectangle 23"/>
          <p:cNvSpPr/>
          <p:nvPr/>
        </p:nvSpPr>
        <p:spPr>
          <a:xfrm>
            <a:off x="4824037" y="6553200"/>
            <a:ext cx="1043363" cy="276999"/>
          </a:xfrm>
          <a:prstGeom prst="rect">
            <a:avLst/>
          </a:prstGeom>
        </p:spPr>
        <p:txBody>
          <a:bodyPr wrap="none">
            <a:spAutoFit/>
          </a:bodyPr>
          <a:lstStyle/>
          <a:p>
            <a:pPr algn="r"/>
            <a:r>
              <a:rPr lang="en-US" sz="1200" b="1" dirty="0" smtClean="0">
                <a:solidFill>
                  <a:schemeClr val="bg1"/>
                </a:solidFill>
                <a:latin typeface="Arial Narrow" pitchFamily="34" charset="0"/>
              </a:rPr>
              <a:t>Trial 2: reward</a:t>
            </a:r>
            <a:endParaRPr lang="en-US" sz="1200" dirty="0">
              <a:solidFill>
                <a:schemeClr val="bg1"/>
              </a:solidFill>
              <a:latin typeface="Arial Narrow" pitchFamily="34" charset="0"/>
            </a:endParaRPr>
          </a:p>
        </p:txBody>
      </p:sp>
      <p:sp>
        <p:nvSpPr>
          <p:cNvPr id="25" name="Rectangle 24"/>
          <p:cNvSpPr/>
          <p:nvPr/>
        </p:nvSpPr>
        <p:spPr>
          <a:xfrm>
            <a:off x="7184749" y="6553200"/>
            <a:ext cx="1197251" cy="276999"/>
          </a:xfrm>
          <a:prstGeom prst="rect">
            <a:avLst/>
          </a:prstGeom>
        </p:spPr>
        <p:txBody>
          <a:bodyPr wrap="none">
            <a:spAutoFit/>
          </a:bodyPr>
          <a:lstStyle/>
          <a:p>
            <a:pPr algn="r"/>
            <a:r>
              <a:rPr lang="en-US" sz="1200" b="1" dirty="0" smtClean="0">
                <a:solidFill>
                  <a:schemeClr val="bg1"/>
                </a:solidFill>
                <a:latin typeface="Arial Narrow" pitchFamily="34" charset="0"/>
              </a:rPr>
              <a:t>Trial 3:no reward</a:t>
            </a:r>
            <a:endParaRPr lang="en-US" sz="1200" dirty="0">
              <a:solidFill>
                <a:schemeClr val="bg1"/>
              </a:solidFill>
              <a:latin typeface="Arial Narrow" pitchFamily="34" charset="0"/>
            </a:endParaRPr>
          </a:p>
        </p:txBody>
      </p:sp>
      <p:grpSp>
        <p:nvGrpSpPr>
          <p:cNvPr id="26" name="Group 142"/>
          <p:cNvGrpSpPr/>
          <p:nvPr/>
        </p:nvGrpSpPr>
        <p:grpSpPr>
          <a:xfrm>
            <a:off x="4850209" y="5190288"/>
            <a:ext cx="1089025" cy="1292890"/>
            <a:chOff x="4850209" y="5190288"/>
            <a:chExt cx="1089025" cy="1292890"/>
          </a:xfrm>
        </p:grpSpPr>
        <p:pic>
          <p:nvPicPr>
            <p:cNvPr id="27" name="Picture 3"/>
            <p:cNvPicPr>
              <a:picLocks noChangeAspect="1" noChangeArrowheads="1"/>
            </p:cNvPicPr>
            <p:nvPr/>
          </p:nvPicPr>
          <p:blipFill>
            <a:blip r:embed="rId8" cstate="print"/>
            <a:srcRect/>
            <a:stretch>
              <a:fillRect/>
            </a:stretch>
          </p:blipFill>
          <p:spPr bwMode="auto">
            <a:xfrm>
              <a:off x="4850209" y="5190288"/>
              <a:ext cx="1089025" cy="1292890"/>
            </a:xfrm>
            <a:prstGeom prst="rect">
              <a:avLst/>
            </a:prstGeom>
            <a:noFill/>
            <a:ln w="9525">
              <a:noFill/>
              <a:miter lim="800000"/>
              <a:headEnd/>
              <a:tailEnd/>
            </a:ln>
            <a:effectLst/>
          </p:spPr>
        </p:pic>
        <p:sp>
          <p:nvSpPr>
            <p:cNvPr id="28" name="Rectangle 27"/>
            <p:cNvSpPr/>
            <p:nvPr/>
          </p:nvSpPr>
          <p:spPr bwMode="auto">
            <a:xfrm>
              <a:off x="4953000" y="5257800"/>
              <a:ext cx="152400" cy="76200"/>
            </a:xfrm>
            <a:prstGeom prst="rect">
              <a:avLst/>
            </a:prstGeom>
            <a:solidFill>
              <a:srgbClr val="FFC1C1"/>
            </a:solidFill>
            <a:ln w="9525" cap="flat" cmpd="sng" algn="ctr">
              <a:solidFill>
                <a:srgbClr val="FFC1C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Narrow" pitchFamily="34" charset="0"/>
              </a:endParaRPr>
            </a:p>
          </p:txBody>
        </p:sp>
      </p:grpSp>
      <p:sp>
        <p:nvSpPr>
          <p:cNvPr id="29" name="Freeform 28"/>
          <p:cNvSpPr/>
          <p:nvPr/>
        </p:nvSpPr>
        <p:spPr bwMode="auto">
          <a:xfrm>
            <a:off x="5027480" y="5326813"/>
            <a:ext cx="406929" cy="523875"/>
          </a:xfrm>
          <a:custGeom>
            <a:avLst/>
            <a:gdLst>
              <a:gd name="connsiteX0" fmla="*/ 406929 w 406929"/>
              <a:gd name="connsiteY0" fmla="*/ 523875 h 523875"/>
              <a:gd name="connsiteX1" fmla="*/ 359304 w 406929"/>
              <a:gd name="connsiteY1" fmla="*/ 482600 h 523875"/>
              <a:gd name="connsiteX2" fmla="*/ 356129 w 406929"/>
              <a:gd name="connsiteY2" fmla="*/ 346075 h 523875"/>
              <a:gd name="connsiteX3" fmla="*/ 356129 w 406929"/>
              <a:gd name="connsiteY3" fmla="*/ 231775 h 523875"/>
              <a:gd name="connsiteX4" fmla="*/ 251354 w 406929"/>
              <a:gd name="connsiteY4" fmla="*/ 206375 h 523875"/>
              <a:gd name="connsiteX5" fmla="*/ 64029 w 406929"/>
              <a:gd name="connsiteY5" fmla="*/ 203200 h 523875"/>
              <a:gd name="connsiteX6" fmla="*/ 10054 w 406929"/>
              <a:gd name="connsiteY6" fmla="*/ 187325 h 523875"/>
              <a:gd name="connsiteX7" fmla="*/ 3704 w 406929"/>
              <a:gd name="connsiteY7" fmla="*/ 0 h 52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6929" h="523875">
                <a:moveTo>
                  <a:pt x="406929" y="523875"/>
                </a:moveTo>
                <a:cubicBezTo>
                  <a:pt x="387350" y="518054"/>
                  <a:pt x="367771" y="512233"/>
                  <a:pt x="359304" y="482600"/>
                </a:cubicBezTo>
                <a:cubicBezTo>
                  <a:pt x="350837" y="452967"/>
                  <a:pt x="356658" y="387879"/>
                  <a:pt x="356129" y="346075"/>
                </a:cubicBezTo>
                <a:cubicBezTo>
                  <a:pt x="355600" y="304271"/>
                  <a:pt x="373592" y="255058"/>
                  <a:pt x="356129" y="231775"/>
                </a:cubicBezTo>
                <a:cubicBezTo>
                  <a:pt x="338667" y="208492"/>
                  <a:pt x="300037" y="211138"/>
                  <a:pt x="251354" y="206375"/>
                </a:cubicBezTo>
                <a:cubicBezTo>
                  <a:pt x="202671" y="201613"/>
                  <a:pt x="104246" y="206375"/>
                  <a:pt x="64029" y="203200"/>
                </a:cubicBezTo>
                <a:cubicBezTo>
                  <a:pt x="23812" y="200025"/>
                  <a:pt x="20108" y="221192"/>
                  <a:pt x="10054" y="187325"/>
                </a:cubicBezTo>
                <a:cubicBezTo>
                  <a:pt x="0" y="153458"/>
                  <a:pt x="1852" y="76729"/>
                  <a:pt x="3704" y="0"/>
                </a:cubicBezTo>
              </a:path>
            </a:pathLst>
          </a:custGeom>
          <a:noFill/>
          <a:ln w="28575" cap="flat" cmpd="sng" algn="ctr">
            <a:solidFill>
              <a:srgbClr val="00B050"/>
            </a:solidFill>
            <a:prstDash val="sysDash"/>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Narrow" pitchFamily="34" charset="0"/>
            </a:endParaRPr>
          </a:p>
        </p:txBody>
      </p:sp>
      <p:sp>
        <p:nvSpPr>
          <p:cNvPr id="30" name="Rectangle 29"/>
          <p:cNvSpPr/>
          <p:nvPr/>
        </p:nvSpPr>
        <p:spPr>
          <a:xfrm>
            <a:off x="5449024" y="5715000"/>
            <a:ext cx="185410" cy="253916"/>
          </a:xfrm>
          <a:prstGeom prst="rect">
            <a:avLst/>
          </a:prstGeom>
          <a:solidFill>
            <a:srgbClr val="FFFF00"/>
          </a:solidFill>
        </p:spPr>
        <p:txBody>
          <a:bodyPr wrap="square">
            <a:spAutoFit/>
          </a:bodyPr>
          <a:lstStyle/>
          <a:p>
            <a:pPr algn="ctr"/>
            <a:r>
              <a:rPr lang="en-US" sz="1050" b="1" dirty="0" smtClean="0">
                <a:solidFill>
                  <a:schemeClr val="bg1"/>
                </a:solidFill>
                <a:latin typeface="Arial Narrow" pitchFamily="34" charset="0"/>
              </a:rPr>
              <a:t>S</a:t>
            </a:r>
            <a:endParaRPr lang="en-US" sz="1050" dirty="0">
              <a:solidFill>
                <a:schemeClr val="bg1"/>
              </a:solidFill>
              <a:latin typeface="Arial Narrow" pitchFamily="34" charset="0"/>
            </a:endParaRPr>
          </a:p>
        </p:txBody>
      </p:sp>
      <p:pic>
        <p:nvPicPr>
          <p:cNvPr id="31" name="Picture 6" descr="C:\DOCUME~1\Goodman\LOCALS~1\Temp\SNAGHTML1e047502.PNG"/>
          <p:cNvPicPr>
            <a:picLocks noChangeAspect="1" noChangeArrowheads="1"/>
          </p:cNvPicPr>
          <p:nvPr/>
        </p:nvPicPr>
        <p:blipFill>
          <a:blip r:embed="rId10" cstate="print"/>
          <a:srcRect/>
          <a:stretch>
            <a:fillRect/>
          </a:stretch>
        </p:blipFill>
        <p:spPr bwMode="auto">
          <a:xfrm>
            <a:off x="4800600" y="4958384"/>
            <a:ext cx="275463" cy="299416"/>
          </a:xfrm>
          <a:prstGeom prst="rect">
            <a:avLst/>
          </a:prstGeom>
          <a:noFill/>
        </p:spPr>
      </p:pic>
      <p:sp>
        <p:nvSpPr>
          <p:cNvPr id="32" name="Rectangle 1"/>
          <p:cNvSpPr>
            <a:spLocks noChangeArrowheads="1"/>
          </p:cNvSpPr>
          <p:nvPr/>
        </p:nvSpPr>
        <p:spPr bwMode="auto">
          <a:xfrm>
            <a:off x="76200" y="5288578"/>
            <a:ext cx="2103461" cy="1323439"/>
          </a:xfrm>
          <a:prstGeom prst="rect">
            <a:avLst/>
          </a:prstGeom>
          <a:noFill/>
          <a:ln w="9525">
            <a:solidFill>
              <a:schemeClr val="bg1"/>
            </a:solid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sng" strike="noStrike" cap="none" normalizeH="0" baseline="0" dirty="0" smtClean="0">
                <a:ln>
                  <a:noFill/>
                </a:ln>
                <a:solidFill>
                  <a:srgbClr val="0070C0"/>
                </a:solidFill>
                <a:effectLst/>
                <a:latin typeface="+mn-lt"/>
                <a:ea typeface="Calibri" pitchFamily="34" charset="0"/>
                <a:cs typeface="Times New Roman" pitchFamily="18" charset="0"/>
              </a:rPr>
              <a:t>KEY</a:t>
            </a:r>
          </a:p>
          <a:p>
            <a:pPr marL="0" marR="0" lvl="0" indent="0" algn="l" defTabSz="914400" rtl="0" eaLnBrk="1" fontAlgn="base" latinLnBrk="0" hangingPunct="1">
              <a:lnSpc>
                <a:spcPct val="100000"/>
              </a:lnSpc>
              <a:spcBef>
                <a:spcPct val="0"/>
              </a:spcBef>
              <a:spcAft>
                <a:spcPct val="0"/>
              </a:spcAft>
              <a:buClrTx/>
              <a:buSzTx/>
              <a:buFontTx/>
              <a:buNone/>
              <a:tabLst/>
            </a:pPr>
            <a:endParaRPr lang="en-US" sz="1000" b="1" dirty="0" smtClean="0">
              <a:solidFill>
                <a:srgbClr val="0070C0"/>
              </a:solidFill>
              <a:latin typeface="+mn-lt"/>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0070C0"/>
                </a:solidFill>
                <a:effectLst/>
                <a:latin typeface="+mn-lt"/>
                <a:ea typeface="Calibri" pitchFamily="34" charset="0"/>
                <a:cs typeface="Times New Roman" pitchFamily="18" charset="0"/>
              </a:rPr>
              <a:t>S=START POSITION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0070C0"/>
                </a:solidFill>
                <a:effectLst/>
                <a:latin typeface="+mn-lt"/>
                <a:ea typeface="Calibri" pitchFamily="34" charset="0"/>
                <a:cs typeface="Times New Roman" pitchFamily="18" charset="0"/>
              </a:rPr>
              <a:t>E=END POSITION</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0070C0"/>
                </a:solidFill>
                <a:effectLst/>
                <a:latin typeface="+mn-lt"/>
                <a:ea typeface="Calibri" pitchFamily="34" charset="0"/>
                <a:cs typeface="Times New Roman" pitchFamily="18" charset="0"/>
              </a:rPr>
              <a:t>R=REWARD (green if earned)</a:t>
            </a:r>
          </a:p>
          <a:p>
            <a:r>
              <a:rPr lang="en-US" sz="1000" b="1" dirty="0" smtClean="0">
                <a:solidFill>
                  <a:srgbClr val="0070C0"/>
                </a:solidFill>
                <a:latin typeface="+mn-lt"/>
                <a:sym typeface="Symbol"/>
              </a:rPr>
              <a:t> </a:t>
            </a:r>
            <a:r>
              <a:rPr kumimoji="0" lang="en-US" sz="1000" b="1" i="0" u="none" strike="noStrike" cap="none" normalizeH="0" baseline="0" dirty="0" smtClean="0">
                <a:ln>
                  <a:noFill/>
                </a:ln>
                <a:solidFill>
                  <a:srgbClr val="0070C0"/>
                </a:solidFill>
                <a:effectLst/>
                <a:latin typeface="+mn-lt"/>
                <a:ea typeface="Calibri" pitchFamily="34" charset="0"/>
                <a:cs typeface="Times New Roman" pitchFamily="18" charset="0"/>
              </a:rPr>
              <a:t>=enhanced inhibitory oscillation</a:t>
            </a:r>
          </a:p>
          <a:p>
            <a:pPr marL="117475" marR="0" lvl="0" algn="l" defTabSz="914400" rtl="0" eaLnBrk="1" fontAlgn="base" latinLnBrk="0" hangingPunct="1">
              <a:lnSpc>
                <a:spcPct val="100000"/>
              </a:lnSpc>
              <a:spcBef>
                <a:spcPct val="0"/>
              </a:spcBef>
              <a:spcAft>
                <a:spcPct val="0"/>
              </a:spcAft>
              <a:buClrTx/>
              <a:buSzTx/>
              <a:buFontTx/>
              <a:buNone/>
              <a:tabLst/>
            </a:pPr>
            <a:r>
              <a:rPr lang="en-US" sz="1000" b="1" dirty="0" smtClean="0">
                <a:solidFill>
                  <a:srgbClr val="0070C0"/>
                </a:solidFill>
                <a:latin typeface="+mn-lt"/>
                <a:ea typeface="Calibri" pitchFamily="34" charset="0"/>
                <a:cs typeface="Times New Roman" pitchFamily="18" charset="0"/>
              </a:rPr>
              <a:t>(</a:t>
            </a:r>
            <a:r>
              <a:rPr kumimoji="0" lang="en-US" sz="1000" b="1" i="0" u="none" strike="noStrike" cap="none" normalizeH="0" baseline="0" dirty="0" smtClean="0">
                <a:ln>
                  <a:noFill/>
                </a:ln>
                <a:solidFill>
                  <a:srgbClr val="0070C0"/>
                </a:solidFill>
                <a:effectLst/>
                <a:latin typeface="+mn-lt"/>
                <a:ea typeface="Calibri" pitchFamily="34" charset="0"/>
                <a:cs typeface="Times New Roman" pitchFamily="18" charset="0"/>
              </a:rPr>
              <a:t>resets prefrontal activity </a:t>
            </a:r>
          </a:p>
          <a:p>
            <a:pPr marL="117475" marR="0" lvl="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0070C0"/>
                </a:solidFill>
                <a:effectLst/>
                <a:latin typeface="+mn-lt"/>
                <a:ea typeface="Calibri" pitchFamily="34" charset="0"/>
                <a:cs typeface="Times New Roman" pitchFamily="18" charset="0"/>
              </a:rPr>
              <a:t>if not enhanced by prior reward)</a:t>
            </a:r>
            <a:endParaRPr kumimoji="0" lang="en-US" sz="1000" b="1" i="0" u="none" strike="noStrike" cap="none" normalizeH="0" baseline="0" dirty="0" smtClean="0">
              <a:ln>
                <a:noFill/>
              </a:ln>
              <a:solidFill>
                <a:srgbClr val="0070C0"/>
              </a:solidFill>
              <a:effectLst/>
              <a:latin typeface="+mn-lt"/>
            </a:endParaRPr>
          </a:p>
        </p:txBody>
      </p:sp>
      <p:grpSp>
        <p:nvGrpSpPr>
          <p:cNvPr id="33" name="Group 143"/>
          <p:cNvGrpSpPr/>
          <p:nvPr/>
        </p:nvGrpSpPr>
        <p:grpSpPr>
          <a:xfrm>
            <a:off x="7239000" y="5257800"/>
            <a:ext cx="1089025" cy="1292890"/>
            <a:chOff x="2263775" y="5190288"/>
            <a:chExt cx="1089025" cy="1292890"/>
          </a:xfrm>
        </p:grpSpPr>
        <p:pic>
          <p:nvPicPr>
            <p:cNvPr id="34" name="Picture 3"/>
            <p:cNvPicPr>
              <a:picLocks noChangeAspect="1" noChangeArrowheads="1"/>
            </p:cNvPicPr>
            <p:nvPr/>
          </p:nvPicPr>
          <p:blipFill>
            <a:blip r:embed="rId8" cstate="print"/>
            <a:srcRect/>
            <a:stretch>
              <a:fillRect/>
            </a:stretch>
          </p:blipFill>
          <p:spPr bwMode="auto">
            <a:xfrm>
              <a:off x="2263775" y="5190288"/>
              <a:ext cx="1089025" cy="1292890"/>
            </a:xfrm>
            <a:prstGeom prst="rect">
              <a:avLst/>
            </a:prstGeom>
            <a:noFill/>
            <a:ln w="9525">
              <a:noFill/>
              <a:miter lim="800000"/>
              <a:headEnd/>
              <a:tailEnd/>
            </a:ln>
            <a:effectLst/>
          </p:spPr>
        </p:pic>
        <p:sp>
          <p:nvSpPr>
            <p:cNvPr id="35" name="Rectangle 34"/>
            <p:cNvSpPr/>
            <p:nvPr/>
          </p:nvSpPr>
          <p:spPr bwMode="auto">
            <a:xfrm>
              <a:off x="2362200" y="5715000"/>
              <a:ext cx="152400" cy="76200"/>
            </a:xfrm>
            <a:prstGeom prst="rect">
              <a:avLst/>
            </a:prstGeom>
            <a:solidFill>
              <a:srgbClr val="FFC1C1"/>
            </a:solidFill>
            <a:ln w="9525" cap="flat" cmpd="sng" algn="ctr">
              <a:solidFill>
                <a:srgbClr val="FFC1C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Narrow" pitchFamily="34" charset="0"/>
              </a:endParaRPr>
            </a:p>
          </p:txBody>
        </p:sp>
      </p:grpSp>
      <p:sp>
        <p:nvSpPr>
          <p:cNvPr id="36" name="Freeform 35"/>
          <p:cNvSpPr/>
          <p:nvPr/>
        </p:nvSpPr>
        <p:spPr bwMode="auto">
          <a:xfrm>
            <a:off x="7406640" y="5562600"/>
            <a:ext cx="407772" cy="344959"/>
          </a:xfrm>
          <a:custGeom>
            <a:avLst/>
            <a:gdLst>
              <a:gd name="connsiteX0" fmla="*/ 407772 w 407772"/>
              <a:gd name="connsiteY0" fmla="*/ 344959 h 344959"/>
              <a:gd name="connsiteX1" fmla="*/ 352167 w 407772"/>
              <a:gd name="connsiteY1" fmla="*/ 320246 h 344959"/>
              <a:gd name="connsiteX2" fmla="*/ 352167 w 407772"/>
              <a:gd name="connsiteY2" fmla="*/ 73111 h 344959"/>
              <a:gd name="connsiteX3" fmla="*/ 339810 w 407772"/>
              <a:gd name="connsiteY3" fmla="*/ 23684 h 344959"/>
              <a:gd name="connsiteX4" fmla="*/ 129745 w 407772"/>
              <a:gd name="connsiteY4" fmla="*/ 17505 h 344959"/>
              <a:gd name="connsiteX5" fmla="*/ 18535 w 407772"/>
              <a:gd name="connsiteY5" fmla="*/ 17505 h 344959"/>
              <a:gd name="connsiteX6" fmla="*/ 18535 w 407772"/>
              <a:gd name="connsiteY6" fmla="*/ 122538 h 344959"/>
              <a:gd name="connsiteX7" fmla="*/ 18535 w 407772"/>
              <a:gd name="connsiteY7" fmla="*/ 215214 h 344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7772" h="344959">
                <a:moveTo>
                  <a:pt x="407772" y="344959"/>
                </a:moveTo>
                <a:lnTo>
                  <a:pt x="352167" y="320246"/>
                </a:lnTo>
                <a:cubicBezTo>
                  <a:pt x="342900" y="274938"/>
                  <a:pt x="354226" y="122538"/>
                  <a:pt x="352167" y="73111"/>
                </a:cubicBezTo>
                <a:cubicBezTo>
                  <a:pt x="350108" y="23684"/>
                  <a:pt x="376880" y="32952"/>
                  <a:pt x="339810" y="23684"/>
                </a:cubicBezTo>
                <a:cubicBezTo>
                  <a:pt x="302740" y="14416"/>
                  <a:pt x="183291" y="18535"/>
                  <a:pt x="129745" y="17505"/>
                </a:cubicBezTo>
                <a:cubicBezTo>
                  <a:pt x="76199" y="16475"/>
                  <a:pt x="37070" y="0"/>
                  <a:pt x="18535" y="17505"/>
                </a:cubicBezTo>
                <a:cubicBezTo>
                  <a:pt x="0" y="35010"/>
                  <a:pt x="18535" y="122538"/>
                  <a:pt x="18535" y="122538"/>
                </a:cubicBezTo>
                <a:lnTo>
                  <a:pt x="18535" y="215214"/>
                </a:lnTo>
              </a:path>
            </a:pathLst>
          </a:custGeom>
          <a:noFill/>
          <a:ln w="28575" cap="flat" cmpd="sng" algn="ctr">
            <a:solidFill>
              <a:srgbClr val="FF0000"/>
            </a:solidFill>
            <a:prstDash val="sysDash"/>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Narrow" pitchFamily="34" charset="0"/>
            </a:endParaRPr>
          </a:p>
        </p:txBody>
      </p:sp>
      <p:sp>
        <p:nvSpPr>
          <p:cNvPr id="37" name="Rectangle 36"/>
          <p:cNvSpPr/>
          <p:nvPr/>
        </p:nvSpPr>
        <p:spPr>
          <a:xfrm>
            <a:off x="7815590" y="5765884"/>
            <a:ext cx="185410" cy="253916"/>
          </a:xfrm>
          <a:prstGeom prst="rect">
            <a:avLst/>
          </a:prstGeom>
          <a:solidFill>
            <a:srgbClr val="FFFF00"/>
          </a:solidFill>
        </p:spPr>
        <p:txBody>
          <a:bodyPr wrap="square">
            <a:spAutoFit/>
          </a:bodyPr>
          <a:lstStyle/>
          <a:p>
            <a:pPr algn="ctr"/>
            <a:r>
              <a:rPr lang="en-US" sz="1050" b="1" dirty="0" smtClean="0">
                <a:solidFill>
                  <a:schemeClr val="bg1"/>
                </a:solidFill>
                <a:latin typeface="Arial Narrow" pitchFamily="34" charset="0"/>
              </a:rPr>
              <a:t>S</a:t>
            </a:r>
            <a:endParaRPr lang="en-US" sz="1050" dirty="0">
              <a:solidFill>
                <a:schemeClr val="bg1"/>
              </a:solidFill>
              <a:latin typeface="Arial Narrow" pitchFamily="34" charset="0"/>
            </a:endParaRPr>
          </a:p>
        </p:txBody>
      </p:sp>
      <p:sp>
        <p:nvSpPr>
          <p:cNvPr id="38" name="Rectangle 37"/>
          <p:cNvSpPr/>
          <p:nvPr/>
        </p:nvSpPr>
        <p:spPr>
          <a:xfrm>
            <a:off x="1082830" y="522776"/>
            <a:ext cx="436338" cy="338554"/>
          </a:xfrm>
          <a:prstGeom prst="rect">
            <a:avLst/>
          </a:prstGeom>
        </p:spPr>
        <p:txBody>
          <a:bodyPr wrap="none">
            <a:spAutoFit/>
          </a:bodyPr>
          <a:lstStyle/>
          <a:p>
            <a:pPr algn="r"/>
            <a:r>
              <a:rPr lang="en-US" sz="1600" b="1" u="sng" dirty="0" smtClean="0">
                <a:solidFill>
                  <a:srgbClr val="FF0000"/>
                </a:solidFill>
                <a:latin typeface="Arial Narrow" pitchFamily="34" charset="0"/>
              </a:rPr>
              <a:t>PM</a:t>
            </a:r>
          </a:p>
        </p:txBody>
      </p:sp>
      <p:cxnSp>
        <p:nvCxnSpPr>
          <p:cNvPr id="39" name="Straight Arrow Connector 38"/>
          <p:cNvCxnSpPr/>
          <p:nvPr/>
        </p:nvCxnSpPr>
        <p:spPr bwMode="auto">
          <a:xfrm flipV="1">
            <a:off x="609600" y="861330"/>
            <a:ext cx="518330" cy="1805670"/>
          </a:xfrm>
          <a:prstGeom prst="straightConnector1">
            <a:avLst/>
          </a:prstGeom>
          <a:noFill/>
          <a:ln w="9525" cap="flat" cmpd="sng" algn="ctr">
            <a:solidFill>
              <a:srgbClr val="FF0000"/>
            </a:solidFill>
            <a:prstDash val="solid"/>
            <a:round/>
            <a:headEnd type="none" w="med" len="med"/>
            <a:tailEnd type="arrow"/>
          </a:ln>
          <a:effectLst/>
        </p:spPr>
      </p:cxnSp>
      <p:sp>
        <p:nvSpPr>
          <p:cNvPr id="72" name="Rectangle 71"/>
          <p:cNvSpPr/>
          <p:nvPr/>
        </p:nvSpPr>
        <p:spPr>
          <a:xfrm>
            <a:off x="160300" y="0"/>
            <a:ext cx="1319592" cy="369332"/>
          </a:xfrm>
          <a:prstGeom prst="rect">
            <a:avLst/>
          </a:prstGeom>
        </p:spPr>
        <p:txBody>
          <a:bodyPr wrap="none">
            <a:spAutoFit/>
          </a:bodyPr>
          <a:lstStyle/>
          <a:p>
            <a:pPr algn="r"/>
            <a:r>
              <a:rPr lang="en-US" sz="1200" b="1" u="sng" dirty="0" smtClean="0">
                <a:solidFill>
                  <a:schemeClr val="bg1"/>
                </a:solidFill>
              </a:rPr>
              <a:t>FIELD</a:t>
            </a:r>
            <a:r>
              <a:rPr lang="en-US" b="1" u="sng" dirty="0" smtClean="0">
                <a:solidFill>
                  <a:schemeClr val="bg1"/>
                </a:solidFill>
              </a:rPr>
              <a:t> </a:t>
            </a:r>
            <a:r>
              <a:rPr lang="en-US" sz="1200" b="1" u="sng" dirty="0" smtClean="0">
                <a:solidFill>
                  <a:schemeClr val="bg1"/>
                </a:solidFill>
              </a:rPr>
              <a:t>POTENTIAL</a:t>
            </a:r>
          </a:p>
        </p:txBody>
      </p:sp>
      <p:grpSp>
        <p:nvGrpSpPr>
          <p:cNvPr id="86" name="Group 85"/>
          <p:cNvGrpSpPr/>
          <p:nvPr/>
        </p:nvGrpSpPr>
        <p:grpSpPr>
          <a:xfrm>
            <a:off x="2993771" y="-4277"/>
            <a:ext cx="1270254" cy="5033467"/>
            <a:chOff x="5492496" y="454309"/>
            <a:chExt cx="1270254" cy="4575878"/>
          </a:xfrm>
        </p:grpSpPr>
        <p:grpSp>
          <p:nvGrpSpPr>
            <p:cNvPr id="87" name="Group 42"/>
            <p:cNvGrpSpPr/>
            <p:nvPr/>
          </p:nvGrpSpPr>
          <p:grpSpPr>
            <a:xfrm>
              <a:off x="6488430" y="454309"/>
              <a:ext cx="274320" cy="4574891"/>
              <a:chOff x="3973830" y="210320"/>
              <a:chExt cx="274320" cy="4574891"/>
            </a:xfrm>
          </p:grpSpPr>
          <p:sp>
            <p:nvSpPr>
              <p:cNvPr id="95" name="Rectangle 94"/>
              <p:cNvSpPr/>
              <p:nvPr/>
            </p:nvSpPr>
            <p:spPr>
              <a:xfrm>
                <a:off x="3973830" y="4510891"/>
                <a:ext cx="274320" cy="274320"/>
              </a:xfrm>
              <a:prstGeom prst="rect">
                <a:avLst/>
              </a:prstGeom>
              <a:solidFill>
                <a:srgbClr val="FFFF00"/>
              </a:solidFill>
            </p:spPr>
            <p:txBody>
              <a:bodyPr wrap="none">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1" i="0" u="sng" strike="noStrike" kern="0" cap="none" spc="0" normalizeH="0" baseline="0" noProof="0" dirty="0" smtClean="0">
                    <a:ln>
                      <a:noFill/>
                    </a:ln>
                    <a:solidFill>
                      <a:sysClr val="windowText" lastClr="000000"/>
                    </a:solidFill>
                    <a:effectLst/>
                    <a:uLnTx/>
                    <a:uFillTx/>
                    <a:latin typeface="Arial Narrow" pitchFamily="34" charset="0"/>
                  </a:rPr>
                  <a:t>S</a:t>
                </a:r>
                <a:endParaRPr kumimoji="0" lang="en-US" sz="1050" b="0" i="0" u="sng" strike="noStrike" kern="0" cap="none" spc="0" normalizeH="0" baseline="0" noProof="0" dirty="0">
                  <a:ln>
                    <a:noFill/>
                  </a:ln>
                  <a:solidFill>
                    <a:sysClr val="windowText" lastClr="000000"/>
                  </a:solidFill>
                  <a:effectLst/>
                  <a:uLnTx/>
                  <a:uFillTx/>
                  <a:latin typeface="Arial Narrow" pitchFamily="34" charset="0"/>
                </a:endParaRPr>
              </a:p>
            </p:txBody>
          </p:sp>
          <p:cxnSp>
            <p:nvCxnSpPr>
              <p:cNvPr id="96" name="Straight Connector 95"/>
              <p:cNvCxnSpPr/>
              <p:nvPr/>
            </p:nvCxnSpPr>
            <p:spPr bwMode="auto">
              <a:xfrm rot="16200000" flipV="1">
                <a:off x="1808020" y="2379942"/>
                <a:ext cx="4339243" cy="0"/>
              </a:xfrm>
              <a:prstGeom prst="line">
                <a:avLst/>
              </a:prstGeom>
              <a:noFill/>
              <a:ln w="9525" cap="flat" cmpd="sng" algn="ctr">
                <a:solidFill>
                  <a:srgbClr val="FFFF00"/>
                </a:solidFill>
                <a:prstDash val="solid"/>
                <a:round/>
                <a:headEnd type="none" w="med" len="med"/>
                <a:tailEnd type="none" w="med" len="med"/>
              </a:ln>
              <a:effectLst/>
            </p:spPr>
          </p:cxnSp>
        </p:grpSp>
        <p:grpSp>
          <p:nvGrpSpPr>
            <p:cNvPr id="88" name="Group 66"/>
            <p:cNvGrpSpPr/>
            <p:nvPr/>
          </p:nvGrpSpPr>
          <p:grpSpPr>
            <a:xfrm>
              <a:off x="5492496" y="458197"/>
              <a:ext cx="261610" cy="4571003"/>
              <a:chOff x="3816096" y="214208"/>
              <a:chExt cx="261610" cy="4571003"/>
            </a:xfrm>
          </p:grpSpPr>
          <p:sp>
            <p:nvSpPr>
              <p:cNvPr id="93" name="Rectangle 92"/>
              <p:cNvSpPr/>
              <p:nvPr/>
            </p:nvSpPr>
            <p:spPr>
              <a:xfrm>
                <a:off x="3816096" y="4510891"/>
                <a:ext cx="261610" cy="274320"/>
              </a:xfrm>
              <a:prstGeom prst="rect">
                <a:avLst/>
              </a:prstGeom>
              <a:solidFill>
                <a:srgbClr val="FFC1C1"/>
              </a:solidFill>
              <a:ln>
                <a:noFill/>
              </a:ln>
            </p:spPr>
            <p:txBody>
              <a:bodyPr wrap="none">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1" i="0" u="sng" strike="noStrike" kern="0" cap="none" spc="0" normalizeH="0" baseline="0" noProof="0" dirty="0" smtClean="0">
                    <a:ln>
                      <a:noFill/>
                    </a:ln>
                    <a:solidFill>
                      <a:sysClr val="windowText" lastClr="000000"/>
                    </a:solidFill>
                    <a:effectLst/>
                    <a:uLnTx/>
                    <a:uFillTx/>
                    <a:latin typeface="Arial Narrow" pitchFamily="34" charset="0"/>
                  </a:rPr>
                  <a:t>E</a:t>
                </a:r>
                <a:endParaRPr kumimoji="0" lang="en-US" sz="1050" b="0" i="0" u="sng" strike="noStrike" kern="0" cap="none" spc="0" normalizeH="0" baseline="0" noProof="0" dirty="0">
                  <a:ln>
                    <a:noFill/>
                  </a:ln>
                  <a:solidFill>
                    <a:sysClr val="windowText" lastClr="000000"/>
                  </a:solidFill>
                  <a:effectLst/>
                  <a:uLnTx/>
                  <a:uFillTx/>
                  <a:latin typeface="Arial Narrow" pitchFamily="34" charset="0"/>
                </a:endParaRPr>
              </a:p>
            </p:txBody>
          </p:sp>
          <p:cxnSp>
            <p:nvCxnSpPr>
              <p:cNvPr id="94" name="Straight Connector 93"/>
              <p:cNvCxnSpPr/>
              <p:nvPr/>
            </p:nvCxnSpPr>
            <p:spPr bwMode="auto">
              <a:xfrm rot="16200000" flipV="1">
                <a:off x="1888236" y="2379812"/>
                <a:ext cx="4335355" cy="4148"/>
              </a:xfrm>
              <a:prstGeom prst="line">
                <a:avLst/>
              </a:prstGeom>
              <a:noFill/>
              <a:ln w="9525" cap="flat" cmpd="sng" algn="ctr">
                <a:solidFill>
                  <a:srgbClr val="FFC1C1"/>
                </a:solidFill>
                <a:prstDash val="solid"/>
                <a:round/>
                <a:headEnd type="none" w="med" len="med"/>
                <a:tailEnd type="none" w="med" len="med"/>
              </a:ln>
              <a:effectLst/>
            </p:spPr>
          </p:cxnSp>
        </p:grpSp>
        <p:sp>
          <p:nvSpPr>
            <p:cNvPr id="89" name="Rectangle 88"/>
            <p:cNvSpPr/>
            <p:nvPr/>
          </p:nvSpPr>
          <p:spPr>
            <a:xfrm>
              <a:off x="5750507" y="4754880"/>
              <a:ext cx="548640" cy="274320"/>
            </a:xfrm>
            <a:prstGeom prst="rect">
              <a:avLst/>
            </a:prstGeom>
            <a:solidFill>
              <a:srgbClr val="D6EDBD"/>
            </a:solidFill>
            <a:ln>
              <a:noFill/>
            </a:ln>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sng" strike="noStrike" kern="0" cap="none" spc="0" normalizeH="0" baseline="0" noProof="0" dirty="0" smtClean="0">
                  <a:ln>
                    <a:noFill/>
                  </a:ln>
                  <a:solidFill>
                    <a:sysClr val="windowText" lastClr="000000"/>
                  </a:solidFill>
                  <a:effectLst/>
                  <a:uLnTx/>
                  <a:uFillTx/>
                  <a:latin typeface="Arial Narrow" pitchFamily="34" charset="0"/>
                </a:rPr>
                <a:t>R</a:t>
              </a:r>
              <a:endParaRPr kumimoji="0" lang="en-US" sz="1000" b="0" i="0" u="sng" strike="noStrike" kern="0" cap="none" spc="0" normalizeH="0" baseline="0" noProof="0" dirty="0">
                <a:ln>
                  <a:noFill/>
                </a:ln>
                <a:solidFill>
                  <a:sysClr val="windowText" lastClr="000000"/>
                </a:solidFill>
                <a:effectLst/>
                <a:uLnTx/>
                <a:uFillTx/>
                <a:latin typeface="Arial Narrow" pitchFamily="34" charset="0"/>
              </a:endParaRPr>
            </a:p>
          </p:txBody>
        </p:sp>
        <p:grpSp>
          <p:nvGrpSpPr>
            <p:cNvPr id="90" name="Group 96"/>
            <p:cNvGrpSpPr/>
            <p:nvPr/>
          </p:nvGrpSpPr>
          <p:grpSpPr>
            <a:xfrm>
              <a:off x="6217912" y="458196"/>
              <a:ext cx="274322" cy="4571991"/>
              <a:chOff x="8744692" y="383374"/>
              <a:chExt cx="246911" cy="4555435"/>
            </a:xfrm>
          </p:grpSpPr>
          <p:sp>
            <p:nvSpPr>
              <p:cNvPr id="91" name="Rectangle 90"/>
              <p:cNvSpPr/>
              <p:nvPr/>
            </p:nvSpPr>
            <p:spPr>
              <a:xfrm>
                <a:off x="8744694" y="4664489"/>
                <a:ext cx="246909" cy="274320"/>
              </a:xfrm>
              <a:prstGeom prst="rect">
                <a:avLst/>
              </a:prstGeom>
              <a:solidFill>
                <a:srgbClr val="CCCCFF"/>
              </a:solidFill>
              <a:ln>
                <a:noFill/>
              </a:ln>
            </p:spPr>
            <p:txBody>
              <a:bodyPr wrap="none">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sng" strike="noStrike" kern="0" cap="none" spc="0" normalizeH="0" baseline="0" noProof="0" dirty="0" smtClean="0">
                    <a:ln>
                      <a:noFill/>
                    </a:ln>
                    <a:solidFill>
                      <a:sysClr val="windowText" lastClr="000000"/>
                    </a:solidFill>
                    <a:effectLst/>
                    <a:uLnTx/>
                    <a:uFillTx/>
                    <a:latin typeface="Symbol" pitchFamily="18" charset="2"/>
                    <a:sym typeface="Symbol"/>
                  </a:rPr>
                  <a:t></a:t>
                </a:r>
                <a:endParaRPr kumimoji="0" lang="en-US" sz="1050" b="0" i="0" u="sng" strike="noStrike" kern="0" cap="none" spc="0" normalizeH="0" baseline="0" noProof="0" dirty="0">
                  <a:ln>
                    <a:noFill/>
                  </a:ln>
                  <a:solidFill>
                    <a:sysClr val="windowText" lastClr="000000"/>
                  </a:solidFill>
                  <a:effectLst/>
                  <a:uLnTx/>
                  <a:uFillTx/>
                  <a:latin typeface="Symbol" pitchFamily="18" charset="2"/>
                </a:endParaRPr>
              </a:p>
            </p:txBody>
          </p:sp>
          <p:sp>
            <p:nvSpPr>
              <p:cNvPr id="92" name="Rectangle 91"/>
              <p:cNvSpPr/>
              <p:nvPr/>
            </p:nvSpPr>
            <p:spPr bwMode="auto">
              <a:xfrm>
                <a:off x="8744692" y="383374"/>
                <a:ext cx="246909" cy="4282116"/>
              </a:xfrm>
              <a:prstGeom prst="rect">
                <a:avLst/>
              </a:prstGeom>
              <a:solidFill>
                <a:srgbClr val="8064A2">
                  <a:lumMod val="40000"/>
                  <a:lumOff val="60000"/>
                  <a:alpha val="24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sng" strike="noStrike" kern="0" cap="none" spc="0" normalizeH="0" baseline="0" noProof="0" dirty="0" smtClean="0">
                  <a:ln>
                    <a:noFill/>
                  </a:ln>
                  <a:solidFill>
                    <a:sysClr val="windowText" lastClr="000000"/>
                  </a:solidFill>
                  <a:effectLst/>
                  <a:uLnTx/>
                  <a:uFillTx/>
                  <a:latin typeface="Arial Narrow"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sng" strike="noStrike" kern="0" cap="none" spc="0" normalizeH="0" baseline="0" noProof="0" dirty="0" smtClean="0">
                  <a:ln>
                    <a:noFill/>
                  </a:ln>
                  <a:solidFill>
                    <a:sysClr val="windowText" lastClr="000000"/>
                  </a:solidFill>
                  <a:effectLst/>
                  <a:uLnTx/>
                  <a:uFillTx/>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sng" strike="noStrike" kern="0" cap="none" spc="0" normalizeH="0" baseline="0" noProof="0" dirty="0" smtClean="0">
                  <a:ln>
                    <a:noFill/>
                  </a:ln>
                  <a:solidFill>
                    <a:sysClr val="windowText" lastClr="000000"/>
                  </a:solidFill>
                  <a:effectLst/>
                  <a:uLnTx/>
                  <a:uFillTx/>
                  <a:latin typeface="Arial Narrow"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sng" strike="noStrike" kern="0" cap="none" spc="0" normalizeH="0" baseline="0" noProof="0" dirty="0" smtClean="0">
                  <a:ln>
                    <a:noFill/>
                  </a:ln>
                  <a:solidFill>
                    <a:sysClr val="windowText" lastClr="000000"/>
                  </a:solidFill>
                  <a:effectLst/>
                  <a:uLnTx/>
                  <a:uFillTx/>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sng" strike="noStrike" kern="0" cap="none" spc="0" normalizeH="0" baseline="0" noProof="0" dirty="0" smtClean="0">
                  <a:ln>
                    <a:noFill/>
                  </a:ln>
                  <a:solidFill>
                    <a:sysClr val="windowText" lastClr="000000"/>
                  </a:solidFill>
                  <a:effectLst/>
                  <a:uLnTx/>
                  <a:uFillTx/>
                  <a:latin typeface="Arial Narrow"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sng" strike="noStrike" kern="0" cap="none" spc="0" normalizeH="0" baseline="0" noProof="0" dirty="0" smtClean="0">
                  <a:ln>
                    <a:noFill/>
                  </a:ln>
                  <a:solidFill>
                    <a:sysClr val="windowText" lastClr="000000"/>
                  </a:solidFill>
                  <a:effectLst/>
                  <a:uLnTx/>
                  <a:uFillTx/>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sng" strike="noStrike" kern="0" cap="none" spc="0" normalizeH="0" baseline="0" noProof="0" dirty="0" smtClean="0">
                  <a:ln>
                    <a:noFill/>
                  </a:ln>
                  <a:solidFill>
                    <a:sysClr val="windowText" lastClr="000000"/>
                  </a:solidFill>
                  <a:effectLst/>
                  <a:uLnTx/>
                  <a:uFillTx/>
                  <a:latin typeface="Arial Narrow"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sng" strike="noStrike" kern="0" cap="none" spc="0" normalizeH="0" baseline="0" noProof="0" dirty="0" smtClean="0">
                  <a:ln>
                    <a:noFill/>
                  </a:ln>
                  <a:solidFill>
                    <a:sysClr val="windowText" lastClr="000000"/>
                  </a:solidFill>
                  <a:effectLst/>
                  <a:uLnTx/>
                  <a:uFillTx/>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sng" strike="noStrike" kern="0" cap="none" spc="0" normalizeH="0" baseline="0" noProof="0" dirty="0" smtClean="0">
                  <a:ln>
                    <a:noFill/>
                  </a:ln>
                  <a:solidFill>
                    <a:sysClr val="windowText" lastClr="000000"/>
                  </a:solidFill>
                  <a:effectLst/>
                  <a:uLnTx/>
                  <a:uFillTx/>
                  <a:latin typeface="Arial Narrow"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sng" strike="noStrike" kern="0" cap="none" spc="0" normalizeH="0" baseline="0" noProof="0" dirty="0" smtClean="0">
                  <a:ln>
                    <a:noFill/>
                  </a:ln>
                  <a:solidFill>
                    <a:sysClr val="windowText" lastClr="000000"/>
                  </a:solidFill>
                  <a:effectLst/>
                  <a:uLnTx/>
                  <a:uFillTx/>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sng" strike="noStrike" kern="0" cap="none" spc="0" normalizeH="0" baseline="0" noProof="0" dirty="0" smtClean="0">
                  <a:ln>
                    <a:noFill/>
                  </a:ln>
                  <a:solidFill>
                    <a:sysClr val="windowText" lastClr="000000"/>
                  </a:solidFill>
                  <a:effectLst/>
                  <a:uLnTx/>
                  <a:uFillTx/>
                  <a:latin typeface="Arial Narrow"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sng" strike="noStrike" kern="0" cap="none" spc="0" normalizeH="0" baseline="0" noProof="0" dirty="0" smtClean="0">
                  <a:ln>
                    <a:noFill/>
                  </a:ln>
                  <a:solidFill>
                    <a:sysClr val="windowText" lastClr="000000"/>
                  </a:solidFill>
                  <a:effectLst/>
                  <a:uLnTx/>
                  <a:uFillTx/>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sng" strike="noStrike" kern="0" cap="none" spc="0" normalizeH="0" baseline="0" noProof="0" dirty="0" smtClean="0">
                  <a:ln>
                    <a:noFill/>
                  </a:ln>
                  <a:solidFill>
                    <a:sysClr val="windowText" lastClr="000000"/>
                  </a:solidFill>
                  <a:effectLst/>
                  <a:uLnTx/>
                  <a:uFillTx/>
                  <a:latin typeface="Arial Narrow"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sng" strike="noStrike" kern="0" cap="none" spc="0" normalizeH="0" baseline="0" noProof="0" dirty="0" smtClean="0">
                  <a:ln>
                    <a:noFill/>
                  </a:ln>
                  <a:solidFill>
                    <a:sysClr val="windowText" lastClr="000000"/>
                  </a:solidFill>
                  <a:effectLst/>
                  <a:uLnTx/>
                  <a:uFillTx/>
                  <a:latin typeface="Arial Narrow" pitchFamily="34" charset="0"/>
                </a:endParaRPr>
              </a:p>
            </p:txBody>
          </p:sp>
        </p:grpSp>
      </p:grpSp>
      <p:grpSp>
        <p:nvGrpSpPr>
          <p:cNvPr id="97" name="Group 96"/>
          <p:cNvGrpSpPr/>
          <p:nvPr/>
        </p:nvGrpSpPr>
        <p:grpSpPr>
          <a:xfrm>
            <a:off x="5463921" y="-3"/>
            <a:ext cx="1228344" cy="5030191"/>
            <a:chOff x="5492496" y="457197"/>
            <a:chExt cx="1228344" cy="4572992"/>
          </a:xfrm>
        </p:grpSpPr>
        <p:grpSp>
          <p:nvGrpSpPr>
            <p:cNvPr id="98" name="Group 42"/>
            <p:cNvGrpSpPr/>
            <p:nvPr/>
          </p:nvGrpSpPr>
          <p:grpSpPr>
            <a:xfrm>
              <a:off x="6446520" y="457198"/>
              <a:ext cx="274320" cy="4572002"/>
              <a:chOff x="3931920" y="213209"/>
              <a:chExt cx="274320" cy="4572002"/>
            </a:xfrm>
          </p:grpSpPr>
          <p:sp>
            <p:nvSpPr>
              <p:cNvPr id="108" name="Rectangle 107"/>
              <p:cNvSpPr/>
              <p:nvPr/>
            </p:nvSpPr>
            <p:spPr>
              <a:xfrm>
                <a:off x="3931920" y="4510891"/>
                <a:ext cx="274320" cy="274320"/>
              </a:xfrm>
              <a:prstGeom prst="rect">
                <a:avLst/>
              </a:prstGeom>
              <a:solidFill>
                <a:srgbClr val="FFFF00"/>
              </a:solidFill>
            </p:spPr>
            <p:txBody>
              <a:bodyPr wrap="none">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1" i="0" u="sng" strike="noStrike" kern="0" cap="none" spc="0" normalizeH="0" baseline="0" noProof="0" dirty="0" smtClean="0">
                    <a:ln>
                      <a:noFill/>
                    </a:ln>
                    <a:solidFill>
                      <a:sysClr val="windowText" lastClr="000000"/>
                    </a:solidFill>
                    <a:effectLst/>
                    <a:uLnTx/>
                    <a:uFillTx/>
                    <a:latin typeface="Arial Narrow" pitchFamily="34" charset="0"/>
                  </a:rPr>
                  <a:t>S</a:t>
                </a:r>
                <a:endParaRPr kumimoji="0" lang="en-US" sz="1050" b="0" i="0" u="sng" strike="noStrike" kern="0" cap="none" spc="0" normalizeH="0" baseline="0" noProof="0" dirty="0">
                  <a:ln>
                    <a:noFill/>
                  </a:ln>
                  <a:solidFill>
                    <a:sysClr val="windowText" lastClr="000000"/>
                  </a:solidFill>
                  <a:effectLst/>
                  <a:uLnTx/>
                  <a:uFillTx/>
                  <a:latin typeface="Arial Narrow" pitchFamily="34" charset="0"/>
                </a:endParaRPr>
              </a:p>
            </p:txBody>
          </p:sp>
          <p:cxnSp>
            <p:nvCxnSpPr>
              <p:cNvPr id="109" name="Straight Connector 108"/>
              <p:cNvCxnSpPr/>
              <p:nvPr/>
            </p:nvCxnSpPr>
            <p:spPr bwMode="auto">
              <a:xfrm rot="5400000" flipH="1" flipV="1">
                <a:off x="1793164" y="2392605"/>
                <a:ext cx="4358792" cy="0"/>
              </a:xfrm>
              <a:prstGeom prst="line">
                <a:avLst/>
              </a:prstGeom>
              <a:noFill/>
              <a:ln w="9525" cap="flat" cmpd="sng" algn="ctr">
                <a:solidFill>
                  <a:srgbClr val="FFFF00"/>
                </a:solidFill>
                <a:prstDash val="solid"/>
                <a:round/>
                <a:headEnd type="none" w="med" len="med"/>
                <a:tailEnd type="none" w="med" len="med"/>
              </a:ln>
              <a:effectLst/>
            </p:spPr>
          </p:cxnSp>
        </p:grpSp>
        <p:grpSp>
          <p:nvGrpSpPr>
            <p:cNvPr id="99" name="Group 66"/>
            <p:cNvGrpSpPr/>
            <p:nvPr/>
          </p:nvGrpSpPr>
          <p:grpSpPr>
            <a:xfrm>
              <a:off x="5492496" y="457197"/>
              <a:ext cx="261610" cy="4572003"/>
              <a:chOff x="3816096" y="213208"/>
              <a:chExt cx="261610" cy="4572003"/>
            </a:xfrm>
          </p:grpSpPr>
          <p:sp>
            <p:nvSpPr>
              <p:cNvPr id="106" name="Rectangle 105"/>
              <p:cNvSpPr/>
              <p:nvPr/>
            </p:nvSpPr>
            <p:spPr>
              <a:xfrm>
                <a:off x="3816096" y="4510891"/>
                <a:ext cx="261610" cy="274320"/>
              </a:xfrm>
              <a:prstGeom prst="rect">
                <a:avLst/>
              </a:prstGeom>
              <a:solidFill>
                <a:srgbClr val="FFC1C1"/>
              </a:solidFill>
              <a:ln>
                <a:noFill/>
              </a:ln>
            </p:spPr>
            <p:txBody>
              <a:bodyPr wrap="none">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1" i="0" u="sng" strike="noStrike" kern="0" cap="none" spc="0" normalizeH="0" baseline="0" noProof="0" dirty="0" smtClean="0">
                    <a:ln>
                      <a:noFill/>
                    </a:ln>
                    <a:solidFill>
                      <a:sysClr val="windowText" lastClr="000000"/>
                    </a:solidFill>
                    <a:effectLst/>
                    <a:uLnTx/>
                    <a:uFillTx/>
                    <a:latin typeface="Arial Narrow" pitchFamily="34" charset="0"/>
                  </a:rPr>
                  <a:t>E</a:t>
                </a:r>
                <a:endParaRPr kumimoji="0" lang="en-US" sz="1050" b="0" i="0" u="sng" strike="noStrike" kern="0" cap="none" spc="0" normalizeH="0" baseline="0" noProof="0" dirty="0">
                  <a:ln>
                    <a:noFill/>
                  </a:ln>
                  <a:solidFill>
                    <a:sysClr val="windowText" lastClr="000000"/>
                  </a:solidFill>
                  <a:effectLst/>
                  <a:uLnTx/>
                  <a:uFillTx/>
                  <a:latin typeface="Arial Narrow" pitchFamily="34" charset="0"/>
                </a:endParaRPr>
              </a:p>
            </p:txBody>
          </p:sp>
          <p:cxnSp>
            <p:nvCxnSpPr>
              <p:cNvPr id="107" name="Straight Connector 106"/>
              <p:cNvCxnSpPr/>
              <p:nvPr/>
            </p:nvCxnSpPr>
            <p:spPr bwMode="auto">
              <a:xfrm rot="16200000" flipV="1">
                <a:off x="1870672" y="2381137"/>
                <a:ext cx="4335857" cy="0"/>
              </a:xfrm>
              <a:prstGeom prst="line">
                <a:avLst/>
              </a:prstGeom>
              <a:noFill/>
              <a:ln w="9525" cap="flat" cmpd="sng" algn="ctr">
                <a:solidFill>
                  <a:srgbClr val="FFC1C1"/>
                </a:solidFill>
                <a:prstDash val="solid"/>
                <a:round/>
                <a:headEnd type="none" w="med" len="med"/>
                <a:tailEnd type="none" w="med" len="med"/>
              </a:ln>
              <a:effectLst/>
            </p:spPr>
          </p:cxnSp>
        </p:grpSp>
        <p:grpSp>
          <p:nvGrpSpPr>
            <p:cNvPr id="100" name="Group 108"/>
            <p:cNvGrpSpPr/>
            <p:nvPr/>
          </p:nvGrpSpPr>
          <p:grpSpPr>
            <a:xfrm>
              <a:off x="5725296" y="457200"/>
              <a:ext cx="553601" cy="4572000"/>
              <a:chOff x="8315112" y="381000"/>
              <a:chExt cx="306354" cy="4572000"/>
            </a:xfrm>
          </p:grpSpPr>
          <p:sp>
            <p:nvSpPr>
              <p:cNvPr id="104" name="Rectangle 103"/>
              <p:cNvSpPr/>
              <p:nvPr/>
            </p:nvSpPr>
            <p:spPr bwMode="auto">
              <a:xfrm>
                <a:off x="8315112" y="381000"/>
                <a:ext cx="278308" cy="4297680"/>
              </a:xfrm>
              <a:prstGeom prst="rect">
                <a:avLst/>
              </a:prstGeom>
              <a:solidFill>
                <a:srgbClr val="92D050">
                  <a:alpha val="24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sng" strike="noStrike" kern="0" cap="none" spc="0" normalizeH="0" baseline="0" noProof="0" dirty="0" smtClean="0">
                  <a:ln>
                    <a:noFill/>
                  </a:ln>
                  <a:solidFill>
                    <a:sysClr val="windowText" lastClr="000000"/>
                  </a:solidFill>
                  <a:effectLst/>
                  <a:uLnTx/>
                  <a:uFillTx/>
                  <a:latin typeface="Arial Narrow"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sng" strike="noStrike" kern="0" cap="none" spc="0" normalizeH="0" baseline="0" noProof="0" dirty="0" smtClean="0">
                  <a:ln>
                    <a:noFill/>
                  </a:ln>
                  <a:solidFill>
                    <a:sysClr val="windowText" lastClr="000000"/>
                  </a:solidFill>
                  <a:effectLst/>
                  <a:uLnTx/>
                  <a:uFillTx/>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sng" strike="noStrike" kern="0" cap="none" spc="0" normalizeH="0" baseline="0" noProof="0" dirty="0" smtClean="0">
                  <a:ln>
                    <a:noFill/>
                  </a:ln>
                  <a:solidFill>
                    <a:sysClr val="windowText" lastClr="000000"/>
                  </a:solidFill>
                  <a:effectLst/>
                  <a:uLnTx/>
                  <a:uFillTx/>
                  <a:latin typeface="Arial Narrow"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sng" strike="noStrike" kern="0" cap="none" spc="0" normalizeH="0" baseline="0" noProof="0" dirty="0" smtClean="0">
                  <a:ln>
                    <a:noFill/>
                  </a:ln>
                  <a:solidFill>
                    <a:sysClr val="windowText" lastClr="000000"/>
                  </a:solidFill>
                  <a:effectLst/>
                  <a:uLnTx/>
                  <a:uFillTx/>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sng" strike="noStrike" kern="0" cap="none" spc="0" normalizeH="0" baseline="0" noProof="0" dirty="0" smtClean="0">
                  <a:ln>
                    <a:noFill/>
                  </a:ln>
                  <a:solidFill>
                    <a:sysClr val="windowText" lastClr="000000"/>
                  </a:solidFill>
                  <a:effectLst/>
                  <a:uLnTx/>
                  <a:uFillTx/>
                  <a:latin typeface="Arial Narrow"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sng" strike="noStrike" kern="0" cap="none" spc="0" normalizeH="0" baseline="0" noProof="0" dirty="0" smtClean="0">
                  <a:ln>
                    <a:noFill/>
                  </a:ln>
                  <a:solidFill>
                    <a:sysClr val="windowText" lastClr="000000"/>
                  </a:solidFill>
                  <a:effectLst/>
                  <a:uLnTx/>
                  <a:uFillTx/>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sng" strike="noStrike" kern="0" cap="none" spc="0" normalizeH="0" baseline="0" noProof="0" dirty="0" smtClean="0">
                  <a:ln>
                    <a:noFill/>
                  </a:ln>
                  <a:solidFill>
                    <a:sysClr val="windowText" lastClr="000000"/>
                  </a:solidFill>
                  <a:effectLst/>
                  <a:uLnTx/>
                  <a:uFillTx/>
                  <a:latin typeface="Arial Narrow"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sng" strike="noStrike" kern="0" cap="none" spc="0" normalizeH="0" baseline="0" noProof="0" dirty="0" smtClean="0">
                  <a:ln>
                    <a:noFill/>
                  </a:ln>
                  <a:solidFill>
                    <a:sysClr val="windowText" lastClr="000000"/>
                  </a:solidFill>
                  <a:effectLst/>
                  <a:uLnTx/>
                  <a:uFillTx/>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sng" strike="noStrike" kern="0" cap="none" spc="0" normalizeH="0" baseline="0" noProof="0" dirty="0" smtClean="0">
                  <a:ln>
                    <a:noFill/>
                  </a:ln>
                  <a:solidFill>
                    <a:sysClr val="windowText" lastClr="000000"/>
                  </a:solidFill>
                  <a:effectLst/>
                  <a:uLnTx/>
                  <a:uFillTx/>
                  <a:latin typeface="Arial Narrow"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sng" strike="noStrike" kern="0" cap="none" spc="0" normalizeH="0" baseline="0" noProof="0" dirty="0" smtClean="0">
                  <a:ln>
                    <a:noFill/>
                  </a:ln>
                  <a:solidFill>
                    <a:sysClr val="windowText" lastClr="000000"/>
                  </a:solidFill>
                  <a:effectLst/>
                  <a:uLnTx/>
                  <a:uFillTx/>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sng" strike="noStrike" kern="0" cap="none" spc="0" normalizeH="0" baseline="0" noProof="0" dirty="0" smtClean="0">
                  <a:ln>
                    <a:noFill/>
                  </a:ln>
                  <a:solidFill>
                    <a:sysClr val="windowText" lastClr="000000"/>
                  </a:solidFill>
                  <a:effectLst/>
                  <a:uLnTx/>
                  <a:uFillTx/>
                  <a:latin typeface="Arial Narrow"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sng" strike="noStrike" kern="0" cap="none" spc="0" normalizeH="0" baseline="0" noProof="0" dirty="0" smtClean="0">
                  <a:ln>
                    <a:noFill/>
                  </a:ln>
                  <a:solidFill>
                    <a:sysClr val="windowText" lastClr="000000"/>
                  </a:solidFill>
                  <a:effectLst/>
                  <a:uLnTx/>
                  <a:uFillTx/>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sng" strike="noStrike" kern="0" cap="none" spc="0" normalizeH="0" baseline="0" noProof="0" dirty="0" smtClean="0">
                  <a:ln>
                    <a:noFill/>
                  </a:ln>
                  <a:solidFill>
                    <a:sysClr val="windowText" lastClr="000000"/>
                  </a:solidFill>
                  <a:effectLst/>
                  <a:uLnTx/>
                  <a:uFillTx/>
                  <a:latin typeface="Arial Narrow"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sng" strike="noStrike" kern="0" cap="none" spc="0" normalizeH="0" baseline="0" noProof="0" dirty="0" smtClean="0">
                  <a:ln>
                    <a:noFill/>
                  </a:ln>
                  <a:solidFill>
                    <a:sysClr val="windowText" lastClr="000000"/>
                  </a:solidFill>
                  <a:effectLst/>
                  <a:uLnTx/>
                  <a:uFillTx/>
                  <a:latin typeface="Arial Narrow" pitchFamily="34" charset="0"/>
                </a:endParaRPr>
              </a:p>
            </p:txBody>
          </p:sp>
          <p:sp>
            <p:nvSpPr>
              <p:cNvPr id="105" name="Rectangle 104"/>
              <p:cNvSpPr/>
              <p:nvPr/>
            </p:nvSpPr>
            <p:spPr>
              <a:xfrm>
                <a:off x="8317856" y="4678680"/>
                <a:ext cx="303610" cy="274320"/>
              </a:xfrm>
              <a:prstGeom prst="rect">
                <a:avLst/>
              </a:prstGeom>
              <a:solidFill>
                <a:srgbClr val="D6EDBD"/>
              </a:solidFill>
              <a:ln>
                <a:noFill/>
              </a:ln>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sng" strike="noStrike" kern="0" cap="none" spc="0" normalizeH="0" baseline="0" noProof="0" dirty="0" smtClean="0">
                    <a:ln>
                      <a:noFill/>
                    </a:ln>
                    <a:solidFill>
                      <a:sysClr val="windowText" lastClr="000000"/>
                    </a:solidFill>
                    <a:effectLst/>
                    <a:uLnTx/>
                    <a:uFillTx/>
                    <a:latin typeface="Arial Narrow" pitchFamily="34" charset="0"/>
                  </a:rPr>
                  <a:t>R</a:t>
                </a:r>
                <a:endParaRPr kumimoji="0" lang="en-US" sz="1000" b="0" i="0" u="sng" strike="noStrike" kern="0" cap="none" spc="0" normalizeH="0" baseline="0" noProof="0" dirty="0">
                  <a:ln>
                    <a:noFill/>
                  </a:ln>
                  <a:solidFill>
                    <a:sysClr val="windowText" lastClr="000000"/>
                  </a:solidFill>
                  <a:effectLst/>
                  <a:uLnTx/>
                  <a:uFillTx/>
                  <a:latin typeface="Arial Narrow" pitchFamily="34" charset="0"/>
                </a:endParaRPr>
              </a:p>
            </p:txBody>
          </p:sp>
        </p:grpSp>
        <p:grpSp>
          <p:nvGrpSpPr>
            <p:cNvPr id="101" name="Group 96"/>
            <p:cNvGrpSpPr/>
            <p:nvPr/>
          </p:nvGrpSpPr>
          <p:grpSpPr>
            <a:xfrm>
              <a:off x="6217920" y="457199"/>
              <a:ext cx="274320" cy="4572990"/>
              <a:chOff x="8744692" y="382379"/>
              <a:chExt cx="246909" cy="4556430"/>
            </a:xfrm>
          </p:grpSpPr>
          <p:sp>
            <p:nvSpPr>
              <p:cNvPr id="102" name="Rectangle 101"/>
              <p:cNvSpPr/>
              <p:nvPr/>
            </p:nvSpPr>
            <p:spPr>
              <a:xfrm>
                <a:off x="8744695" y="4664489"/>
                <a:ext cx="240771" cy="274320"/>
              </a:xfrm>
              <a:prstGeom prst="rect">
                <a:avLst/>
              </a:prstGeom>
              <a:solidFill>
                <a:srgbClr val="CCCCFF"/>
              </a:solidFill>
              <a:ln>
                <a:noFill/>
              </a:ln>
            </p:spPr>
            <p:txBody>
              <a:bodyPr wrap="none">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sng" strike="noStrike" kern="0" cap="none" spc="0" normalizeH="0" baseline="0" noProof="0" dirty="0" smtClean="0">
                    <a:ln>
                      <a:noFill/>
                    </a:ln>
                    <a:solidFill>
                      <a:sysClr val="windowText" lastClr="000000"/>
                    </a:solidFill>
                    <a:effectLst/>
                    <a:uLnTx/>
                    <a:uFillTx/>
                    <a:latin typeface="Symbol" pitchFamily="18" charset="2"/>
                    <a:sym typeface="Symbol"/>
                  </a:rPr>
                  <a:t></a:t>
                </a:r>
                <a:endParaRPr kumimoji="0" lang="en-US" sz="1050" b="0" i="0" u="sng" strike="noStrike" kern="0" cap="none" spc="0" normalizeH="0" baseline="0" noProof="0" dirty="0">
                  <a:ln>
                    <a:noFill/>
                  </a:ln>
                  <a:solidFill>
                    <a:sysClr val="windowText" lastClr="000000"/>
                  </a:solidFill>
                  <a:effectLst/>
                  <a:uLnTx/>
                  <a:uFillTx/>
                  <a:latin typeface="Symbol" pitchFamily="18" charset="2"/>
                </a:endParaRPr>
              </a:p>
            </p:txBody>
          </p:sp>
          <p:sp>
            <p:nvSpPr>
              <p:cNvPr id="103" name="Rectangle 102"/>
              <p:cNvSpPr/>
              <p:nvPr/>
            </p:nvSpPr>
            <p:spPr bwMode="auto">
              <a:xfrm>
                <a:off x="8744692" y="382379"/>
                <a:ext cx="246909" cy="4282109"/>
              </a:xfrm>
              <a:prstGeom prst="rect">
                <a:avLst/>
              </a:prstGeom>
              <a:solidFill>
                <a:srgbClr val="8064A2">
                  <a:lumMod val="40000"/>
                  <a:lumOff val="60000"/>
                  <a:alpha val="24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sng" strike="noStrike" kern="0" cap="none" spc="0" normalizeH="0" baseline="0" noProof="0" dirty="0" smtClean="0">
                  <a:ln>
                    <a:noFill/>
                  </a:ln>
                  <a:solidFill>
                    <a:sysClr val="windowText" lastClr="000000"/>
                  </a:solidFill>
                  <a:effectLst/>
                  <a:uLnTx/>
                  <a:uFillTx/>
                  <a:latin typeface="Arial Narrow"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sng" strike="noStrike" kern="0" cap="none" spc="0" normalizeH="0" baseline="0" noProof="0" dirty="0" smtClean="0">
                  <a:ln>
                    <a:noFill/>
                  </a:ln>
                  <a:solidFill>
                    <a:sysClr val="windowText" lastClr="000000"/>
                  </a:solidFill>
                  <a:effectLst/>
                  <a:uLnTx/>
                  <a:uFillTx/>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sng" strike="noStrike" kern="0" cap="none" spc="0" normalizeH="0" baseline="0" noProof="0" dirty="0" smtClean="0">
                  <a:ln>
                    <a:noFill/>
                  </a:ln>
                  <a:solidFill>
                    <a:sysClr val="windowText" lastClr="000000"/>
                  </a:solidFill>
                  <a:effectLst/>
                  <a:uLnTx/>
                  <a:uFillTx/>
                  <a:latin typeface="Arial Narrow"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sng" strike="noStrike" kern="0" cap="none" spc="0" normalizeH="0" baseline="0" noProof="0" dirty="0" smtClean="0">
                  <a:ln>
                    <a:noFill/>
                  </a:ln>
                  <a:solidFill>
                    <a:sysClr val="windowText" lastClr="000000"/>
                  </a:solidFill>
                  <a:effectLst/>
                  <a:uLnTx/>
                  <a:uFillTx/>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sng" strike="noStrike" kern="0" cap="none" spc="0" normalizeH="0" baseline="0" noProof="0" dirty="0" smtClean="0">
                  <a:ln>
                    <a:noFill/>
                  </a:ln>
                  <a:solidFill>
                    <a:sysClr val="windowText" lastClr="000000"/>
                  </a:solidFill>
                  <a:effectLst/>
                  <a:uLnTx/>
                  <a:uFillTx/>
                  <a:latin typeface="Arial Narrow"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sng" strike="noStrike" kern="0" cap="none" spc="0" normalizeH="0" baseline="0" noProof="0" dirty="0" smtClean="0">
                  <a:ln>
                    <a:noFill/>
                  </a:ln>
                  <a:solidFill>
                    <a:sysClr val="windowText" lastClr="000000"/>
                  </a:solidFill>
                  <a:effectLst/>
                  <a:uLnTx/>
                  <a:uFillTx/>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sng" strike="noStrike" kern="0" cap="none" spc="0" normalizeH="0" baseline="0" noProof="0" dirty="0" smtClean="0">
                  <a:ln>
                    <a:noFill/>
                  </a:ln>
                  <a:solidFill>
                    <a:sysClr val="windowText" lastClr="000000"/>
                  </a:solidFill>
                  <a:effectLst/>
                  <a:uLnTx/>
                  <a:uFillTx/>
                  <a:latin typeface="Arial Narrow"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sng" strike="noStrike" kern="0" cap="none" spc="0" normalizeH="0" baseline="0" noProof="0" dirty="0" smtClean="0">
                  <a:ln>
                    <a:noFill/>
                  </a:ln>
                  <a:solidFill>
                    <a:sysClr val="windowText" lastClr="000000"/>
                  </a:solidFill>
                  <a:effectLst/>
                  <a:uLnTx/>
                  <a:uFillTx/>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sng" strike="noStrike" kern="0" cap="none" spc="0" normalizeH="0" baseline="0" noProof="0" dirty="0" smtClean="0">
                  <a:ln>
                    <a:noFill/>
                  </a:ln>
                  <a:solidFill>
                    <a:sysClr val="windowText" lastClr="000000"/>
                  </a:solidFill>
                  <a:effectLst/>
                  <a:uLnTx/>
                  <a:uFillTx/>
                  <a:latin typeface="Arial Narrow"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sng" strike="noStrike" kern="0" cap="none" spc="0" normalizeH="0" baseline="0" noProof="0" dirty="0" smtClean="0">
                  <a:ln>
                    <a:noFill/>
                  </a:ln>
                  <a:solidFill>
                    <a:sysClr val="windowText" lastClr="000000"/>
                  </a:solidFill>
                  <a:effectLst/>
                  <a:uLnTx/>
                  <a:uFillTx/>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sng" strike="noStrike" kern="0" cap="none" spc="0" normalizeH="0" baseline="0" noProof="0" dirty="0" smtClean="0">
                  <a:ln>
                    <a:noFill/>
                  </a:ln>
                  <a:solidFill>
                    <a:sysClr val="windowText" lastClr="000000"/>
                  </a:solidFill>
                  <a:effectLst/>
                  <a:uLnTx/>
                  <a:uFillTx/>
                  <a:latin typeface="Arial Narrow"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sng" strike="noStrike" kern="0" cap="none" spc="0" normalizeH="0" baseline="0" noProof="0" dirty="0" smtClean="0">
                  <a:ln>
                    <a:noFill/>
                  </a:ln>
                  <a:solidFill>
                    <a:sysClr val="windowText" lastClr="000000"/>
                  </a:solidFill>
                  <a:effectLst/>
                  <a:uLnTx/>
                  <a:uFillTx/>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sng" strike="noStrike" kern="0" cap="none" spc="0" normalizeH="0" baseline="0" noProof="0" dirty="0" smtClean="0">
                  <a:ln>
                    <a:noFill/>
                  </a:ln>
                  <a:solidFill>
                    <a:sysClr val="windowText" lastClr="000000"/>
                  </a:solidFill>
                  <a:effectLst/>
                  <a:uLnTx/>
                  <a:uFillTx/>
                  <a:latin typeface="Arial Narrow"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sng" strike="noStrike" kern="0" cap="none" spc="0" normalizeH="0" baseline="0" noProof="0" dirty="0" smtClean="0">
                  <a:ln>
                    <a:noFill/>
                  </a:ln>
                  <a:solidFill>
                    <a:sysClr val="windowText" lastClr="000000"/>
                  </a:solidFill>
                  <a:effectLst/>
                  <a:uLnTx/>
                  <a:uFillTx/>
                  <a:latin typeface="Arial Narrow" pitchFamily="34" charset="0"/>
                </a:endParaRPr>
              </a:p>
            </p:txBody>
          </p:sp>
        </p:grpSp>
      </p:grpSp>
      <p:grpSp>
        <p:nvGrpSpPr>
          <p:cNvPr id="110" name="Group 109"/>
          <p:cNvGrpSpPr/>
          <p:nvPr/>
        </p:nvGrpSpPr>
        <p:grpSpPr>
          <a:xfrm>
            <a:off x="8047101" y="0"/>
            <a:ext cx="877824" cy="5045430"/>
            <a:chOff x="5614416" y="441960"/>
            <a:chExt cx="877824" cy="4588230"/>
          </a:xfrm>
        </p:grpSpPr>
        <p:grpSp>
          <p:nvGrpSpPr>
            <p:cNvPr id="111" name="Group 66"/>
            <p:cNvGrpSpPr/>
            <p:nvPr/>
          </p:nvGrpSpPr>
          <p:grpSpPr>
            <a:xfrm>
              <a:off x="5614416" y="441961"/>
              <a:ext cx="261610" cy="4587239"/>
              <a:chOff x="3938016" y="197972"/>
              <a:chExt cx="261610" cy="4587239"/>
            </a:xfrm>
          </p:grpSpPr>
          <p:sp>
            <p:nvSpPr>
              <p:cNvPr id="116" name="Rectangle 115"/>
              <p:cNvSpPr/>
              <p:nvPr/>
            </p:nvSpPr>
            <p:spPr>
              <a:xfrm>
                <a:off x="3938016" y="4510891"/>
                <a:ext cx="261610" cy="274320"/>
              </a:xfrm>
              <a:prstGeom prst="rect">
                <a:avLst/>
              </a:prstGeom>
              <a:solidFill>
                <a:srgbClr val="FFC1C1"/>
              </a:solidFill>
              <a:ln>
                <a:noFill/>
              </a:ln>
            </p:spPr>
            <p:txBody>
              <a:bodyPr wrap="none">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1" i="0" u="sng" strike="noStrike" kern="0" cap="none" spc="0" normalizeH="0" baseline="0" noProof="0" dirty="0" smtClean="0">
                    <a:ln>
                      <a:noFill/>
                    </a:ln>
                    <a:solidFill>
                      <a:sysClr val="windowText" lastClr="000000"/>
                    </a:solidFill>
                    <a:effectLst/>
                    <a:uLnTx/>
                    <a:uFillTx/>
                    <a:latin typeface="Arial Narrow" pitchFamily="34" charset="0"/>
                  </a:rPr>
                  <a:t>E</a:t>
                </a:r>
                <a:endParaRPr kumimoji="0" lang="en-US" sz="1050" b="0" i="0" u="sng" strike="noStrike" kern="0" cap="none" spc="0" normalizeH="0" baseline="0" noProof="0" dirty="0">
                  <a:ln>
                    <a:noFill/>
                  </a:ln>
                  <a:solidFill>
                    <a:sysClr val="windowText" lastClr="000000"/>
                  </a:solidFill>
                  <a:effectLst/>
                  <a:uLnTx/>
                  <a:uFillTx/>
                  <a:latin typeface="Arial Narrow" pitchFamily="34" charset="0"/>
                </a:endParaRPr>
              </a:p>
            </p:txBody>
          </p:sp>
          <p:cxnSp>
            <p:nvCxnSpPr>
              <p:cNvPr id="117" name="Straight Connector 116"/>
              <p:cNvCxnSpPr/>
              <p:nvPr/>
            </p:nvCxnSpPr>
            <p:spPr bwMode="auto">
              <a:xfrm rot="16200000" flipV="1">
                <a:off x="1882104" y="2369708"/>
                <a:ext cx="4343474" cy="1"/>
              </a:xfrm>
              <a:prstGeom prst="line">
                <a:avLst/>
              </a:prstGeom>
              <a:noFill/>
              <a:ln w="9525" cap="flat" cmpd="sng" algn="ctr">
                <a:solidFill>
                  <a:srgbClr val="FFC1C1"/>
                </a:solidFill>
                <a:prstDash val="solid"/>
                <a:round/>
                <a:headEnd type="none" w="med" len="med"/>
                <a:tailEnd type="none" w="med" len="med"/>
              </a:ln>
              <a:effectLst/>
            </p:spPr>
          </p:cxnSp>
        </p:grpSp>
        <p:sp>
          <p:nvSpPr>
            <p:cNvPr id="112" name="Rectangle 111"/>
            <p:cNvSpPr/>
            <p:nvPr/>
          </p:nvSpPr>
          <p:spPr>
            <a:xfrm>
              <a:off x="5852108" y="4754880"/>
              <a:ext cx="365759" cy="274320"/>
            </a:xfrm>
            <a:prstGeom prst="rect">
              <a:avLst/>
            </a:prstGeom>
            <a:solidFill>
              <a:srgbClr val="D6EDBD"/>
            </a:solidFill>
            <a:ln>
              <a:noFill/>
            </a:ln>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sng" strike="noStrike" kern="0" cap="none" spc="0" normalizeH="0" baseline="0" noProof="0" dirty="0" smtClean="0">
                  <a:ln>
                    <a:noFill/>
                  </a:ln>
                  <a:solidFill>
                    <a:sysClr val="windowText" lastClr="000000"/>
                  </a:solidFill>
                  <a:effectLst/>
                  <a:uLnTx/>
                  <a:uFillTx/>
                  <a:latin typeface="Arial Narrow" pitchFamily="34" charset="0"/>
                </a:rPr>
                <a:t>R</a:t>
              </a:r>
              <a:endParaRPr kumimoji="0" lang="en-US" sz="1000" b="0" i="0" u="sng" strike="noStrike" kern="0" cap="none" spc="0" normalizeH="0" baseline="0" noProof="0" dirty="0">
                <a:ln>
                  <a:noFill/>
                </a:ln>
                <a:solidFill>
                  <a:sysClr val="windowText" lastClr="000000"/>
                </a:solidFill>
                <a:effectLst/>
                <a:uLnTx/>
                <a:uFillTx/>
                <a:latin typeface="Arial Narrow" pitchFamily="34" charset="0"/>
              </a:endParaRPr>
            </a:p>
          </p:txBody>
        </p:sp>
        <p:grpSp>
          <p:nvGrpSpPr>
            <p:cNvPr id="113" name="Group 96"/>
            <p:cNvGrpSpPr/>
            <p:nvPr/>
          </p:nvGrpSpPr>
          <p:grpSpPr>
            <a:xfrm>
              <a:off x="6217920" y="441960"/>
              <a:ext cx="274320" cy="4588229"/>
              <a:chOff x="8744692" y="367195"/>
              <a:chExt cx="246909" cy="4571614"/>
            </a:xfrm>
          </p:grpSpPr>
          <p:sp>
            <p:nvSpPr>
              <p:cNvPr id="114" name="Rectangle 113"/>
              <p:cNvSpPr/>
              <p:nvPr/>
            </p:nvSpPr>
            <p:spPr>
              <a:xfrm>
                <a:off x="8744695" y="4664489"/>
                <a:ext cx="240771" cy="274320"/>
              </a:xfrm>
              <a:prstGeom prst="rect">
                <a:avLst/>
              </a:prstGeom>
              <a:solidFill>
                <a:srgbClr val="CCCCFF"/>
              </a:solidFill>
              <a:ln>
                <a:noFill/>
              </a:ln>
            </p:spPr>
            <p:txBody>
              <a:bodyPr wrap="none">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sng" strike="noStrike" kern="0" cap="none" spc="0" normalizeH="0" baseline="0" noProof="0" dirty="0" smtClean="0">
                    <a:ln>
                      <a:noFill/>
                    </a:ln>
                    <a:solidFill>
                      <a:sysClr val="windowText" lastClr="000000"/>
                    </a:solidFill>
                    <a:effectLst/>
                    <a:uLnTx/>
                    <a:uFillTx/>
                    <a:latin typeface="Symbol" pitchFamily="18" charset="2"/>
                    <a:sym typeface="Symbol"/>
                  </a:rPr>
                  <a:t></a:t>
                </a:r>
                <a:endParaRPr kumimoji="0" lang="en-US" sz="1050" b="0" i="0" u="sng" strike="noStrike" kern="0" cap="none" spc="0" normalizeH="0" baseline="0" noProof="0" dirty="0">
                  <a:ln>
                    <a:noFill/>
                  </a:ln>
                  <a:solidFill>
                    <a:sysClr val="windowText" lastClr="000000"/>
                  </a:solidFill>
                  <a:effectLst/>
                  <a:uLnTx/>
                  <a:uFillTx/>
                  <a:latin typeface="Symbol" pitchFamily="18" charset="2"/>
                </a:endParaRPr>
              </a:p>
            </p:txBody>
          </p:sp>
          <p:sp>
            <p:nvSpPr>
              <p:cNvPr id="115" name="Rectangle 114"/>
              <p:cNvSpPr/>
              <p:nvPr/>
            </p:nvSpPr>
            <p:spPr bwMode="auto">
              <a:xfrm>
                <a:off x="8744692" y="367195"/>
                <a:ext cx="246909" cy="4282116"/>
              </a:xfrm>
              <a:prstGeom prst="rect">
                <a:avLst/>
              </a:prstGeom>
              <a:solidFill>
                <a:srgbClr val="8064A2">
                  <a:lumMod val="40000"/>
                  <a:lumOff val="60000"/>
                  <a:alpha val="24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sng" strike="noStrike" kern="0" cap="none" spc="0" normalizeH="0" baseline="0" noProof="0" dirty="0" smtClean="0">
                  <a:ln>
                    <a:noFill/>
                  </a:ln>
                  <a:solidFill>
                    <a:sysClr val="windowText" lastClr="000000"/>
                  </a:solidFill>
                  <a:effectLst/>
                  <a:uLnTx/>
                  <a:uFillTx/>
                  <a:latin typeface="Arial Narrow"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sng" strike="noStrike" kern="0" cap="none" spc="0" normalizeH="0" baseline="0" noProof="0" dirty="0" smtClean="0">
                  <a:ln>
                    <a:noFill/>
                  </a:ln>
                  <a:solidFill>
                    <a:sysClr val="windowText" lastClr="000000"/>
                  </a:solidFill>
                  <a:effectLst/>
                  <a:uLnTx/>
                  <a:uFillTx/>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sng" strike="noStrike" kern="0" cap="none" spc="0" normalizeH="0" baseline="0" noProof="0" dirty="0" smtClean="0">
                  <a:ln>
                    <a:noFill/>
                  </a:ln>
                  <a:solidFill>
                    <a:sysClr val="windowText" lastClr="000000"/>
                  </a:solidFill>
                  <a:effectLst/>
                  <a:uLnTx/>
                  <a:uFillTx/>
                  <a:latin typeface="Arial Narrow"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sng" strike="noStrike" kern="0" cap="none" spc="0" normalizeH="0" baseline="0" noProof="0" dirty="0" smtClean="0">
                  <a:ln>
                    <a:noFill/>
                  </a:ln>
                  <a:solidFill>
                    <a:sysClr val="windowText" lastClr="000000"/>
                  </a:solidFill>
                  <a:effectLst/>
                  <a:uLnTx/>
                  <a:uFillTx/>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sng" strike="noStrike" kern="0" cap="none" spc="0" normalizeH="0" baseline="0" noProof="0" dirty="0" smtClean="0">
                  <a:ln>
                    <a:noFill/>
                  </a:ln>
                  <a:solidFill>
                    <a:sysClr val="windowText" lastClr="000000"/>
                  </a:solidFill>
                  <a:effectLst/>
                  <a:uLnTx/>
                  <a:uFillTx/>
                  <a:latin typeface="Arial Narrow"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sng" strike="noStrike" kern="0" cap="none" spc="0" normalizeH="0" baseline="0" noProof="0" dirty="0" smtClean="0">
                  <a:ln>
                    <a:noFill/>
                  </a:ln>
                  <a:solidFill>
                    <a:sysClr val="windowText" lastClr="000000"/>
                  </a:solidFill>
                  <a:effectLst/>
                  <a:uLnTx/>
                  <a:uFillTx/>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sng" strike="noStrike" kern="0" cap="none" spc="0" normalizeH="0" baseline="0" noProof="0" dirty="0" smtClean="0">
                  <a:ln>
                    <a:noFill/>
                  </a:ln>
                  <a:solidFill>
                    <a:sysClr val="windowText" lastClr="000000"/>
                  </a:solidFill>
                  <a:effectLst/>
                  <a:uLnTx/>
                  <a:uFillTx/>
                  <a:latin typeface="Arial Narrow"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sng" strike="noStrike" kern="0" cap="none" spc="0" normalizeH="0" baseline="0" noProof="0" dirty="0" smtClean="0">
                  <a:ln>
                    <a:noFill/>
                  </a:ln>
                  <a:solidFill>
                    <a:sysClr val="windowText" lastClr="000000"/>
                  </a:solidFill>
                  <a:effectLst/>
                  <a:uLnTx/>
                  <a:uFillTx/>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sng" strike="noStrike" kern="0" cap="none" spc="0" normalizeH="0" baseline="0" noProof="0" dirty="0" smtClean="0">
                  <a:ln>
                    <a:noFill/>
                  </a:ln>
                  <a:solidFill>
                    <a:sysClr val="windowText" lastClr="000000"/>
                  </a:solidFill>
                  <a:effectLst/>
                  <a:uLnTx/>
                  <a:uFillTx/>
                  <a:latin typeface="Arial Narrow"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sng" strike="noStrike" kern="0" cap="none" spc="0" normalizeH="0" baseline="0" noProof="0" dirty="0" smtClean="0">
                  <a:ln>
                    <a:noFill/>
                  </a:ln>
                  <a:solidFill>
                    <a:sysClr val="windowText" lastClr="000000"/>
                  </a:solidFill>
                  <a:effectLst/>
                  <a:uLnTx/>
                  <a:uFillTx/>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sng" strike="noStrike" kern="0" cap="none" spc="0" normalizeH="0" baseline="0" noProof="0" dirty="0" smtClean="0">
                  <a:ln>
                    <a:noFill/>
                  </a:ln>
                  <a:solidFill>
                    <a:sysClr val="windowText" lastClr="000000"/>
                  </a:solidFill>
                  <a:effectLst/>
                  <a:uLnTx/>
                  <a:uFillTx/>
                  <a:latin typeface="Arial Narrow"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sng" strike="noStrike" kern="0" cap="none" spc="0" normalizeH="0" baseline="0" noProof="0" dirty="0" smtClean="0">
                  <a:ln>
                    <a:noFill/>
                  </a:ln>
                  <a:solidFill>
                    <a:sysClr val="windowText" lastClr="000000"/>
                  </a:solidFill>
                  <a:effectLst/>
                  <a:uLnTx/>
                  <a:uFillTx/>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sng" strike="noStrike" kern="0" cap="none" spc="0" normalizeH="0" baseline="0" noProof="0" dirty="0" smtClean="0">
                  <a:ln>
                    <a:noFill/>
                  </a:ln>
                  <a:solidFill>
                    <a:sysClr val="windowText" lastClr="000000"/>
                  </a:solidFill>
                  <a:effectLst/>
                  <a:uLnTx/>
                  <a:uFillTx/>
                  <a:latin typeface="Arial Narrow"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sng" strike="noStrike" kern="0" cap="none" spc="0" normalizeH="0" baseline="0" noProof="0" dirty="0" smtClean="0">
                  <a:ln>
                    <a:noFill/>
                  </a:ln>
                  <a:solidFill>
                    <a:sysClr val="windowText" lastClr="000000"/>
                  </a:solidFill>
                  <a:effectLst/>
                  <a:uLnTx/>
                  <a:uFillTx/>
                  <a:latin typeface="Arial Narrow" pitchFamily="34" charset="0"/>
                </a:endParaRPr>
              </a:p>
            </p:txBody>
          </p:sp>
        </p:grpSp>
      </p:grpSp>
      <p:sp>
        <p:nvSpPr>
          <p:cNvPr id="2" name="Rectangle 1"/>
          <p:cNvSpPr/>
          <p:nvPr/>
        </p:nvSpPr>
        <p:spPr>
          <a:xfrm>
            <a:off x="1465592" y="20216"/>
            <a:ext cx="2483293" cy="466760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p:cNvSpPr/>
          <p:nvPr/>
        </p:nvSpPr>
        <p:spPr>
          <a:xfrm>
            <a:off x="3954702" y="22829"/>
            <a:ext cx="2483293" cy="466760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6435648" y="25442"/>
            <a:ext cx="2483293" cy="466760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3751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right)">
                                      <p:cBhvr>
                                        <p:cTn id="7" dur="5000"/>
                                        <p:tgtEl>
                                          <p:spTgt spid="21"/>
                                        </p:tgtEl>
                                      </p:cBhvr>
                                    </p:animEffect>
                                  </p:childTnLst>
                                </p:cTn>
                              </p:par>
                              <p:par>
                                <p:cTn id="8" presetID="22" presetClass="exit" presetSubtype="8" fill="hold" grpId="0" nodeType="withEffect">
                                  <p:stCondLst>
                                    <p:cond delay="0"/>
                                  </p:stCondLst>
                                  <p:childTnLst>
                                    <p:animEffect transition="out" filter="wipe(left)">
                                      <p:cBhvr>
                                        <p:cTn id="9" dur="5000"/>
                                        <p:tgtEl>
                                          <p:spTgt spid="2"/>
                                        </p:tgtEl>
                                      </p:cBhvr>
                                    </p:animEffect>
                                    <p:set>
                                      <p:cBhvr>
                                        <p:cTn id="10" dur="1" fill="hold">
                                          <p:stCondLst>
                                            <p:cond delay="4999"/>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right)">
                                      <p:cBhvr>
                                        <p:cTn id="15" dur="5000"/>
                                        <p:tgtEl>
                                          <p:spTgt spid="29"/>
                                        </p:tgtEl>
                                      </p:cBhvr>
                                    </p:animEffect>
                                  </p:childTnLst>
                                </p:cTn>
                              </p:par>
                              <p:par>
                                <p:cTn id="16" presetID="22" presetClass="exit" presetSubtype="8" fill="hold" grpId="0" nodeType="withEffect">
                                  <p:stCondLst>
                                    <p:cond delay="0"/>
                                  </p:stCondLst>
                                  <p:childTnLst>
                                    <p:animEffect transition="out" filter="wipe(left)">
                                      <p:cBhvr>
                                        <p:cTn id="17" dur="5000"/>
                                        <p:tgtEl>
                                          <p:spTgt spid="74"/>
                                        </p:tgtEl>
                                      </p:cBhvr>
                                    </p:animEffect>
                                    <p:set>
                                      <p:cBhvr>
                                        <p:cTn id="18" dur="1" fill="hold">
                                          <p:stCondLst>
                                            <p:cond delay="4999"/>
                                          </p:stCondLst>
                                        </p:cTn>
                                        <p:tgtEl>
                                          <p:spTgt spid="74"/>
                                        </p:tgtEl>
                                        <p:attrNameLst>
                                          <p:attrName>style.visibility</p:attrName>
                                        </p:attrNameLst>
                                      </p:cBhvr>
                                      <p:to>
                                        <p:strVal val="hidden"/>
                                      </p:to>
                                    </p:set>
                                  </p:childTnLst>
                                </p:cTn>
                              </p:par>
                            </p:childTnLst>
                          </p:cTn>
                        </p:par>
                        <p:par>
                          <p:cTn id="19" fill="hold">
                            <p:stCondLst>
                              <p:cond delay="5000"/>
                            </p:stCondLst>
                            <p:childTnLst>
                              <p:par>
                                <p:cTn id="20" presetID="1" presetClass="entr" presetSubtype="0" fill="hold" nodeType="afterEffect">
                                  <p:stCondLst>
                                    <p:cond delay="0"/>
                                  </p:stCondLst>
                                  <p:childTnLst>
                                    <p:set>
                                      <p:cBhvr>
                                        <p:cTn id="21" dur="1" fill="hold">
                                          <p:stCondLst>
                                            <p:cond delay="0"/>
                                          </p:stCondLst>
                                        </p:cTn>
                                        <p:tgtEl>
                                          <p:spTgt spid="31"/>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right)">
                                      <p:cBhvr>
                                        <p:cTn id="26" dur="5000"/>
                                        <p:tgtEl>
                                          <p:spTgt spid="36"/>
                                        </p:tgtEl>
                                      </p:cBhvr>
                                    </p:animEffect>
                                  </p:childTnLst>
                                </p:cTn>
                              </p:par>
                              <p:par>
                                <p:cTn id="27" presetID="22" presetClass="exit" presetSubtype="8" fill="hold" grpId="0" nodeType="withEffect">
                                  <p:stCondLst>
                                    <p:cond delay="0"/>
                                  </p:stCondLst>
                                  <p:childTnLst>
                                    <p:animEffect transition="out" filter="wipe(left)">
                                      <p:cBhvr>
                                        <p:cTn id="28" dur="5000"/>
                                        <p:tgtEl>
                                          <p:spTgt spid="76"/>
                                        </p:tgtEl>
                                      </p:cBhvr>
                                    </p:animEffect>
                                    <p:set>
                                      <p:cBhvr>
                                        <p:cTn id="29" dur="1" fill="hold">
                                          <p:stCondLst>
                                            <p:cond delay="4999"/>
                                          </p:stCondLst>
                                        </p:cTn>
                                        <p:tgtEl>
                                          <p:spTgt spid="7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9" grpId="0" animBg="1"/>
      <p:bldP spid="36" grpId="0" animBg="1"/>
      <p:bldP spid="2" grpId="0" animBg="1"/>
      <p:bldP spid="74" grpId="0" animBg="1"/>
      <p:bldP spid="7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idx="4294967295"/>
          </p:nvPr>
        </p:nvSpPr>
        <p:spPr>
          <a:xfrm>
            <a:off x="424528" y="2642198"/>
            <a:ext cx="8229600" cy="1143000"/>
          </a:xfrm>
        </p:spPr>
        <p:txBody>
          <a:bodyPr>
            <a:normAutofit fontScale="90000"/>
          </a:bodyPr>
          <a:lstStyle/>
          <a:p>
            <a:r>
              <a:rPr lang="en-US" sz="6000" dirty="0" smtClean="0"/>
              <a:t>Trust and Intent </a:t>
            </a:r>
            <a:br>
              <a:rPr lang="en-US" sz="6000" dirty="0" smtClean="0"/>
            </a:br>
            <a:r>
              <a:rPr lang="en-US" sz="6000" dirty="0" smtClean="0"/>
              <a:t>Recognition</a:t>
            </a:r>
            <a:endParaRPr lang="en-US" sz="6000" dirty="0"/>
          </a:p>
        </p:txBody>
      </p:sp>
    </p:spTree>
    <p:extLst>
      <p:ext uri="{BB962C8B-B14F-4D97-AF65-F5344CB8AC3E}">
        <p14:creationId xmlns:p14="http://schemas.microsoft.com/office/powerpoint/2010/main" val="348988099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TextBox 91"/>
          <p:cNvSpPr txBox="1"/>
          <p:nvPr/>
        </p:nvSpPr>
        <p:spPr>
          <a:xfrm>
            <a:off x="0" y="228600"/>
            <a:ext cx="9144000" cy="685800"/>
          </a:xfrm>
          <a:prstGeom prst="rect">
            <a:avLst/>
          </a:prstGeom>
          <a:noFill/>
        </p:spPr>
        <p:txBody>
          <a:bodyPr/>
          <a:lstStyle/>
          <a:p>
            <a:pPr algn="ctr">
              <a:defRPr/>
            </a:pPr>
            <a:r>
              <a:rPr lang="en-US" sz="4800" dirty="0" smtClean="0">
                <a:solidFill>
                  <a:srgbClr val="0070C0"/>
                </a:solidFill>
                <a:latin typeface="+mj-lt"/>
              </a:rPr>
              <a:t>“Trust &amp; Affiliation” Paradigm</a:t>
            </a:r>
          </a:p>
          <a:p>
            <a:pPr algn="ctr">
              <a:defRPr/>
            </a:pPr>
            <a:endParaRPr lang="en-US" sz="3600" b="1" dirty="0">
              <a:solidFill>
                <a:srgbClr val="0070C0"/>
              </a:solidFill>
            </a:endParaRPr>
          </a:p>
        </p:txBody>
      </p:sp>
      <p:pic>
        <p:nvPicPr>
          <p:cNvPr id="2050" name="Picture 2"/>
          <p:cNvPicPr>
            <a:picLocks noChangeAspect="1" noChangeArrowheads="1"/>
          </p:cNvPicPr>
          <p:nvPr/>
        </p:nvPicPr>
        <p:blipFill>
          <a:blip r:embed="rId3" cstate="print"/>
          <a:srcRect/>
          <a:stretch>
            <a:fillRect/>
          </a:stretch>
        </p:blipFill>
        <p:spPr bwMode="auto">
          <a:xfrm>
            <a:off x="228600" y="1371600"/>
            <a:ext cx="3652838" cy="787076"/>
          </a:xfrm>
          <a:prstGeom prst="rect">
            <a:avLst/>
          </a:prstGeom>
          <a:noFill/>
          <a:ln w="9525">
            <a:noFill/>
            <a:miter lim="800000"/>
            <a:headEnd/>
            <a:tailEnd/>
          </a:ln>
        </p:spPr>
      </p:pic>
      <p:pic>
        <p:nvPicPr>
          <p:cNvPr id="2" name="Picture 3"/>
          <p:cNvPicPr>
            <a:picLocks noChangeAspect="1" noChangeArrowheads="1"/>
          </p:cNvPicPr>
          <p:nvPr/>
        </p:nvPicPr>
        <p:blipFill>
          <a:blip r:embed="rId4" cstate="print"/>
          <a:srcRect/>
          <a:stretch>
            <a:fillRect/>
          </a:stretch>
        </p:blipFill>
        <p:spPr bwMode="auto">
          <a:xfrm>
            <a:off x="228600" y="2667000"/>
            <a:ext cx="3533775" cy="3124200"/>
          </a:xfrm>
          <a:prstGeom prst="rect">
            <a:avLst/>
          </a:prstGeom>
          <a:noFill/>
          <a:ln w="9525">
            <a:noFill/>
            <a:miter lim="800000"/>
            <a:headEnd/>
            <a:tailEnd/>
          </a:ln>
        </p:spPr>
      </p:pic>
      <p:pic>
        <p:nvPicPr>
          <p:cNvPr id="2052" name="Picture 4"/>
          <p:cNvPicPr>
            <a:picLocks noChangeAspect="1" noChangeArrowheads="1"/>
          </p:cNvPicPr>
          <p:nvPr/>
        </p:nvPicPr>
        <p:blipFill>
          <a:blip r:embed="rId5" cstate="print"/>
          <a:srcRect/>
          <a:stretch>
            <a:fillRect/>
          </a:stretch>
        </p:blipFill>
        <p:spPr bwMode="auto">
          <a:xfrm>
            <a:off x="609600" y="2209800"/>
            <a:ext cx="2486025" cy="219075"/>
          </a:xfrm>
          <a:prstGeom prst="rect">
            <a:avLst/>
          </a:prstGeom>
          <a:noFill/>
          <a:ln w="9525">
            <a:noFill/>
            <a:miter lim="800000"/>
            <a:headEnd/>
            <a:tailEnd/>
          </a:ln>
        </p:spPr>
      </p:pic>
      <p:sp>
        <p:nvSpPr>
          <p:cNvPr id="99" name="Smiley Face 98"/>
          <p:cNvSpPr/>
          <p:nvPr/>
        </p:nvSpPr>
        <p:spPr>
          <a:xfrm>
            <a:off x="533400" y="3048000"/>
            <a:ext cx="381000" cy="381000"/>
          </a:xfrm>
          <a:prstGeom prst="smileyFace">
            <a:avLst>
              <a:gd name="adj" fmla="val -4653"/>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0" name="Smiley Face 99"/>
          <p:cNvSpPr/>
          <p:nvPr/>
        </p:nvSpPr>
        <p:spPr>
          <a:xfrm>
            <a:off x="2895600" y="3048000"/>
            <a:ext cx="381000" cy="381000"/>
          </a:xfrm>
          <a:prstGeom prst="smileyFac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3" name="Group 129"/>
          <p:cNvGrpSpPr/>
          <p:nvPr/>
        </p:nvGrpSpPr>
        <p:grpSpPr>
          <a:xfrm>
            <a:off x="4543425" y="1371600"/>
            <a:ext cx="3473749" cy="4712732"/>
            <a:chOff x="4543425" y="1371600"/>
            <a:chExt cx="3473749" cy="4712732"/>
          </a:xfrm>
        </p:grpSpPr>
        <p:grpSp>
          <p:nvGrpSpPr>
            <p:cNvPr id="4" name="Group 122"/>
            <p:cNvGrpSpPr/>
            <p:nvPr/>
          </p:nvGrpSpPr>
          <p:grpSpPr>
            <a:xfrm>
              <a:off x="4543425" y="1371600"/>
              <a:ext cx="3314700" cy="4191000"/>
              <a:chOff x="4543425" y="1371600"/>
              <a:chExt cx="3314700" cy="4191000"/>
            </a:xfrm>
          </p:grpSpPr>
          <p:pic>
            <p:nvPicPr>
              <p:cNvPr id="2053" name="Picture 5"/>
              <p:cNvPicPr>
                <a:picLocks noChangeAspect="1" noChangeArrowheads="1"/>
              </p:cNvPicPr>
              <p:nvPr/>
            </p:nvPicPr>
            <p:blipFill>
              <a:blip r:embed="rId6" cstate="print"/>
              <a:srcRect/>
              <a:stretch>
                <a:fillRect/>
              </a:stretch>
            </p:blipFill>
            <p:spPr bwMode="auto">
              <a:xfrm>
                <a:off x="4572000" y="4248150"/>
                <a:ext cx="3286125" cy="1152525"/>
              </a:xfrm>
              <a:prstGeom prst="rect">
                <a:avLst/>
              </a:prstGeom>
              <a:noFill/>
              <a:ln w="9525">
                <a:noFill/>
                <a:miter lim="800000"/>
                <a:headEnd/>
                <a:tailEnd/>
              </a:ln>
            </p:spPr>
          </p:pic>
          <p:pic>
            <p:nvPicPr>
              <p:cNvPr id="2054" name="Picture 6"/>
              <p:cNvPicPr>
                <a:picLocks noChangeAspect="1" noChangeArrowheads="1"/>
              </p:cNvPicPr>
              <p:nvPr/>
            </p:nvPicPr>
            <p:blipFill>
              <a:blip r:embed="rId7" cstate="print"/>
              <a:srcRect/>
              <a:stretch>
                <a:fillRect/>
              </a:stretch>
            </p:blipFill>
            <p:spPr bwMode="auto">
              <a:xfrm>
                <a:off x="4953000" y="5391150"/>
                <a:ext cx="2552700" cy="171450"/>
              </a:xfrm>
              <a:prstGeom prst="rect">
                <a:avLst/>
              </a:prstGeom>
              <a:noFill/>
              <a:ln w="9525">
                <a:noFill/>
                <a:miter lim="800000"/>
                <a:headEnd/>
                <a:tailEnd/>
              </a:ln>
            </p:spPr>
          </p:pic>
          <p:grpSp>
            <p:nvGrpSpPr>
              <p:cNvPr id="5" name="Group 121"/>
              <p:cNvGrpSpPr/>
              <p:nvPr/>
            </p:nvGrpSpPr>
            <p:grpSpPr>
              <a:xfrm>
                <a:off x="5029200" y="1371600"/>
                <a:ext cx="2558143" cy="391886"/>
                <a:chOff x="5029200" y="1371600"/>
                <a:chExt cx="2558143" cy="391886"/>
              </a:xfrm>
            </p:grpSpPr>
            <p:sp>
              <p:nvSpPr>
                <p:cNvPr id="116" name="Smiley Face 115"/>
                <p:cNvSpPr/>
                <p:nvPr/>
              </p:nvSpPr>
              <p:spPr>
                <a:xfrm>
                  <a:off x="7206343" y="1382486"/>
                  <a:ext cx="381000" cy="381000"/>
                </a:xfrm>
                <a:prstGeom prst="smileyFac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7" name="Smiley Face 116"/>
                <p:cNvSpPr/>
                <p:nvPr/>
              </p:nvSpPr>
              <p:spPr>
                <a:xfrm>
                  <a:off x="6672943" y="1382486"/>
                  <a:ext cx="381000" cy="381000"/>
                </a:xfrm>
                <a:prstGeom prst="smileyFace">
                  <a:avLst>
                    <a:gd name="adj" fmla="val -4653"/>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8" name="Smiley Face 117"/>
                <p:cNvSpPr/>
                <p:nvPr/>
              </p:nvSpPr>
              <p:spPr>
                <a:xfrm>
                  <a:off x="5562600" y="1371600"/>
                  <a:ext cx="381000" cy="381000"/>
                </a:xfrm>
                <a:prstGeom prst="smileyFac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9" name="Smiley Face 118"/>
                <p:cNvSpPr/>
                <p:nvPr/>
              </p:nvSpPr>
              <p:spPr>
                <a:xfrm>
                  <a:off x="5029200" y="1371600"/>
                  <a:ext cx="381000" cy="381000"/>
                </a:xfrm>
                <a:prstGeom prst="smileyFace">
                  <a:avLst>
                    <a:gd name="adj" fmla="val -4653"/>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pic>
            <p:nvPicPr>
              <p:cNvPr id="2055" name="Picture 7"/>
              <p:cNvPicPr>
                <a:picLocks noChangeAspect="1" noChangeArrowheads="1"/>
              </p:cNvPicPr>
              <p:nvPr/>
            </p:nvPicPr>
            <p:blipFill>
              <a:blip r:embed="rId8" cstate="print"/>
              <a:srcRect/>
              <a:stretch>
                <a:fillRect/>
              </a:stretch>
            </p:blipFill>
            <p:spPr bwMode="auto">
              <a:xfrm>
                <a:off x="4543425" y="1981200"/>
                <a:ext cx="3305175" cy="1190625"/>
              </a:xfrm>
              <a:prstGeom prst="rect">
                <a:avLst/>
              </a:prstGeom>
              <a:noFill/>
              <a:ln w="9525">
                <a:noFill/>
                <a:miter lim="800000"/>
                <a:headEnd/>
                <a:tailEnd/>
              </a:ln>
            </p:spPr>
          </p:pic>
          <p:pic>
            <p:nvPicPr>
              <p:cNvPr id="121" name="Picture 6"/>
              <p:cNvPicPr>
                <a:picLocks noChangeAspect="1" noChangeArrowheads="1"/>
              </p:cNvPicPr>
              <p:nvPr/>
            </p:nvPicPr>
            <p:blipFill>
              <a:blip r:embed="rId7" cstate="print"/>
              <a:srcRect/>
              <a:stretch>
                <a:fillRect/>
              </a:stretch>
            </p:blipFill>
            <p:spPr bwMode="auto">
              <a:xfrm>
                <a:off x="4953000" y="3181350"/>
                <a:ext cx="2552700" cy="171450"/>
              </a:xfrm>
              <a:prstGeom prst="rect">
                <a:avLst/>
              </a:prstGeom>
              <a:noFill/>
              <a:ln w="9525">
                <a:noFill/>
                <a:miter lim="800000"/>
                <a:headEnd/>
                <a:tailEnd/>
              </a:ln>
            </p:spPr>
          </p:pic>
        </p:grpSp>
        <p:sp>
          <p:nvSpPr>
            <p:cNvPr id="127" name="Rectangle 126"/>
            <p:cNvSpPr/>
            <p:nvPr/>
          </p:nvSpPr>
          <p:spPr>
            <a:xfrm>
              <a:off x="4572000" y="5715000"/>
              <a:ext cx="3445174" cy="369332"/>
            </a:xfrm>
            <a:prstGeom prst="rect">
              <a:avLst/>
            </a:prstGeom>
          </p:spPr>
          <p:txBody>
            <a:bodyPr wrap="none">
              <a:spAutoFit/>
            </a:bodyPr>
            <a:lstStyle/>
            <a:p>
              <a:pPr algn="ctr">
                <a:defRPr/>
              </a:pPr>
              <a:r>
                <a:rPr lang="en-US" dirty="0" smtClean="0">
                  <a:solidFill>
                    <a:prstClr val="black"/>
                  </a:solidFill>
                </a:rPr>
                <a:t>Willingness to exchange token for food</a:t>
              </a:r>
            </a:p>
          </p:txBody>
        </p:sp>
        <p:sp>
          <p:nvSpPr>
            <p:cNvPr id="128" name="Rectangle 127"/>
            <p:cNvSpPr/>
            <p:nvPr/>
          </p:nvSpPr>
          <p:spPr>
            <a:xfrm>
              <a:off x="5410200" y="3429000"/>
              <a:ext cx="1828800" cy="369332"/>
            </a:xfrm>
            <a:prstGeom prst="rect">
              <a:avLst/>
            </a:prstGeom>
          </p:spPr>
          <p:txBody>
            <a:bodyPr wrap="square">
              <a:spAutoFit/>
            </a:bodyPr>
            <a:lstStyle/>
            <a:p>
              <a:r>
                <a:rPr lang="en-US" dirty="0" smtClean="0">
                  <a:solidFill>
                    <a:prstClr val="black"/>
                  </a:solidFill>
                </a:rPr>
                <a:t>Time spent facing</a:t>
              </a:r>
              <a:endParaRPr lang="en-US" dirty="0">
                <a:solidFill>
                  <a:prstClr val="black"/>
                </a:solidFill>
              </a:endParaRPr>
            </a:p>
          </p:txBody>
        </p:sp>
      </p:grpSp>
    </p:spTree>
    <p:extLst>
      <p:ext uri="{BB962C8B-B14F-4D97-AF65-F5344CB8AC3E}">
        <p14:creationId xmlns:p14="http://schemas.microsoft.com/office/powerpoint/2010/main" val="122465341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5312"/>
            <a:ext cx="8229600" cy="1143000"/>
          </a:xfrm>
        </p:spPr>
        <p:txBody>
          <a:bodyPr>
            <a:noAutofit/>
          </a:bodyPr>
          <a:lstStyle/>
          <a:p>
            <a:r>
              <a:rPr lang="en-US" sz="4000" dirty="0" smtClean="0">
                <a:solidFill>
                  <a:srgbClr val="0070C0"/>
                </a:solidFill>
              </a:rPr>
              <a:t>Instinctual Trust and Intent (ITI) Paradigm</a:t>
            </a:r>
            <a:endParaRPr lang="en-US" sz="4000" dirty="0">
              <a:solidFill>
                <a:srgbClr val="0070C0"/>
              </a:solidFill>
            </a:endParaRPr>
          </a:p>
        </p:txBody>
      </p:sp>
      <p:grpSp>
        <p:nvGrpSpPr>
          <p:cNvPr id="7" name="Group 45"/>
          <p:cNvGrpSpPr/>
          <p:nvPr/>
        </p:nvGrpSpPr>
        <p:grpSpPr>
          <a:xfrm>
            <a:off x="304800" y="1295400"/>
            <a:ext cx="4418014" cy="4550634"/>
            <a:chOff x="152400" y="2133602"/>
            <a:chExt cx="4418014" cy="4550634"/>
          </a:xfrm>
        </p:grpSpPr>
        <p:pic>
          <p:nvPicPr>
            <p:cNvPr id="8" name="Picture 3"/>
            <p:cNvPicPr>
              <a:picLocks noChangeAspect="1" noChangeArrowheads="1"/>
            </p:cNvPicPr>
            <p:nvPr/>
          </p:nvPicPr>
          <p:blipFill>
            <a:blip r:embed="rId3" cstate="print"/>
            <a:stretch>
              <a:fillRect/>
            </a:stretch>
          </p:blipFill>
          <p:spPr bwMode="auto">
            <a:xfrm>
              <a:off x="533400" y="4343400"/>
              <a:ext cx="866505" cy="866505"/>
            </a:xfrm>
            <a:prstGeom prst="rect">
              <a:avLst/>
            </a:prstGeom>
            <a:noFill/>
            <a:ln w="9525">
              <a:noFill/>
              <a:miter lim="800000"/>
              <a:headEnd/>
              <a:tailEnd/>
            </a:ln>
            <a:effectLst>
              <a:softEdge rad="31750"/>
            </a:effectLst>
          </p:spPr>
        </p:pic>
        <p:sp>
          <p:nvSpPr>
            <p:cNvPr id="9" name="TextBox 9"/>
            <p:cNvSpPr txBox="1">
              <a:spLocks noChangeArrowheads="1"/>
            </p:cNvSpPr>
            <p:nvPr/>
          </p:nvSpPr>
          <p:spPr bwMode="auto">
            <a:xfrm>
              <a:off x="228600" y="3034566"/>
              <a:ext cx="1676400" cy="646331"/>
            </a:xfrm>
            <a:prstGeom prst="rect">
              <a:avLst/>
            </a:prstGeom>
            <a:noFill/>
            <a:ln w="9525">
              <a:noFill/>
              <a:miter lim="800000"/>
              <a:headEnd/>
              <a:tailEnd/>
            </a:ln>
          </p:spPr>
          <p:txBody>
            <a:bodyPr>
              <a:spAutoFit/>
            </a:bodyPr>
            <a:lstStyle/>
            <a:p>
              <a:pPr marL="228600" indent="-228600">
                <a:buFontTx/>
                <a:buAutoNum type="arabicPeriod"/>
              </a:pPr>
              <a:r>
                <a:rPr lang="en-US" sz="1200" dirty="0">
                  <a:solidFill>
                    <a:prstClr val="black"/>
                  </a:solidFill>
                </a:rPr>
                <a:t>Robot brain initiates </a:t>
              </a:r>
              <a:r>
                <a:rPr lang="en-US" sz="1200" dirty="0" smtClean="0">
                  <a:solidFill>
                    <a:prstClr val="black"/>
                  </a:solidFill>
                </a:rPr>
                <a:t>arbitrary sequence of motions</a:t>
              </a:r>
              <a:endParaRPr lang="en-US" sz="1200" dirty="0">
                <a:solidFill>
                  <a:prstClr val="black"/>
                </a:solidFill>
              </a:endParaRPr>
            </a:p>
          </p:txBody>
        </p:sp>
        <p:sp>
          <p:nvSpPr>
            <p:cNvPr id="10" name="TextBox 10"/>
            <p:cNvSpPr txBox="1">
              <a:spLocks noChangeArrowheads="1"/>
            </p:cNvSpPr>
            <p:nvPr/>
          </p:nvSpPr>
          <p:spPr bwMode="auto">
            <a:xfrm>
              <a:off x="2209800" y="3034566"/>
              <a:ext cx="1905000" cy="830997"/>
            </a:xfrm>
            <a:prstGeom prst="rect">
              <a:avLst/>
            </a:prstGeom>
            <a:noFill/>
            <a:ln w="9525">
              <a:noFill/>
              <a:miter lim="800000"/>
              <a:headEnd/>
              <a:tailEnd/>
            </a:ln>
          </p:spPr>
          <p:txBody>
            <a:bodyPr wrap="square">
              <a:spAutoFit/>
            </a:bodyPr>
            <a:lstStyle/>
            <a:p>
              <a:pPr marL="228600" indent="-228600">
                <a:buFont typeface="Calibri" pitchFamily="34" charset="0"/>
                <a:buAutoNum type="arabicPeriod" startAt="2"/>
              </a:pPr>
              <a:r>
                <a:rPr lang="en-US" sz="1200" dirty="0" smtClean="0">
                  <a:solidFill>
                    <a:prstClr val="black"/>
                  </a:solidFill>
                </a:rPr>
                <a:t>Human moves object in either </a:t>
              </a:r>
              <a:r>
                <a:rPr lang="en-US" sz="1200" dirty="0">
                  <a:solidFill>
                    <a:prstClr val="black"/>
                  </a:solidFill>
                </a:rPr>
                <a:t>a similar (“match”), or different (“mismatch”) </a:t>
              </a:r>
              <a:r>
                <a:rPr lang="en-US" sz="1200" dirty="0" smtClean="0">
                  <a:solidFill>
                    <a:prstClr val="black"/>
                  </a:solidFill>
                </a:rPr>
                <a:t>pattern</a:t>
              </a:r>
              <a:endParaRPr lang="en-US" sz="1200" dirty="0">
                <a:solidFill>
                  <a:prstClr val="black"/>
                </a:solidFill>
              </a:endParaRPr>
            </a:p>
          </p:txBody>
        </p:sp>
        <p:pic>
          <p:nvPicPr>
            <p:cNvPr id="11" name="Picture 6" descr="C:\Documents and Settings\Goodman\Desktop\RESEARCH\_ROBOTICS\2009-11-06.sr(new movies+SR photos)\Photo_110509_001.jpg"/>
            <p:cNvPicPr>
              <a:picLocks noChangeAspect="1" noChangeArrowheads="1"/>
            </p:cNvPicPr>
            <p:nvPr/>
          </p:nvPicPr>
          <p:blipFill>
            <a:blip r:embed="rId4" cstate="print"/>
            <a:stretch>
              <a:fillRect/>
            </a:stretch>
          </p:blipFill>
          <p:spPr bwMode="auto">
            <a:xfrm>
              <a:off x="2133600" y="4343400"/>
              <a:ext cx="885825" cy="885825"/>
            </a:xfrm>
            <a:prstGeom prst="rect">
              <a:avLst/>
            </a:prstGeom>
            <a:noFill/>
            <a:ln w="9525">
              <a:noFill/>
              <a:miter lim="800000"/>
              <a:headEnd/>
              <a:tailEnd/>
            </a:ln>
            <a:effectLst>
              <a:softEdge rad="31750"/>
            </a:effectLst>
          </p:spPr>
        </p:pic>
        <p:pic>
          <p:nvPicPr>
            <p:cNvPr id="12" name="Picture 7" descr="C:\Documents and Settings\Goodman\Desktop\RESEARCH\_ROBOTICS\2009-11-06.sr(new movies+SR photos)\Photo_110509_002.jpg"/>
            <p:cNvPicPr>
              <a:picLocks noChangeAspect="1" noChangeArrowheads="1"/>
            </p:cNvPicPr>
            <p:nvPr/>
          </p:nvPicPr>
          <p:blipFill>
            <a:blip r:embed="rId5" cstate="print"/>
            <a:stretch>
              <a:fillRect/>
            </a:stretch>
          </p:blipFill>
          <p:spPr bwMode="auto">
            <a:xfrm>
              <a:off x="2141715" y="5715000"/>
              <a:ext cx="982485" cy="884237"/>
            </a:xfrm>
            <a:prstGeom prst="rect">
              <a:avLst/>
            </a:prstGeom>
            <a:noFill/>
            <a:ln w="9525">
              <a:noFill/>
              <a:miter lim="800000"/>
              <a:headEnd/>
              <a:tailEnd/>
            </a:ln>
            <a:effectLst>
              <a:softEdge rad="31750"/>
            </a:effectLst>
          </p:spPr>
        </p:pic>
        <p:sp>
          <p:nvSpPr>
            <p:cNvPr id="13" name="TextBox 19"/>
            <p:cNvSpPr txBox="1">
              <a:spLocks noChangeArrowheads="1"/>
            </p:cNvSpPr>
            <p:nvPr/>
          </p:nvSpPr>
          <p:spPr bwMode="auto">
            <a:xfrm>
              <a:off x="152400" y="2637691"/>
              <a:ext cx="1828800" cy="307975"/>
            </a:xfrm>
            <a:prstGeom prst="rect">
              <a:avLst/>
            </a:prstGeom>
            <a:noFill/>
            <a:ln w="9525">
              <a:noFill/>
              <a:miter lim="800000"/>
              <a:headEnd/>
              <a:tailEnd/>
            </a:ln>
          </p:spPr>
          <p:txBody>
            <a:bodyPr>
              <a:spAutoFit/>
            </a:bodyPr>
            <a:lstStyle/>
            <a:p>
              <a:pPr marL="228600" indent="-228600" algn="ctr"/>
              <a:r>
                <a:rPr lang="en-US" sz="1400" b="1" u="sng" dirty="0">
                  <a:solidFill>
                    <a:prstClr val="black"/>
                  </a:solidFill>
                </a:rPr>
                <a:t>Robot </a:t>
              </a:r>
              <a:r>
                <a:rPr lang="en-US" sz="1400" b="1" u="sng" dirty="0" smtClean="0">
                  <a:solidFill>
                    <a:prstClr val="black"/>
                  </a:solidFill>
                </a:rPr>
                <a:t>Initiates Action</a:t>
              </a:r>
              <a:endParaRPr lang="en-US" sz="1400" b="1" u="sng" dirty="0">
                <a:solidFill>
                  <a:prstClr val="black"/>
                </a:solidFill>
              </a:endParaRPr>
            </a:p>
          </p:txBody>
        </p:sp>
        <p:sp>
          <p:nvSpPr>
            <p:cNvPr id="14" name="TextBox 21"/>
            <p:cNvSpPr txBox="1">
              <a:spLocks noChangeArrowheads="1"/>
            </p:cNvSpPr>
            <p:nvPr/>
          </p:nvSpPr>
          <p:spPr bwMode="auto">
            <a:xfrm>
              <a:off x="2286000" y="2634516"/>
              <a:ext cx="1828800" cy="307975"/>
            </a:xfrm>
            <a:prstGeom prst="rect">
              <a:avLst/>
            </a:prstGeom>
            <a:noFill/>
            <a:ln w="9525">
              <a:noFill/>
              <a:miter lim="800000"/>
              <a:headEnd/>
              <a:tailEnd/>
            </a:ln>
          </p:spPr>
          <p:txBody>
            <a:bodyPr>
              <a:spAutoFit/>
            </a:bodyPr>
            <a:lstStyle/>
            <a:p>
              <a:pPr marL="228600" indent="-228600" algn="ctr"/>
              <a:r>
                <a:rPr lang="en-US" sz="1400" b="1" u="sng" dirty="0">
                  <a:solidFill>
                    <a:prstClr val="black"/>
                  </a:solidFill>
                </a:rPr>
                <a:t>Human </a:t>
              </a:r>
              <a:r>
                <a:rPr lang="en-US" sz="1400" b="1" u="sng" dirty="0" smtClean="0">
                  <a:solidFill>
                    <a:prstClr val="black"/>
                  </a:solidFill>
                </a:rPr>
                <a:t>Responds</a:t>
              </a:r>
              <a:endParaRPr lang="en-US" sz="1400" b="1" u="sng" dirty="0">
                <a:solidFill>
                  <a:prstClr val="black"/>
                </a:solidFill>
              </a:endParaRPr>
            </a:p>
          </p:txBody>
        </p:sp>
        <p:cxnSp>
          <p:nvCxnSpPr>
            <p:cNvPr id="15" name="Straight Connector 14"/>
            <p:cNvCxnSpPr/>
            <p:nvPr/>
          </p:nvCxnSpPr>
          <p:spPr>
            <a:xfrm rot="5400000">
              <a:off x="2359821" y="4344195"/>
              <a:ext cx="4421186" cy="0"/>
            </a:xfrm>
            <a:prstGeom prst="line">
              <a:avLst/>
            </a:prstGeom>
          </p:spPr>
          <p:style>
            <a:lnRef idx="1">
              <a:schemeClr val="accent1"/>
            </a:lnRef>
            <a:fillRef idx="0">
              <a:schemeClr val="accent1"/>
            </a:fillRef>
            <a:effectRef idx="0">
              <a:schemeClr val="accent1"/>
            </a:effectRef>
            <a:fontRef idx="minor">
              <a:schemeClr val="tx1"/>
            </a:fontRef>
          </p:style>
        </p:cxnSp>
        <p:sp>
          <p:nvSpPr>
            <p:cNvPr id="16" name="TextBox 19"/>
            <p:cNvSpPr txBox="1">
              <a:spLocks noChangeArrowheads="1"/>
            </p:cNvSpPr>
            <p:nvPr/>
          </p:nvSpPr>
          <p:spPr bwMode="auto">
            <a:xfrm>
              <a:off x="1143000" y="2173288"/>
              <a:ext cx="1828800" cy="307975"/>
            </a:xfrm>
            <a:prstGeom prst="rect">
              <a:avLst/>
            </a:prstGeom>
            <a:noFill/>
            <a:ln w="9525">
              <a:noFill/>
              <a:miter lim="800000"/>
              <a:headEnd/>
              <a:tailEnd/>
            </a:ln>
          </p:spPr>
          <p:txBody>
            <a:bodyPr>
              <a:spAutoFit/>
            </a:bodyPr>
            <a:lstStyle/>
            <a:p>
              <a:pPr marL="228600" indent="-228600" algn="ctr"/>
              <a:r>
                <a:rPr lang="en-US" sz="1400" b="1" dirty="0" smtClean="0">
                  <a:solidFill>
                    <a:srgbClr val="0000FF"/>
                  </a:solidFill>
                </a:rPr>
                <a:t>LEARNING</a:t>
              </a:r>
              <a:endParaRPr lang="en-US" sz="1400" b="1" dirty="0">
                <a:solidFill>
                  <a:srgbClr val="0000FF"/>
                </a:solidFill>
              </a:endParaRPr>
            </a:p>
          </p:txBody>
        </p:sp>
        <p:pic>
          <p:nvPicPr>
            <p:cNvPr id="17" name="Picture 2"/>
            <p:cNvPicPr>
              <a:picLocks noChangeAspect="1" noChangeArrowheads="1"/>
            </p:cNvPicPr>
            <p:nvPr/>
          </p:nvPicPr>
          <p:blipFill>
            <a:blip r:embed="rId6" cstate="print"/>
            <a:stretch>
              <a:fillRect/>
            </a:stretch>
          </p:blipFill>
          <p:spPr bwMode="auto">
            <a:xfrm>
              <a:off x="609600" y="5715000"/>
              <a:ext cx="751034" cy="969236"/>
            </a:xfrm>
            <a:prstGeom prst="rect">
              <a:avLst/>
            </a:prstGeom>
            <a:noFill/>
            <a:ln w="9525">
              <a:noFill/>
              <a:miter lim="800000"/>
              <a:headEnd/>
              <a:tailEnd/>
            </a:ln>
            <a:effectLst>
              <a:softEdge rad="31750"/>
            </a:effectLst>
          </p:spPr>
        </p:pic>
        <p:pic>
          <p:nvPicPr>
            <p:cNvPr id="18" name="Picture 6" descr="C:\Documents and Settings\Goodman\Desktop\RESEARCH\_ROBOTICS\2009-11-06.sr(new movies+SR photos)\Photo_110509_001.jpg"/>
            <p:cNvPicPr>
              <a:picLocks noChangeAspect="1" noChangeArrowheads="1"/>
            </p:cNvPicPr>
            <p:nvPr/>
          </p:nvPicPr>
          <p:blipFill>
            <a:blip r:embed="rId4" cstate="print"/>
            <a:stretch>
              <a:fillRect/>
            </a:stretch>
          </p:blipFill>
          <p:spPr bwMode="auto">
            <a:xfrm>
              <a:off x="3505200" y="5715000"/>
              <a:ext cx="885825" cy="885825"/>
            </a:xfrm>
            <a:prstGeom prst="rect">
              <a:avLst/>
            </a:prstGeom>
            <a:noFill/>
            <a:ln w="9525">
              <a:noFill/>
              <a:miter lim="800000"/>
              <a:headEnd/>
              <a:tailEnd/>
            </a:ln>
            <a:effectLst>
              <a:softEdge rad="31750"/>
            </a:effectLst>
          </p:spPr>
        </p:pic>
        <p:pic>
          <p:nvPicPr>
            <p:cNvPr id="19" name="Picture 7" descr="C:\Documents and Settings\Goodman\Desktop\RESEARCH\_ROBOTICS\2009-11-06.sr(new movies+SR photos)\Photo_110509_002.jpg"/>
            <p:cNvPicPr>
              <a:picLocks noChangeAspect="1" noChangeArrowheads="1"/>
            </p:cNvPicPr>
            <p:nvPr/>
          </p:nvPicPr>
          <p:blipFill>
            <a:blip r:embed="rId5" cstate="print"/>
            <a:stretch>
              <a:fillRect/>
            </a:stretch>
          </p:blipFill>
          <p:spPr bwMode="auto">
            <a:xfrm>
              <a:off x="3429000" y="4343400"/>
              <a:ext cx="982485" cy="884237"/>
            </a:xfrm>
            <a:prstGeom prst="rect">
              <a:avLst/>
            </a:prstGeom>
            <a:noFill/>
            <a:ln w="9525">
              <a:noFill/>
              <a:miter lim="800000"/>
              <a:headEnd/>
              <a:tailEnd/>
            </a:ln>
            <a:effectLst>
              <a:softEdge rad="31750"/>
            </a:effectLst>
          </p:spPr>
        </p:pic>
        <p:sp>
          <p:nvSpPr>
            <p:cNvPr id="20" name="TextBox 19"/>
            <p:cNvSpPr txBox="1"/>
            <p:nvPr/>
          </p:nvSpPr>
          <p:spPr>
            <a:xfrm>
              <a:off x="2057400" y="3886200"/>
              <a:ext cx="1143000" cy="461665"/>
            </a:xfrm>
            <a:prstGeom prst="rect">
              <a:avLst/>
            </a:prstGeom>
            <a:noFill/>
          </p:spPr>
          <p:txBody>
            <a:bodyPr wrap="square" rtlCol="0">
              <a:spAutoFit/>
            </a:bodyPr>
            <a:lstStyle/>
            <a:p>
              <a:r>
                <a:rPr lang="en-US" sz="1200" b="1" dirty="0" smtClean="0">
                  <a:solidFill>
                    <a:prstClr val="black"/>
                  </a:solidFill>
                  <a:latin typeface="Arial Narrow" pitchFamily="34" charset="0"/>
                </a:rPr>
                <a:t>Match</a:t>
              </a:r>
              <a:r>
                <a:rPr lang="en-US" sz="1200" b="1" i="1" dirty="0" smtClean="0">
                  <a:solidFill>
                    <a:prstClr val="black"/>
                  </a:solidFill>
                  <a:latin typeface="Arial Narrow" pitchFamily="34" charset="0"/>
                </a:rPr>
                <a:t>:</a:t>
              </a:r>
              <a:r>
                <a:rPr lang="en-US" sz="1200" b="1" dirty="0" smtClean="0">
                  <a:solidFill>
                    <a:prstClr val="black"/>
                  </a:solidFill>
                  <a:latin typeface="Arial Narrow" pitchFamily="34" charset="0"/>
                </a:rPr>
                <a:t> robot learns to trust</a:t>
              </a:r>
              <a:endParaRPr lang="en-US" sz="1200" b="1" dirty="0">
                <a:solidFill>
                  <a:prstClr val="black"/>
                </a:solidFill>
                <a:latin typeface="Arial Narrow" pitchFamily="34" charset="0"/>
              </a:endParaRPr>
            </a:p>
          </p:txBody>
        </p:sp>
        <p:sp>
          <p:nvSpPr>
            <p:cNvPr id="21" name="TextBox 20"/>
            <p:cNvSpPr txBox="1"/>
            <p:nvPr/>
          </p:nvSpPr>
          <p:spPr>
            <a:xfrm>
              <a:off x="3429000" y="3886200"/>
              <a:ext cx="914400" cy="461665"/>
            </a:xfrm>
            <a:prstGeom prst="rect">
              <a:avLst/>
            </a:prstGeom>
            <a:noFill/>
          </p:spPr>
          <p:txBody>
            <a:bodyPr wrap="square" rtlCol="0">
              <a:spAutoFit/>
            </a:bodyPr>
            <a:lstStyle/>
            <a:p>
              <a:r>
                <a:rPr lang="en-US" sz="1200" b="1" dirty="0" smtClean="0">
                  <a:solidFill>
                    <a:prstClr val="black"/>
                  </a:solidFill>
                  <a:latin typeface="Arial Narrow" pitchFamily="34" charset="0"/>
                </a:rPr>
                <a:t>Mismatch: don’t trust</a:t>
              </a:r>
              <a:endParaRPr lang="en-US" sz="1200" b="1" dirty="0">
                <a:solidFill>
                  <a:prstClr val="black"/>
                </a:solidFill>
                <a:latin typeface="Arial Narrow" pitchFamily="34" charset="0"/>
              </a:endParaRPr>
            </a:p>
          </p:txBody>
        </p:sp>
        <p:cxnSp>
          <p:nvCxnSpPr>
            <p:cNvPr id="22" name="Straight Connector 21"/>
            <p:cNvCxnSpPr/>
            <p:nvPr/>
          </p:nvCxnSpPr>
          <p:spPr>
            <a:xfrm>
              <a:off x="533400" y="5484812"/>
              <a:ext cx="3962400" cy="1588"/>
            </a:xfrm>
            <a:prstGeom prst="line">
              <a:avLst/>
            </a:prstGeom>
            <a:ln>
              <a:prstDash val="sysDot"/>
            </a:ln>
          </p:spPr>
          <p:style>
            <a:lnRef idx="1">
              <a:schemeClr val="accent1"/>
            </a:lnRef>
            <a:fillRef idx="0">
              <a:schemeClr val="accent1"/>
            </a:fillRef>
            <a:effectRef idx="0">
              <a:schemeClr val="accent1"/>
            </a:effectRef>
            <a:fontRef idx="minor">
              <a:schemeClr val="tx1"/>
            </a:fontRef>
          </p:style>
        </p:cxnSp>
      </p:grpSp>
      <p:cxnSp>
        <p:nvCxnSpPr>
          <p:cNvPr id="23" name="Straight Connector 22"/>
          <p:cNvCxnSpPr/>
          <p:nvPr/>
        </p:nvCxnSpPr>
        <p:spPr bwMode="auto">
          <a:xfrm rot="5400000" flipH="1" flipV="1">
            <a:off x="1526535" y="3959865"/>
            <a:ext cx="301318" cy="1588"/>
          </a:xfrm>
          <a:prstGeom prst="line">
            <a:avLst/>
          </a:prstGeom>
          <a:ln>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24" name="Group 46"/>
          <p:cNvGrpSpPr/>
          <p:nvPr/>
        </p:nvGrpSpPr>
        <p:grpSpPr>
          <a:xfrm>
            <a:off x="4953000" y="1339320"/>
            <a:ext cx="3886200" cy="3689880"/>
            <a:chOff x="4572000" y="2173288"/>
            <a:chExt cx="3886200" cy="3689880"/>
          </a:xfrm>
        </p:grpSpPr>
        <p:sp>
          <p:nvSpPr>
            <p:cNvPr id="25" name="TextBox 16"/>
            <p:cNvSpPr txBox="1">
              <a:spLocks noChangeArrowheads="1"/>
            </p:cNvSpPr>
            <p:nvPr/>
          </p:nvSpPr>
          <p:spPr bwMode="auto">
            <a:xfrm>
              <a:off x="4648200" y="3018691"/>
              <a:ext cx="1676400" cy="646331"/>
            </a:xfrm>
            <a:prstGeom prst="rect">
              <a:avLst/>
            </a:prstGeom>
            <a:noFill/>
            <a:ln w="9525">
              <a:noFill/>
              <a:miter lim="800000"/>
              <a:headEnd/>
              <a:tailEnd/>
            </a:ln>
          </p:spPr>
          <p:txBody>
            <a:bodyPr>
              <a:spAutoFit/>
            </a:bodyPr>
            <a:lstStyle/>
            <a:p>
              <a:pPr marL="228600" indent="-228600">
                <a:buFont typeface="Calibri" pitchFamily="34" charset="0"/>
                <a:buAutoNum type="arabicPeriod" startAt="3"/>
              </a:pPr>
              <a:r>
                <a:rPr lang="en-US" sz="1200" dirty="0" smtClean="0">
                  <a:solidFill>
                    <a:prstClr val="black"/>
                  </a:solidFill>
                </a:rPr>
                <a:t>Human </a:t>
              </a:r>
              <a:r>
                <a:rPr lang="en-US" sz="1200" dirty="0">
                  <a:solidFill>
                    <a:prstClr val="black"/>
                  </a:solidFill>
                </a:rPr>
                <a:t>slowly reaches for </a:t>
              </a:r>
              <a:r>
                <a:rPr lang="en-US" sz="1200" dirty="0" smtClean="0">
                  <a:solidFill>
                    <a:prstClr val="black"/>
                  </a:solidFill>
                </a:rPr>
                <a:t>an object on the table</a:t>
              </a:r>
              <a:endParaRPr lang="en-US" sz="1200" dirty="0">
                <a:solidFill>
                  <a:prstClr val="black"/>
                </a:solidFill>
              </a:endParaRPr>
            </a:p>
          </p:txBody>
        </p:sp>
        <p:pic>
          <p:nvPicPr>
            <p:cNvPr id="26" name="Picture 9" descr="C:\Documents and Settings\Goodman\Desktop\RESEARCH\_ROBOTICS\2009-11-06.sr(new movies+SR photos)\Photo_110509_004.jpg"/>
            <p:cNvPicPr>
              <a:picLocks noChangeAspect="1" noChangeArrowheads="1"/>
            </p:cNvPicPr>
            <p:nvPr/>
          </p:nvPicPr>
          <p:blipFill>
            <a:blip r:embed="rId7" cstate="print"/>
            <a:stretch>
              <a:fillRect/>
            </a:stretch>
          </p:blipFill>
          <p:spPr bwMode="auto">
            <a:xfrm>
              <a:off x="5105400" y="4648200"/>
              <a:ext cx="781050" cy="1214968"/>
            </a:xfrm>
            <a:prstGeom prst="rect">
              <a:avLst/>
            </a:prstGeom>
            <a:noFill/>
            <a:ln w="9525">
              <a:noFill/>
              <a:miter lim="800000"/>
              <a:headEnd/>
              <a:tailEnd/>
            </a:ln>
            <a:effectLst>
              <a:softEdge rad="31750"/>
            </a:effectLst>
          </p:spPr>
        </p:pic>
        <p:sp>
          <p:nvSpPr>
            <p:cNvPr id="27" name="TextBox 26"/>
            <p:cNvSpPr txBox="1">
              <a:spLocks noChangeArrowheads="1"/>
            </p:cNvSpPr>
            <p:nvPr/>
          </p:nvSpPr>
          <p:spPr bwMode="auto">
            <a:xfrm>
              <a:off x="6477000" y="3055203"/>
              <a:ext cx="1905000" cy="830997"/>
            </a:xfrm>
            <a:prstGeom prst="rect">
              <a:avLst/>
            </a:prstGeom>
            <a:noFill/>
            <a:ln w="9525">
              <a:noFill/>
              <a:miter lim="800000"/>
              <a:headEnd/>
              <a:tailEnd/>
            </a:ln>
          </p:spPr>
          <p:txBody>
            <a:bodyPr>
              <a:spAutoFit/>
            </a:bodyPr>
            <a:lstStyle/>
            <a:p>
              <a:pPr marL="228600" indent="-228600">
                <a:buFont typeface="Calibri" pitchFamily="34" charset="0"/>
                <a:buAutoNum type="arabicPeriod" startAt="4"/>
              </a:pPr>
              <a:r>
                <a:rPr lang="en-US" sz="1200" dirty="0">
                  <a:solidFill>
                    <a:prstClr val="black"/>
                  </a:solidFill>
                </a:rPr>
                <a:t>Robot </a:t>
              </a:r>
              <a:r>
                <a:rPr lang="en-US" sz="1200" dirty="0" smtClean="0">
                  <a:solidFill>
                    <a:prstClr val="black"/>
                  </a:solidFill>
                </a:rPr>
                <a:t>either </a:t>
              </a:r>
              <a:r>
                <a:rPr lang="en-US" sz="1200" dirty="0">
                  <a:solidFill>
                    <a:prstClr val="black"/>
                  </a:solidFill>
                </a:rPr>
                <a:t>“</a:t>
              </a:r>
              <a:r>
                <a:rPr lang="en-US" sz="1200" b="1" dirty="0" smtClean="0">
                  <a:solidFill>
                    <a:prstClr val="black"/>
                  </a:solidFill>
                </a:rPr>
                <a:t>trusts</a:t>
              </a:r>
              <a:r>
                <a:rPr lang="en-US" sz="1200" dirty="0" smtClean="0">
                  <a:solidFill>
                    <a:prstClr val="black"/>
                  </a:solidFill>
                </a:rPr>
                <a:t>”, (assists/offers </a:t>
              </a:r>
              <a:r>
                <a:rPr lang="en-US" sz="1200" dirty="0">
                  <a:solidFill>
                    <a:prstClr val="black"/>
                  </a:solidFill>
                </a:rPr>
                <a:t>the </a:t>
              </a:r>
              <a:r>
                <a:rPr lang="en-US" sz="1200" dirty="0" smtClean="0">
                  <a:solidFill>
                    <a:prstClr val="black"/>
                  </a:solidFill>
                </a:rPr>
                <a:t>object), </a:t>
              </a:r>
              <a:r>
                <a:rPr lang="en-US" sz="1200" dirty="0">
                  <a:solidFill>
                    <a:prstClr val="black"/>
                  </a:solidFill>
                </a:rPr>
                <a:t>or  </a:t>
              </a:r>
              <a:r>
                <a:rPr lang="en-US" sz="1200" dirty="0" smtClean="0">
                  <a:solidFill>
                    <a:prstClr val="black"/>
                  </a:solidFill>
                </a:rPr>
                <a:t>“</a:t>
              </a:r>
              <a:r>
                <a:rPr lang="en-US" sz="1200" b="1" dirty="0" smtClean="0">
                  <a:solidFill>
                    <a:prstClr val="black"/>
                  </a:solidFill>
                </a:rPr>
                <a:t>distrusts</a:t>
              </a:r>
              <a:r>
                <a:rPr lang="en-US" sz="1200" dirty="0" smtClean="0">
                  <a:solidFill>
                    <a:prstClr val="black"/>
                  </a:solidFill>
                </a:rPr>
                <a:t>”, </a:t>
              </a:r>
              <a:r>
                <a:rPr lang="en-US" sz="1200" dirty="0">
                  <a:solidFill>
                    <a:prstClr val="black"/>
                  </a:solidFill>
                </a:rPr>
                <a:t>(retract</a:t>
              </a:r>
              <a:r>
                <a:rPr lang="en-US" sz="1200" i="1" dirty="0">
                  <a:solidFill>
                    <a:prstClr val="black"/>
                  </a:solidFill>
                </a:rPr>
                <a:t> </a:t>
              </a:r>
              <a:r>
                <a:rPr lang="en-US" sz="1200" dirty="0">
                  <a:solidFill>
                    <a:prstClr val="black"/>
                  </a:solidFill>
                </a:rPr>
                <a:t>the </a:t>
              </a:r>
              <a:r>
                <a:rPr lang="en-US" sz="1200" dirty="0" smtClean="0">
                  <a:solidFill>
                    <a:prstClr val="black"/>
                  </a:solidFill>
                </a:rPr>
                <a:t>object).</a:t>
              </a:r>
              <a:endParaRPr lang="en-US" sz="1200" dirty="0">
                <a:solidFill>
                  <a:prstClr val="black"/>
                </a:solidFill>
              </a:endParaRPr>
            </a:p>
          </p:txBody>
        </p:sp>
        <p:grpSp>
          <p:nvGrpSpPr>
            <p:cNvPr id="28" name="Group 31"/>
            <p:cNvGrpSpPr>
              <a:grpSpLocks/>
            </p:cNvGrpSpPr>
            <p:nvPr/>
          </p:nvGrpSpPr>
          <p:grpSpPr bwMode="auto">
            <a:xfrm>
              <a:off x="6540555" y="4648200"/>
              <a:ext cx="1841449" cy="1142999"/>
              <a:chOff x="6619421" y="5293556"/>
              <a:chExt cx="1648280" cy="908560"/>
            </a:xfrm>
          </p:grpSpPr>
          <p:pic>
            <p:nvPicPr>
              <p:cNvPr id="34" name="Picture 2"/>
              <p:cNvPicPr>
                <a:picLocks noChangeAspect="1" noChangeArrowheads="1"/>
              </p:cNvPicPr>
              <p:nvPr/>
            </p:nvPicPr>
            <p:blipFill>
              <a:blip r:embed="rId8" cstate="print"/>
              <a:stretch>
                <a:fillRect/>
              </a:stretch>
            </p:blipFill>
            <p:spPr bwMode="auto">
              <a:xfrm>
                <a:off x="6619421" y="5306252"/>
                <a:ext cx="761907" cy="895864"/>
              </a:xfrm>
              <a:prstGeom prst="rect">
                <a:avLst/>
              </a:prstGeom>
              <a:noFill/>
              <a:ln w="9525">
                <a:noFill/>
                <a:miter lim="800000"/>
                <a:headEnd/>
                <a:tailEnd/>
              </a:ln>
              <a:effectLst>
                <a:softEdge rad="31750"/>
              </a:effectLst>
            </p:spPr>
          </p:pic>
          <p:pic>
            <p:nvPicPr>
              <p:cNvPr id="35" name="Picture 5"/>
              <p:cNvPicPr>
                <a:picLocks noChangeAspect="1" noChangeArrowheads="1"/>
              </p:cNvPicPr>
              <p:nvPr/>
            </p:nvPicPr>
            <p:blipFill>
              <a:blip r:embed="rId9" cstate="print"/>
              <a:stretch>
                <a:fillRect/>
              </a:stretch>
            </p:blipFill>
            <p:spPr bwMode="auto">
              <a:xfrm>
                <a:off x="7517429" y="5293556"/>
                <a:ext cx="750272" cy="899733"/>
              </a:xfrm>
              <a:prstGeom prst="rect">
                <a:avLst/>
              </a:prstGeom>
              <a:noFill/>
              <a:ln w="9525">
                <a:noFill/>
                <a:miter lim="800000"/>
                <a:headEnd/>
                <a:tailEnd/>
              </a:ln>
              <a:effectLst>
                <a:softEdge rad="31750"/>
              </a:effectLst>
            </p:spPr>
          </p:pic>
        </p:grpSp>
        <p:sp>
          <p:nvSpPr>
            <p:cNvPr id="29" name="TextBox 19"/>
            <p:cNvSpPr txBox="1">
              <a:spLocks noChangeArrowheads="1"/>
            </p:cNvSpPr>
            <p:nvPr/>
          </p:nvSpPr>
          <p:spPr bwMode="auto">
            <a:xfrm>
              <a:off x="4572000" y="2637691"/>
              <a:ext cx="1828800" cy="307975"/>
            </a:xfrm>
            <a:prstGeom prst="rect">
              <a:avLst/>
            </a:prstGeom>
            <a:noFill/>
            <a:ln w="9525">
              <a:noFill/>
              <a:miter lim="800000"/>
              <a:headEnd/>
              <a:tailEnd/>
            </a:ln>
          </p:spPr>
          <p:txBody>
            <a:bodyPr>
              <a:spAutoFit/>
            </a:bodyPr>
            <a:lstStyle/>
            <a:p>
              <a:pPr marL="228600" indent="-228600" algn="ctr"/>
              <a:r>
                <a:rPr lang="en-US" sz="1400" b="1" u="sng" dirty="0">
                  <a:solidFill>
                    <a:prstClr val="black"/>
                  </a:solidFill>
                </a:rPr>
                <a:t>Human </a:t>
              </a:r>
              <a:r>
                <a:rPr lang="en-US" sz="1400" b="1" u="sng" dirty="0" smtClean="0">
                  <a:solidFill>
                    <a:prstClr val="black"/>
                  </a:solidFill>
                </a:rPr>
                <a:t>Acts</a:t>
              </a:r>
              <a:endParaRPr lang="en-US" sz="1400" b="1" u="sng" dirty="0">
                <a:solidFill>
                  <a:prstClr val="black"/>
                </a:solidFill>
              </a:endParaRPr>
            </a:p>
          </p:txBody>
        </p:sp>
        <p:sp>
          <p:nvSpPr>
            <p:cNvPr id="30" name="TextBox 21"/>
            <p:cNvSpPr txBox="1">
              <a:spLocks noChangeArrowheads="1"/>
            </p:cNvSpPr>
            <p:nvPr/>
          </p:nvSpPr>
          <p:spPr bwMode="auto">
            <a:xfrm>
              <a:off x="6400800" y="2634516"/>
              <a:ext cx="1828800" cy="307975"/>
            </a:xfrm>
            <a:prstGeom prst="rect">
              <a:avLst/>
            </a:prstGeom>
            <a:noFill/>
            <a:ln w="9525">
              <a:noFill/>
              <a:miter lim="800000"/>
              <a:headEnd/>
              <a:tailEnd/>
            </a:ln>
          </p:spPr>
          <p:txBody>
            <a:bodyPr>
              <a:spAutoFit/>
            </a:bodyPr>
            <a:lstStyle/>
            <a:p>
              <a:pPr marL="228600" indent="-228600" algn="ctr"/>
              <a:r>
                <a:rPr lang="en-US" sz="1400" b="1" u="sng" dirty="0">
                  <a:solidFill>
                    <a:prstClr val="black"/>
                  </a:solidFill>
                </a:rPr>
                <a:t>Robot </a:t>
              </a:r>
              <a:r>
                <a:rPr lang="en-US" sz="1400" b="1" u="sng" dirty="0" smtClean="0">
                  <a:solidFill>
                    <a:prstClr val="black"/>
                  </a:solidFill>
                </a:rPr>
                <a:t>Reacts</a:t>
              </a:r>
              <a:endParaRPr lang="en-US" sz="1400" b="1" u="sng" dirty="0">
                <a:solidFill>
                  <a:prstClr val="black"/>
                </a:solidFill>
              </a:endParaRPr>
            </a:p>
          </p:txBody>
        </p:sp>
        <p:sp>
          <p:nvSpPr>
            <p:cNvPr id="31" name="TextBox 19"/>
            <p:cNvSpPr txBox="1">
              <a:spLocks noChangeArrowheads="1"/>
            </p:cNvSpPr>
            <p:nvPr/>
          </p:nvSpPr>
          <p:spPr bwMode="auto">
            <a:xfrm>
              <a:off x="5486400" y="2173288"/>
              <a:ext cx="2362200" cy="307777"/>
            </a:xfrm>
            <a:prstGeom prst="rect">
              <a:avLst/>
            </a:prstGeom>
            <a:noFill/>
            <a:ln w="9525">
              <a:noFill/>
              <a:miter lim="800000"/>
              <a:headEnd/>
              <a:tailEnd/>
            </a:ln>
          </p:spPr>
          <p:txBody>
            <a:bodyPr wrap="square">
              <a:spAutoFit/>
            </a:bodyPr>
            <a:lstStyle/>
            <a:p>
              <a:pPr marL="228600" indent="-228600" algn="ctr"/>
              <a:r>
                <a:rPr lang="en-US" sz="1400" b="1" dirty="0" smtClean="0">
                  <a:solidFill>
                    <a:srgbClr val="0000FF"/>
                  </a:solidFill>
                </a:rPr>
                <a:t>CHALLENGE (at any time)</a:t>
              </a:r>
              <a:endParaRPr lang="en-US" sz="1400" b="1" dirty="0">
                <a:solidFill>
                  <a:srgbClr val="0000FF"/>
                </a:solidFill>
              </a:endParaRPr>
            </a:p>
          </p:txBody>
        </p:sp>
        <p:sp>
          <p:nvSpPr>
            <p:cNvPr id="32" name="TextBox 31"/>
            <p:cNvSpPr txBox="1"/>
            <p:nvPr/>
          </p:nvSpPr>
          <p:spPr>
            <a:xfrm>
              <a:off x="6705600" y="4343400"/>
              <a:ext cx="762000" cy="276999"/>
            </a:xfrm>
            <a:prstGeom prst="rect">
              <a:avLst/>
            </a:prstGeom>
            <a:noFill/>
          </p:spPr>
          <p:txBody>
            <a:bodyPr wrap="square" rtlCol="0">
              <a:spAutoFit/>
            </a:bodyPr>
            <a:lstStyle/>
            <a:p>
              <a:r>
                <a:rPr lang="en-US" sz="1200" b="1" dirty="0" smtClean="0">
                  <a:solidFill>
                    <a:prstClr val="black"/>
                  </a:solidFill>
                  <a:latin typeface="Arial Narrow" pitchFamily="34" charset="0"/>
                </a:rPr>
                <a:t>trusted</a:t>
              </a:r>
              <a:endParaRPr lang="en-US" sz="1200" b="1" dirty="0">
                <a:solidFill>
                  <a:prstClr val="black"/>
                </a:solidFill>
                <a:latin typeface="Arial Narrow" pitchFamily="34" charset="0"/>
              </a:endParaRPr>
            </a:p>
          </p:txBody>
        </p:sp>
        <p:sp>
          <p:nvSpPr>
            <p:cNvPr id="33" name="TextBox 32"/>
            <p:cNvSpPr txBox="1"/>
            <p:nvPr/>
          </p:nvSpPr>
          <p:spPr>
            <a:xfrm>
              <a:off x="7543800" y="4343400"/>
              <a:ext cx="914400" cy="276999"/>
            </a:xfrm>
            <a:prstGeom prst="rect">
              <a:avLst/>
            </a:prstGeom>
            <a:noFill/>
          </p:spPr>
          <p:txBody>
            <a:bodyPr wrap="square" rtlCol="0">
              <a:spAutoFit/>
            </a:bodyPr>
            <a:lstStyle/>
            <a:p>
              <a:r>
                <a:rPr lang="en-US" sz="1200" b="1" dirty="0" smtClean="0">
                  <a:solidFill>
                    <a:prstClr val="black"/>
                  </a:solidFill>
                  <a:latin typeface="Arial Narrow" pitchFamily="34" charset="0"/>
                </a:rPr>
                <a:t>distrusted</a:t>
              </a:r>
              <a:endParaRPr lang="en-US" sz="1200" b="1" dirty="0">
                <a:solidFill>
                  <a:prstClr val="black"/>
                </a:solidFill>
                <a:latin typeface="Arial Narrow" pitchFamily="34" charset="0"/>
              </a:endParaRPr>
            </a:p>
          </p:txBody>
        </p:sp>
      </p:grpSp>
      <p:cxnSp>
        <p:nvCxnSpPr>
          <p:cNvPr id="36" name="Straight Connector 35"/>
          <p:cNvCxnSpPr/>
          <p:nvPr/>
        </p:nvCxnSpPr>
        <p:spPr bwMode="auto">
          <a:xfrm rot="10800000" flipV="1">
            <a:off x="914400" y="5943600"/>
            <a:ext cx="381000" cy="3482"/>
          </a:xfrm>
          <a:prstGeom prst="line">
            <a:avLst/>
          </a:prstGeom>
          <a:ln>
            <a:headEnd type="arrow"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2457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dissolve">
                                      <p:cBhvr>
                                        <p:cTn id="10" dur="500"/>
                                        <p:tgtEl>
                                          <p:spTgt spid="23"/>
                                        </p:tgtEl>
                                      </p:cBhvr>
                                    </p:animEffect>
                                  </p:childTnLst>
                                </p:cTn>
                              </p:par>
                              <p:par>
                                <p:cTn id="11" presetID="9"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dissolve">
                                      <p:cBhvr>
                                        <p:cTn id="13" dur="500"/>
                                        <p:tgtEl>
                                          <p:spTgt spid="36"/>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dissolve">
                                      <p:cBhvr>
                                        <p:cTn id="1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2" descr="F:\Users\goodman\Desktop\RESEARCH\__COLLABORATORS\Collab-Nicolescu\monica-2009\2009-10-20.mn(budget+draft)\brain.png"/>
          <p:cNvPicPr>
            <a:picLocks noChangeAspect="1" noChangeArrowheads="1"/>
          </p:cNvPicPr>
          <p:nvPr/>
        </p:nvPicPr>
        <p:blipFill>
          <a:blip r:embed="rId3" cstate="print">
            <a:clrChange>
              <a:clrFrom>
                <a:srgbClr val="FFFFFF"/>
              </a:clrFrom>
              <a:clrTo>
                <a:srgbClr val="FFFFFF">
                  <a:alpha val="0"/>
                </a:srgbClr>
              </a:clrTo>
            </a:clrChange>
            <a:lum bright="30000"/>
          </a:blip>
          <a:srcRect/>
          <a:stretch>
            <a:fillRect/>
          </a:stretch>
        </p:blipFill>
        <p:spPr bwMode="auto">
          <a:xfrm>
            <a:off x="2286000" y="1600200"/>
            <a:ext cx="5444614" cy="4786313"/>
          </a:xfrm>
          <a:prstGeom prst="rect">
            <a:avLst/>
          </a:prstGeom>
          <a:noFill/>
          <a:ln w="9525">
            <a:noFill/>
            <a:miter lim="800000"/>
            <a:headEnd/>
            <a:tailEnd/>
          </a:ln>
        </p:spPr>
      </p:pic>
      <p:sp>
        <p:nvSpPr>
          <p:cNvPr id="88" name="Snip and Round Single Corner Rectangle 87"/>
          <p:cNvSpPr/>
          <p:nvPr/>
        </p:nvSpPr>
        <p:spPr>
          <a:xfrm flipV="1">
            <a:off x="152400" y="1143000"/>
            <a:ext cx="2209800" cy="1676400"/>
          </a:xfrm>
          <a:prstGeom prst="snipRoundRect">
            <a:avLst>
              <a:gd name="adj1" fmla="val 16667"/>
              <a:gd name="adj2" fmla="val 50000"/>
            </a:avLst>
          </a:prstGeom>
          <a:solidFill>
            <a:schemeClr val="accent1">
              <a:lumMod val="20000"/>
              <a:lumOff val="8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dirty="0">
              <a:solidFill>
                <a:prstClr val="white"/>
              </a:solidFill>
            </a:endParaRPr>
          </a:p>
        </p:txBody>
      </p:sp>
      <p:sp>
        <p:nvSpPr>
          <p:cNvPr id="86" name="Snip and Round Single Corner Rectangle 85"/>
          <p:cNvSpPr/>
          <p:nvPr/>
        </p:nvSpPr>
        <p:spPr>
          <a:xfrm rot="16200000">
            <a:off x="7353300" y="4838700"/>
            <a:ext cx="1219200" cy="2057400"/>
          </a:xfrm>
          <a:prstGeom prst="snipRoundRect">
            <a:avLst>
              <a:gd name="adj1" fmla="val 16667"/>
              <a:gd name="adj2" fmla="val 50000"/>
            </a:avLst>
          </a:prstGeom>
          <a:solidFill>
            <a:schemeClr val="accent1">
              <a:lumMod val="20000"/>
              <a:lumOff val="8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solidFill>
                <a:prstClr val="white"/>
              </a:solidFill>
            </a:endParaRPr>
          </a:p>
        </p:txBody>
      </p:sp>
      <p:sp>
        <p:nvSpPr>
          <p:cNvPr id="85" name="Snip and Round Single Corner Rectangle 84"/>
          <p:cNvSpPr/>
          <p:nvPr/>
        </p:nvSpPr>
        <p:spPr>
          <a:xfrm rot="10800000">
            <a:off x="6781800" y="1143000"/>
            <a:ext cx="2209800" cy="990600"/>
          </a:xfrm>
          <a:prstGeom prst="snipRoundRect">
            <a:avLst>
              <a:gd name="adj1" fmla="val 16667"/>
              <a:gd name="adj2" fmla="val 50000"/>
            </a:avLst>
          </a:prstGeom>
          <a:solidFill>
            <a:schemeClr val="accent1">
              <a:lumMod val="20000"/>
              <a:lumOff val="8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solidFill>
                <a:prstClr val="white"/>
              </a:solidFill>
            </a:endParaRPr>
          </a:p>
        </p:txBody>
      </p:sp>
      <p:sp>
        <p:nvSpPr>
          <p:cNvPr id="83" name="Snip and Round Single Corner Rectangle 82"/>
          <p:cNvSpPr/>
          <p:nvPr/>
        </p:nvSpPr>
        <p:spPr>
          <a:xfrm>
            <a:off x="254000" y="4495800"/>
            <a:ext cx="2717800" cy="1676400"/>
          </a:xfrm>
          <a:prstGeom prst="snipRoundRect">
            <a:avLst>
              <a:gd name="adj1" fmla="val 16667"/>
              <a:gd name="adj2" fmla="val 50000"/>
            </a:avLst>
          </a:prstGeom>
          <a:solidFill>
            <a:schemeClr val="accent1">
              <a:lumMod val="20000"/>
              <a:lumOff val="8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dirty="0">
              <a:solidFill>
                <a:prstClr val="white"/>
              </a:solidFill>
            </a:endParaRPr>
          </a:p>
        </p:txBody>
      </p:sp>
      <p:sp>
        <p:nvSpPr>
          <p:cNvPr id="24" name="TextBox 126"/>
          <p:cNvSpPr txBox="1">
            <a:spLocks noChangeArrowheads="1"/>
          </p:cNvSpPr>
          <p:nvPr/>
        </p:nvSpPr>
        <p:spPr bwMode="auto">
          <a:xfrm>
            <a:off x="764931" y="4779288"/>
            <a:ext cx="1709615" cy="646331"/>
          </a:xfrm>
          <a:prstGeom prst="rect">
            <a:avLst/>
          </a:prstGeom>
          <a:noFill/>
          <a:ln w="9525">
            <a:noFill/>
            <a:miter lim="800000"/>
            <a:headEnd/>
            <a:tailEnd/>
          </a:ln>
        </p:spPr>
        <p:txBody>
          <a:bodyPr>
            <a:spAutoFit/>
          </a:bodyPr>
          <a:lstStyle/>
          <a:p>
            <a:pPr>
              <a:defRPr/>
            </a:pPr>
            <a:r>
              <a:rPr lang="en-US" sz="1200" b="1" dirty="0">
                <a:solidFill>
                  <a:prstClr val="black"/>
                </a:solidFill>
              </a:rPr>
              <a:t>A</a:t>
            </a:r>
            <a:r>
              <a:rPr lang="en-US" sz="1200" dirty="0">
                <a:solidFill>
                  <a:prstClr val="black"/>
                </a:solidFill>
              </a:rPr>
              <a:t>mygdala [fear response]: inhibited by </a:t>
            </a:r>
            <a:r>
              <a:rPr lang="en-US" sz="1200" b="1" dirty="0">
                <a:solidFill>
                  <a:prstClr val="black"/>
                </a:solidFill>
              </a:rPr>
              <a:t>HYp</a:t>
            </a:r>
            <a:r>
              <a:rPr lang="en-US" sz="1200" dirty="0">
                <a:solidFill>
                  <a:prstClr val="black"/>
                </a:solidFill>
              </a:rPr>
              <a:t> oxytocin</a:t>
            </a:r>
          </a:p>
        </p:txBody>
      </p:sp>
      <p:sp>
        <p:nvSpPr>
          <p:cNvPr id="25" name="TextBox 127"/>
          <p:cNvSpPr txBox="1">
            <a:spLocks noChangeArrowheads="1"/>
          </p:cNvSpPr>
          <p:nvPr/>
        </p:nvSpPr>
        <p:spPr bwMode="auto">
          <a:xfrm>
            <a:off x="775677" y="5435917"/>
            <a:ext cx="2119923" cy="646331"/>
          </a:xfrm>
          <a:prstGeom prst="rect">
            <a:avLst/>
          </a:prstGeom>
          <a:noFill/>
          <a:ln w="9525">
            <a:noFill/>
            <a:miter lim="800000"/>
            <a:headEnd/>
            <a:tailEnd/>
          </a:ln>
        </p:spPr>
        <p:txBody>
          <a:bodyPr>
            <a:spAutoFit/>
          </a:bodyPr>
          <a:lstStyle/>
          <a:p>
            <a:pPr>
              <a:defRPr/>
            </a:pPr>
            <a:r>
              <a:rPr lang="en-US" sz="1200" b="1" dirty="0">
                <a:solidFill>
                  <a:prstClr val="black"/>
                </a:solidFill>
              </a:rPr>
              <a:t>HY</a:t>
            </a:r>
            <a:r>
              <a:rPr lang="en-US" sz="1200" dirty="0">
                <a:solidFill>
                  <a:prstClr val="black"/>
                </a:solidFill>
              </a:rPr>
              <a:t>pothalamus </a:t>
            </a:r>
            <a:r>
              <a:rPr lang="en-US" sz="1200" b="1" dirty="0">
                <a:solidFill>
                  <a:prstClr val="black"/>
                </a:solidFill>
              </a:rPr>
              <a:t>p</a:t>
            </a:r>
            <a:r>
              <a:rPr lang="en-US" sz="1200" dirty="0">
                <a:solidFill>
                  <a:prstClr val="black"/>
                </a:solidFill>
              </a:rPr>
              <a:t>araventricular nucleus [trust]: oxytocin neurons</a:t>
            </a:r>
          </a:p>
        </p:txBody>
      </p:sp>
      <p:sp>
        <p:nvSpPr>
          <p:cNvPr id="28" name="Flowchart: Magnetic Disk 27"/>
          <p:cNvSpPr/>
          <p:nvPr/>
        </p:nvSpPr>
        <p:spPr bwMode="auto">
          <a:xfrm>
            <a:off x="5334000" y="2057400"/>
            <a:ext cx="386928" cy="457200"/>
          </a:xfrm>
          <a:prstGeom prst="flowChartMagneticDisk">
            <a:avLst/>
          </a:prstGeom>
          <a:solidFill>
            <a:schemeClr val="accent4">
              <a:lumMod val="60000"/>
              <a:lumOff val="4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ts val="900"/>
              </a:lnSpc>
              <a:defRPr/>
            </a:pPr>
            <a:r>
              <a:rPr lang="en-US" sz="1200" b="1" dirty="0" smtClean="0">
                <a:solidFill>
                  <a:prstClr val="white"/>
                </a:solidFill>
              </a:rPr>
              <a:t>PR</a:t>
            </a:r>
            <a:endParaRPr lang="en-US" sz="1200" b="1" dirty="0">
              <a:solidFill>
                <a:srgbClr val="FFFF00"/>
              </a:solidFill>
            </a:endParaRPr>
          </a:p>
        </p:txBody>
      </p:sp>
      <p:sp>
        <p:nvSpPr>
          <p:cNvPr id="32" name="Flowchart: Magnetic Disk 31"/>
          <p:cNvSpPr/>
          <p:nvPr/>
        </p:nvSpPr>
        <p:spPr bwMode="auto">
          <a:xfrm>
            <a:off x="7080672" y="4038600"/>
            <a:ext cx="381000" cy="457200"/>
          </a:xfrm>
          <a:prstGeom prst="flowChartMagneticDisk">
            <a:avLst/>
          </a:prstGeom>
          <a:solidFill>
            <a:schemeClr val="accent2">
              <a:lumMod val="40000"/>
              <a:lumOff val="6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ts val="900"/>
              </a:lnSpc>
              <a:defRPr/>
            </a:pPr>
            <a:r>
              <a:rPr lang="en-US" sz="1200" b="1" dirty="0" smtClean="0">
                <a:solidFill>
                  <a:prstClr val="white"/>
                </a:solidFill>
              </a:rPr>
              <a:t>VC</a:t>
            </a:r>
            <a:endParaRPr lang="en-US" sz="1200" b="1" dirty="0">
              <a:solidFill>
                <a:prstClr val="white"/>
              </a:solidFill>
            </a:endParaRPr>
          </a:p>
        </p:txBody>
      </p:sp>
      <p:sp>
        <p:nvSpPr>
          <p:cNvPr id="34" name="Flowchart: Magnetic Disk 33"/>
          <p:cNvSpPr/>
          <p:nvPr/>
        </p:nvSpPr>
        <p:spPr bwMode="auto">
          <a:xfrm>
            <a:off x="3352800" y="2209800"/>
            <a:ext cx="457200" cy="457200"/>
          </a:xfrm>
          <a:prstGeom prst="flowChartMagneticDisk">
            <a:avLst/>
          </a:prstGeom>
          <a:solidFill>
            <a:schemeClr val="accent2">
              <a:lumMod val="7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ts val="900"/>
              </a:lnSpc>
              <a:defRPr/>
            </a:pPr>
            <a:r>
              <a:rPr lang="en-US" sz="1050" b="1" dirty="0" smtClean="0">
                <a:solidFill>
                  <a:prstClr val="white"/>
                </a:solidFill>
              </a:rPr>
              <a:t>DPM</a:t>
            </a:r>
            <a:endParaRPr lang="en-US" sz="1050" b="1" dirty="0">
              <a:solidFill>
                <a:srgbClr val="FFFF00"/>
              </a:solidFill>
            </a:endParaRPr>
          </a:p>
        </p:txBody>
      </p:sp>
      <p:pic>
        <p:nvPicPr>
          <p:cNvPr id="38" name="Picture 6" descr="C:\Documents and Settings\Goodman\Desktop\RESEARCH\_ROBOTICS\2009-11-06.sr(new movies+SR photos)\Photo_110509_001.jpg"/>
          <p:cNvPicPr>
            <a:picLocks noChangeAspect="1" noChangeArrowheads="1"/>
          </p:cNvPicPr>
          <p:nvPr/>
        </p:nvPicPr>
        <p:blipFill>
          <a:blip r:embed="rId4" cstate="print"/>
          <a:stretch>
            <a:fillRect/>
          </a:stretch>
        </p:blipFill>
        <p:spPr bwMode="auto">
          <a:xfrm>
            <a:off x="6177384" y="3962400"/>
            <a:ext cx="350619" cy="470647"/>
          </a:xfrm>
          <a:prstGeom prst="rect">
            <a:avLst/>
          </a:prstGeom>
          <a:noFill/>
          <a:ln w="9525">
            <a:noFill/>
            <a:miter lim="800000"/>
            <a:headEnd/>
            <a:tailEnd/>
          </a:ln>
          <a:effectLst>
            <a:softEdge rad="31750"/>
          </a:effectLst>
        </p:spPr>
      </p:pic>
      <p:sp>
        <p:nvSpPr>
          <p:cNvPr id="40" name="Flowchart: Magnetic Disk 39"/>
          <p:cNvSpPr/>
          <p:nvPr/>
        </p:nvSpPr>
        <p:spPr bwMode="auto">
          <a:xfrm>
            <a:off x="5796384" y="4191000"/>
            <a:ext cx="381000" cy="457200"/>
          </a:xfrm>
          <a:prstGeom prst="flowChartMagneticDisk">
            <a:avLst/>
          </a:prstGeom>
          <a:solidFill>
            <a:schemeClr val="accent2"/>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b="1" dirty="0" smtClean="0">
                <a:solidFill>
                  <a:prstClr val="white"/>
                </a:solidFill>
              </a:rPr>
              <a:t>IT</a:t>
            </a:r>
            <a:endParaRPr lang="en-US" sz="1100" b="1" baseline="-25000" dirty="0">
              <a:solidFill>
                <a:prstClr val="white"/>
              </a:solidFill>
            </a:endParaRPr>
          </a:p>
        </p:txBody>
      </p:sp>
      <p:pic>
        <p:nvPicPr>
          <p:cNvPr id="42" name="Picture 5"/>
          <p:cNvPicPr>
            <a:picLocks noChangeAspect="1" noChangeArrowheads="1"/>
          </p:cNvPicPr>
          <p:nvPr/>
        </p:nvPicPr>
        <p:blipFill>
          <a:blip r:embed="rId5" cstate="print"/>
          <a:stretch>
            <a:fillRect/>
          </a:stretch>
        </p:blipFill>
        <p:spPr bwMode="auto">
          <a:xfrm>
            <a:off x="3357984" y="1524000"/>
            <a:ext cx="368265" cy="420875"/>
          </a:xfrm>
          <a:prstGeom prst="rect">
            <a:avLst/>
          </a:prstGeom>
          <a:noFill/>
          <a:ln w="9525">
            <a:noFill/>
            <a:miter lim="800000"/>
            <a:headEnd/>
            <a:tailEnd/>
          </a:ln>
          <a:effectLst>
            <a:softEdge rad="31750"/>
          </a:effectLst>
        </p:spPr>
      </p:pic>
      <p:pic>
        <p:nvPicPr>
          <p:cNvPr id="52" name="Picture 2"/>
          <p:cNvPicPr>
            <a:picLocks noChangeAspect="1" noChangeArrowheads="1"/>
          </p:cNvPicPr>
          <p:nvPr/>
        </p:nvPicPr>
        <p:blipFill>
          <a:blip r:embed="rId6" cstate="print"/>
          <a:stretch>
            <a:fillRect/>
          </a:stretch>
        </p:blipFill>
        <p:spPr bwMode="auto">
          <a:xfrm>
            <a:off x="2748384" y="2209800"/>
            <a:ext cx="379800" cy="457200"/>
          </a:xfrm>
          <a:prstGeom prst="rect">
            <a:avLst/>
          </a:prstGeom>
          <a:noFill/>
          <a:ln w="9525">
            <a:noFill/>
            <a:miter lim="800000"/>
            <a:headEnd/>
            <a:tailEnd/>
          </a:ln>
          <a:effectLst>
            <a:softEdge rad="31750"/>
          </a:effectLst>
        </p:spPr>
      </p:pic>
      <p:pic>
        <p:nvPicPr>
          <p:cNvPr id="53" name="Picture 7" descr="C:\Documents and Settings\Goodman\Desktop\RESEARCH\_ROBOTICS\2009-11-06.sr(new movies+SR photos)\Photo_110509_002.jpg"/>
          <p:cNvPicPr>
            <a:picLocks noChangeAspect="1" noChangeArrowheads="1"/>
          </p:cNvPicPr>
          <p:nvPr/>
        </p:nvPicPr>
        <p:blipFill>
          <a:blip r:embed="rId7" cstate="print"/>
          <a:stretch>
            <a:fillRect/>
          </a:stretch>
        </p:blipFill>
        <p:spPr bwMode="auto">
          <a:xfrm>
            <a:off x="7472784" y="3962400"/>
            <a:ext cx="452016" cy="457200"/>
          </a:xfrm>
          <a:prstGeom prst="rect">
            <a:avLst/>
          </a:prstGeom>
          <a:noFill/>
          <a:ln w="9525">
            <a:noFill/>
            <a:miter lim="800000"/>
            <a:headEnd/>
            <a:tailEnd/>
          </a:ln>
          <a:effectLst>
            <a:softEdge rad="31750"/>
          </a:effectLst>
        </p:spPr>
      </p:pic>
      <p:pic>
        <p:nvPicPr>
          <p:cNvPr id="14" name="Picture 3"/>
          <p:cNvPicPr>
            <a:picLocks noChangeAspect="1" noChangeArrowheads="1"/>
          </p:cNvPicPr>
          <p:nvPr/>
        </p:nvPicPr>
        <p:blipFill>
          <a:blip r:embed="rId8" cstate="print"/>
          <a:stretch>
            <a:fillRect/>
          </a:stretch>
        </p:blipFill>
        <p:spPr bwMode="auto">
          <a:xfrm>
            <a:off x="2824584" y="1752600"/>
            <a:ext cx="457164" cy="435388"/>
          </a:xfrm>
          <a:prstGeom prst="rect">
            <a:avLst/>
          </a:prstGeom>
          <a:noFill/>
          <a:ln w="9525">
            <a:noFill/>
            <a:miter lim="800000"/>
            <a:headEnd/>
            <a:tailEnd/>
          </a:ln>
          <a:effectLst>
            <a:softEdge rad="31750"/>
          </a:effectLst>
        </p:spPr>
      </p:pic>
      <p:pic>
        <p:nvPicPr>
          <p:cNvPr id="13" name="Picture 2"/>
          <p:cNvPicPr>
            <a:picLocks noChangeAspect="1" noChangeArrowheads="1"/>
          </p:cNvPicPr>
          <p:nvPr/>
        </p:nvPicPr>
        <p:blipFill>
          <a:blip r:embed="rId9" cstate="print"/>
          <a:stretch>
            <a:fillRect/>
          </a:stretch>
        </p:blipFill>
        <p:spPr bwMode="auto">
          <a:xfrm>
            <a:off x="3810000" y="1600200"/>
            <a:ext cx="381000" cy="456432"/>
          </a:xfrm>
          <a:prstGeom prst="rect">
            <a:avLst/>
          </a:prstGeom>
          <a:noFill/>
          <a:ln w="9525">
            <a:noFill/>
            <a:miter lim="800000"/>
            <a:headEnd/>
            <a:tailEnd/>
          </a:ln>
          <a:effectLst>
            <a:softEdge rad="31750"/>
          </a:effectLst>
        </p:spPr>
      </p:pic>
      <p:pic>
        <p:nvPicPr>
          <p:cNvPr id="9" name="Picture 6" descr="C:\Documents and Settings\Goodman\Desktop\RESEARCH\_ROBOTICS\2009-11-06.sr(new movies+SR photos)\Photo_110509_001.jpg"/>
          <p:cNvPicPr>
            <a:picLocks noChangeAspect="1" noChangeArrowheads="1"/>
          </p:cNvPicPr>
          <p:nvPr/>
        </p:nvPicPr>
        <p:blipFill>
          <a:blip r:embed="rId10" cstate="print"/>
          <a:stretch>
            <a:fillRect/>
          </a:stretch>
        </p:blipFill>
        <p:spPr bwMode="auto">
          <a:xfrm>
            <a:off x="7244184" y="3505200"/>
            <a:ext cx="457200" cy="428001"/>
          </a:xfrm>
          <a:prstGeom prst="rect">
            <a:avLst/>
          </a:prstGeom>
          <a:noFill/>
          <a:ln w="9525">
            <a:noFill/>
            <a:miter lim="800000"/>
            <a:headEnd/>
            <a:tailEnd/>
          </a:ln>
          <a:effectLst>
            <a:softEdge rad="31750"/>
          </a:effectLst>
        </p:spPr>
      </p:pic>
      <p:pic>
        <p:nvPicPr>
          <p:cNvPr id="10" name="Picture 9" descr="C:\Documents and Settings\Goodman\Desktop\RESEARCH\_ROBOTICS\2009-11-06.sr(new movies+SR photos)\Photo_110509_004.jpg"/>
          <p:cNvPicPr>
            <a:picLocks noChangeAspect="1" noChangeArrowheads="1"/>
          </p:cNvPicPr>
          <p:nvPr/>
        </p:nvPicPr>
        <p:blipFill>
          <a:blip r:embed="rId11" cstate="print"/>
          <a:stretch>
            <a:fillRect/>
          </a:stretch>
        </p:blipFill>
        <p:spPr bwMode="auto">
          <a:xfrm>
            <a:off x="7244184" y="4572000"/>
            <a:ext cx="377017" cy="609600"/>
          </a:xfrm>
          <a:prstGeom prst="rect">
            <a:avLst/>
          </a:prstGeom>
          <a:noFill/>
          <a:ln w="9525">
            <a:noFill/>
            <a:miter lim="800000"/>
            <a:headEnd/>
            <a:tailEnd/>
          </a:ln>
          <a:effectLst>
            <a:softEdge rad="31750"/>
          </a:effectLst>
        </p:spPr>
      </p:pic>
      <p:grpSp>
        <p:nvGrpSpPr>
          <p:cNvPr id="2" name="Group 56"/>
          <p:cNvGrpSpPr>
            <a:grpSpLocks/>
          </p:cNvGrpSpPr>
          <p:nvPr/>
        </p:nvGrpSpPr>
        <p:grpSpPr bwMode="auto">
          <a:xfrm>
            <a:off x="3575358" y="4724400"/>
            <a:ext cx="1009555" cy="663962"/>
            <a:chOff x="666750" y="819150"/>
            <a:chExt cx="1009650" cy="663962"/>
          </a:xfrm>
        </p:grpSpPr>
        <p:pic>
          <p:nvPicPr>
            <p:cNvPr id="2084" name="Picture 54" descr="oxytocin.jpg"/>
            <p:cNvPicPr>
              <a:picLocks noChangeAspect="1"/>
            </p:cNvPicPr>
            <p:nvPr/>
          </p:nvPicPr>
          <p:blipFill>
            <a:blip r:embed="rId12" cstate="print"/>
            <a:srcRect/>
            <a:stretch>
              <a:fillRect/>
            </a:stretch>
          </p:blipFill>
          <p:spPr bwMode="auto">
            <a:xfrm>
              <a:off x="1066800" y="970156"/>
              <a:ext cx="609600" cy="512956"/>
            </a:xfrm>
            <a:prstGeom prst="rect">
              <a:avLst/>
            </a:prstGeom>
            <a:noFill/>
            <a:ln w="9525">
              <a:noFill/>
              <a:miter lim="800000"/>
              <a:headEnd/>
              <a:tailEnd/>
            </a:ln>
          </p:spPr>
        </p:pic>
        <p:sp>
          <p:nvSpPr>
            <p:cNvPr id="2085" name="Rectangle 55"/>
            <p:cNvSpPr>
              <a:spLocks noChangeArrowheads="1"/>
            </p:cNvSpPr>
            <p:nvPr/>
          </p:nvSpPr>
          <p:spPr bwMode="auto">
            <a:xfrm>
              <a:off x="666750" y="819150"/>
              <a:ext cx="838200" cy="261610"/>
            </a:xfrm>
            <a:prstGeom prst="rect">
              <a:avLst/>
            </a:prstGeom>
            <a:solidFill>
              <a:schemeClr val="bg1"/>
            </a:solidFill>
            <a:ln w="9525">
              <a:noFill/>
              <a:miter lim="800000"/>
              <a:headEnd/>
              <a:tailEnd/>
            </a:ln>
          </p:spPr>
          <p:txBody>
            <a:bodyPr>
              <a:spAutoFit/>
            </a:bodyPr>
            <a:lstStyle/>
            <a:p>
              <a:pPr algn="r"/>
              <a:r>
                <a:rPr lang="en-US" sz="1100" dirty="0">
                  <a:solidFill>
                    <a:prstClr val="black"/>
                  </a:solidFill>
                </a:rPr>
                <a:t>oxytocin</a:t>
              </a:r>
              <a:endParaRPr lang="en-US" sz="1100" dirty="0">
                <a:solidFill>
                  <a:prstClr val="black"/>
                </a:solidFill>
                <a:latin typeface="Arial Narrow" pitchFamily="34" charset="0"/>
              </a:endParaRPr>
            </a:p>
          </p:txBody>
        </p:sp>
      </p:grpSp>
      <p:pic>
        <p:nvPicPr>
          <p:cNvPr id="2082" name="Picture 57" descr="fear-face.jpg"/>
          <p:cNvPicPr>
            <a:picLocks noChangeAspect="1"/>
          </p:cNvPicPr>
          <p:nvPr/>
        </p:nvPicPr>
        <p:blipFill>
          <a:blip r:embed="rId13" cstate="print">
            <a:clrChange>
              <a:clrFrom>
                <a:srgbClr val="FFFFFF"/>
              </a:clrFrom>
              <a:clrTo>
                <a:srgbClr val="FFFFFF">
                  <a:alpha val="0"/>
                </a:srgbClr>
              </a:clrTo>
            </a:clrChange>
            <a:duotone>
              <a:prstClr val="black"/>
              <a:schemeClr val="accent2">
                <a:tint val="45000"/>
                <a:satMod val="400000"/>
              </a:schemeClr>
            </a:duotone>
          </a:blip>
          <a:srcRect/>
          <a:stretch>
            <a:fillRect/>
          </a:stretch>
        </p:blipFill>
        <p:spPr bwMode="auto">
          <a:xfrm>
            <a:off x="3801566" y="3581400"/>
            <a:ext cx="481201" cy="466725"/>
          </a:xfrm>
          <a:prstGeom prst="rect">
            <a:avLst/>
          </a:prstGeom>
          <a:noFill/>
          <a:ln w="9525">
            <a:noFill/>
            <a:miter lim="800000"/>
            <a:headEnd/>
            <a:tailEnd/>
          </a:ln>
        </p:spPr>
      </p:pic>
      <p:grpSp>
        <p:nvGrpSpPr>
          <p:cNvPr id="3" name="Group 69"/>
          <p:cNvGrpSpPr/>
          <p:nvPr/>
        </p:nvGrpSpPr>
        <p:grpSpPr>
          <a:xfrm>
            <a:off x="7467600" y="5379422"/>
            <a:ext cx="1676400" cy="541124"/>
            <a:chOff x="7772400" y="4010025"/>
            <a:chExt cx="1371600" cy="541124"/>
          </a:xfrm>
        </p:grpSpPr>
        <p:sp>
          <p:nvSpPr>
            <p:cNvPr id="17" name="Flowchart: Magnetic Disk 16"/>
            <p:cNvSpPr/>
            <p:nvPr/>
          </p:nvSpPr>
          <p:spPr>
            <a:xfrm>
              <a:off x="7772400" y="4010025"/>
              <a:ext cx="381000" cy="457200"/>
            </a:xfrm>
            <a:prstGeom prst="flowChartMagneticDisk">
              <a:avLst/>
            </a:prstGeom>
            <a:solidFill>
              <a:schemeClr val="accent2">
                <a:lumMod val="40000"/>
                <a:lumOff val="6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b="1" dirty="0">
                  <a:solidFill>
                    <a:prstClr val="white"/>
                  </a:solidFill>
                </a:rPr>
                <a:t>VC</a:t>
              </a:r>
            </a:p>
          </p:txBody>
        </p:sp>
        <p:sp>
          <p:nvSpPr>
            <p:cNvPr id="21" name="TextBox 119"/>
            <p:cNvSpPr txBox="1">
              <a:spLocks noChangeArrowheads="1"/>
            </p:cNvSpPr>
            <p:nvPr/>
          </p:nvSpPr>
          <p:spPr bwMode="auto">
            <a:xfrm>
              <a:off x="8153400" y="4089484"/>
              <a:ext cx="990600" cy="461665"/>
            </a:xfrm>
            <a:prstGeom prst="rect">
              <a:avLst/>
            </a:prstGeom>
            <a:noFill/>
            <a:ln w="9525">
              <a:noFill/>
              <a:miter lim="800000"/>
              <a:headEnd/>
              <a:tailEnd/>
            </a:ln>
          </p:spPr>
          <p:txBody>
            <a:bodyPr wrap="square">
              <a:spAutoFit/>
            </a:bodyPr>
            <a:lstStyle/>
            <a:p>
              <a:pPr>
                <a:defRPr/>
              </a:pPr>
              <a:r>
                <a:rPr lang="en-US" sz="1200" b="1" dirty="0">
                  <a:solidFill>
                    <a:prstClr val="black"/>
                  </a:solidFill>
                </a:rPr>
                <a:t>V</a:t>
              </a:r>
              <a:r>
                <a:rPr lang="en-US" sz="1200" dirty="0">
                  <a:solidFill>
                    <a:prstClr val="black"/>
                  </a:solidFill>
                </a:rPr>
                <a:t>isual</a:t>
              </a:r>
              <a:r>
                <a:rPr lang="en-US" sz="1200" b="1" dirty="0">
                  <a:solidFill>
                    <a:prstClr val="black"/>
                  </a:solidFill>
                </a:rPr>
                <a:t> </a:t>
              </a:r>
              <a:r>
                <a:rPr lang="en-US" sz="1200" b="1" dirty="0" smtClean="0">
                  <a:solidFill>
                    <a:prstClr val="black"/>
                  </a:solidFill>
                </a:rPr>
                <a:t>C</a:t>
              </a:r>
              <a:r>
                <a:rPr lang="en-US" sz="1200" dirty="0" smtClean="0">
                  <a:solidFill>
                    <a:prstClr val="black"/>
                  </a:solidFill>
                </a:rPr>
                <a:t>ortex</a:t>
              </a:r>
              <a:endParaRPr lang="en-US" sz="1200" dirty="0">
                <a:solidFill>
                  <a:prstClr val="black"/>
                </a:solidFill>
              </a:endParaRPr>
            </a:p>
          </p:txBody>
        </p:sp>
      </p:grpSp>
      <p:pic>
        <p:nvPicPr>
          <p:cNvPr id="54" name="Picture 2" descr="C:\Documents and Settings\Goodman\My Documents\My Pictures\dascalu.png"/>
          <p:cNvPicPr>
            <a:picLocks noChangeAspect="1" noChangeArrowheads="1"/>
          </p:cNvPicPr>
          <p:nvPr/>
        </p:nvPicPr>
        <p:blipFill>
          <a:blip r:embed="rId14" cstate="print"/>
          <a:stretch>
            <a:fillRect/>
          </a:stretch>
        </p:blipFill>
        <p:spPr bwMode="auto">
          <a:xfrm>
            <a:off x="6172200" y="4495800"/>
            <a:ext cx="412372" cy="381000"/>
          </a:xfrm>
          <a:prstGeom prst="rect">
            <a:avLst/>
          </a:prstGeom>
          <a:noFill/>
          <a:effectLst>
            <a:softEdge rad="12700"/>
          </a:effectLst>
        </p:spPr>
      </p:pic>
      <p:sp>
        <p:nvSpPr>
          <p:cNvPr id="62" name="Flowchart: Magnetic Disk 61"/>
          <p:cNvSpPr/>
          <p:nvPr/>
        </p:nvSpPr>
        <p:spPr bwMode="auto">
          <a:xfrm>
            <a:off x="3733800" y="2819400"/>
            <a:ext cx="457200" cy="444500"/>
          </a:xfrm>
          <a:prstGeom prst="flowChartMagneticDisk">
            <a:avLst/>
          </a:prstGeom>
          <a:blipFill>
            <a:blip r:embed="rId15" cstate="print"/>
            <a:tile tx="0" ty="0" sx="100000" sy="100000" flip="none" algn="tl"/>
          </a:blip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ts val="900"/>
              </a:lnSpc>
              <a:defRPr/>
            </a:pPr>
            <a:r>
              <a:rPr lang="en-US" sz="1000" b="1" dirty="0" smtClean="0">
                <a:solidFill>
                  <a:prstClr val="white"/>
                </a:solidFill>
              </a:rPr>
              <a:t>VPM</a:t>
            </a:r>
            <a:endParaRPr lang="en-US" sz="1000" b="1" dirty="0">
              <a:solidFill>
                <a:srgbClr val="FFFF00"/>
              </a:solidFill>
            </a:endParaRPr>
          </a:p>
        </p:txBody>
      </p:sp>
      <p:grpSp>
        <p:nvGrpSpPr>
          <p:cNvPr id="4" name="Group 83"/>
          <p:cNvGrpSpPr/>
          <p:nvPr/>
        </p:nvGrpSpPr>
        <p:grpSpPr>
          <a:xfrm>
            <a:off x="7010400" y="1295400"/>
            <a:ext cx="2286000" cy="536277"/>
            <a:chOff x="6705600" y="1704301"/>
            <a:chExt cx="2286000" cy="536277"/>
          </a:xfrm>
        </p:grpSpPr>
        <p:sp>
          <p:nvSpPr>
            <p:cNvPr id="12" name="Flowchart: Magnetic Disk 11"/>
            <p:cNvSpPr/>
            <p:nvPr/>
          </p:nvSpPr>
          <p:spPr>
            <a:xfrm>
              <a:off x="6705600" y="1704301"/>
              <a:ext cx="381000" cy="457200"/>
            </a:xfrm>
            <a:prstGeom prst="flowChartMagneticDisk">
              <a:avLst/>
            </a:prstGeom>
            <a:solidFill>
              <a:schemeClr val="accent4">
                <a:lumMod val="60000"/>
                <a:lumOff val="4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b="1" dirty="0">
                  <a:solidFill>
                    <a:prstClr val="white"/>
                  </a:solidFill>
                </a:rPr>
                <a:t>PR</a:t>
              </a:r>
            </a:p>
          </p:txBody>
        </p:sp>
        <p:sp>
          <p:nvSpPr>
            <p:cNvPr id="20" name="TextBox 117"/>
            <p:cNvSpPr txBox="1">
              <a:spLocks noChangeArrowheads="1"/>
            </p:cNvSpPr>
            <p:nvPr/>
          </p:nvSpPr>
          <p:spPr bwMode="auto">
            <a:xfrm>
              <a:off x="7086600" y="1778913"/>
              <a:ext cx="1905000" cy="461665"/>
            </a:xfrm>
            <a:prstGeom prst="rect">
              <a:avLst/>
            </a:prstGeom>
            <a:noFill/>
            <a:ln w="9525">
              <a:noFill/>
              <a:miter lim="800000"/>
              <a:headEnd/>
              <a:tailEnd/>
            </a:ln>
          </p:spPr>
          <p:txBody>
            <a:bodyPr>
              <a:spAutoFit/>
            </a:bodyPr>
            <a:lstStyle/>
            <a:p>
              <a:pPr>
                <a:defRPr/>
              </a:pPr>
              <a:r>
                <a:rPr lang="en-US" sz="1200" b="1" dirty="0">
                  <a:solidFill>
                    <a:prstClr val="black"/>
                  </a:solidFill>
                </a:rPr>
                <a:t>P</a:t>
              </a:r>
              <a:r>
                <a:rPr lang="en-US" sz="1200" dirty="0">
                  <a:solidFill>
                    <a:prstClr val="black"/>
                  </a:solidFill>
                </a:rPr>
                <a:t>arietal </a:t>
              </a:r>
              <a:r>
                <a:rPr lang="en-US" sz="1200" b="1" dirty="0">
                  <a:solidFill>
                    <a:prstClr val="black"/>
                  </a:solidFill>
                </a:rPr>
                <a:t>R</a:t>
              </a:r>
              <a:r>
                <a:rPr lang="en-US" sz="1200" dirty="0">
                  <a:solidFill>
                    <a:prstClr val="black"/>
                  </a:solidFill>
                </a:rPr>
                <a:t>each </a:t>
              </a:r>
              <a:r>
                <a:rPr lang="en-US" sz="1200" dirty="0" smtClean="0">
                  <a:solidFill>
                    <a:prstClr val="black"/>
                  </a:solidFill>
                </a:rPr>
                <a:t>(LIP): </a:t>
              </a:r>
            </a:p>
            <a:p>
              <a:pPr>
                <a:defRPr/>
              </a:pPr>
              <a:r>
                <a:rPr lang="en-US" sz="1200" dirty="0" smtClean="0">
                  <a:solidFill>
                    <a:prstClr val="black"/>
                  </a:solidFill>
                </a:rPr>
                <a:t>reach </a:t>
              </a:r>
              <a:r>
                <a:rPr lang="en-US" sz="1200" dirty="0">
                  <a:solidFill>
                    <a:prstClr val="black"/>
                  </a:solidFill>
                </a:rPr>
                <a:t>decision making</a:t>
              </a:r>
            </a:p>
          </p:txBody>
        </p:sp>
      </p:grpSp>
      <p:grpSp>
        <p:nvGrpSpPr>
          <p:cNvPr id="5" name="Group 90"/>
          <p:cNvGrpSpPr/>
          <p:nvPr/>
        </p:nvGrpSpPr>
        <p:grpSpPr>
          <a:xfrm>
            <a:off x="304800" y="1245513"/>
            <a:ext cx="1901060" cy="537865"/>
            <a:chOff x="232540" y="3352800"/>
            <a:chExt cx="1901060" cy="537865"/>
          </a:xfrm>
        </p:grpSpPr>
        <p:sp>
          <p:nvSpPr>
            <p:cNvPr id="77" name="TextBox 117"/>
            <p:cNvSpPr txBox="1">
              <a:spLocks noChangeArrowheads="1"/>
            </p:cNvSpPr>
            <p:nvPr/>
          </p:nvSpPr>
          <p:spPr bwMode="auto">
            <a:xfrm>
              <a:off x="609600" y="3429000"/>
              <a:ext cx="1524000" cy="461665"/>
            </a:xfrm>
            <a:prstGeom prst="rect">
              <a:avLst/>
            </a:prstGeom>
            <a:noFill/>
            <a:ln w="9525">
              <a:noFill/>
              <a:miter lim="800000"/>
              <a:headEnd/>
              <a:tailEnd/>
            </a:ln>
          </p:spPr>
          <p:txBody>
            <a:bodyPr wrap="square">
              <a:spAutoFit/>
            </a:bodyPr>
            <a:lstStyle/>
            <a:p>
              <a:pPr>
                <a:defRPr/>
              </a:pPr>
              <a:r>
                <a:rPr lang="en-US" sz="1200" b="1" dirty="0" smtClean="0">
                  <a:solidFill>
                    <a:prstClr val="black"/>
                  </a:solidFill>
                </a:rPr>
                <a:t>V</a:t>
              </a:r>
              <a:r>
                <a:rPr lang="en-US" sz="1200" dirty="0" smtClean="0">
                  <a:solidFill>
                    <a:prstClr val="black"/>
                  </a:solidFill>
                </a:rPr>
                <a:t>entral </a:t>
              </a:r>
              <a:r>
                <a:rPr lang="en-US" sz="1200" b="1" dirty="0" smtClean="0">
                  <a:solidFill>
                    <a:prstClr val="black"/>
                  </a:solidFill>
                </a:rPr>
                <a:t>P</a:t>
              </a:r>
              <a:r>
                <a:rPr lang="en-US" sz="1200" dirty="0" smtClean="0">
                  <a:solidFill>
                    <a:prstClr val="black"/>
                  </a:solidFill>
                </a:rPr>
                <a:t>re</a:t>
              </a:r>
              <a:r>
                <a:rPr lang="en-US" sz="1200" b="1" dirty="0" smtClean="0">
                  <a:solidFill>
                    <a:prstClr val="black"/>
                  </a:solidFill>
                </a:rPr>
                <a:t>M</a:t>
              </a:r>
              <a:r>
                <a:rPr lang="en-US" sz="1200" dirty="0" smtClean="0">
                  <a:solidFill>
                    <a:prstClr val="black"/>
                  </a:solidFill>
                </a:rPr>
                <a:t>otor: </a:t>
              </a:r>
            </a:p>
            <a:p>
              <a:pPr>
                <a:defRPr/>
              </a:pPr>
              <a:r>
                <a:rPr lang="en-US" sz="1200" dirty="0" smtClean="0">
                  <a:solidFill>
                    <a:prstClr val="black"/>
                  </a:solidFill>
                </a:rPr>
                <a:t>sustained activity</a:t>
              </a:r>
              <a:endParaRPr lang="en-US" sz="1200" dirty="0">
                <a:solidFill>
                  <a:prstClr val="black"/>
                </a:solidFill>
              </a:endParaRPr>
            </a:p>
          </p:txBody>
        </p:sp>
        <p:sp>
          <p:nvSpPr>
            <p:cNvPr id="81" name="Flowchart: Magnetic Disk 80"/>
            <p:cNvSpPr/>
            <p:nvPr/>
          </p:nvSpPr>
          <p:spPr bwMode="auto">
            <a:xfrm>
              <a:off x="232540" y="3352800"/>
              <a:ext cx="427859" cy="444500"/>
            </a:xfrm>
            <a:prstGeom prst="flowChartMagneticDisk">
              <a:avLst/>
            </a:prstGeom>
            <a:blipFill>
              <a:blip r:embed="rId15" cstate="print"/>
              <a:tile tx="0" ty="0" sx="100000" sy="100000" flip="none" algn="tl"/>
            </a:blip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ts val="900"/>
                </a:lnSpc>
                <a:defRPr/>
              </a:pPr>
              <a:r>
                <a:rPr lang="en-US" sz="1100" b="1" dirty="0" smtClean="0">
                  <a:solidFill>
                    <a:prstClr val="white"/>
                  </a:solidFill>
                </a:rPr>
                <a:t>VPM</a:t>
              </a:r>
              <a:endParaRPr lang="en-US" sz="1100" b="1" dirty="0">
                <a:solidFill>
                  <a:srgbClr val="FFFF00"/>
                </a:solidFill>
              </a:endParaRPr>
            </a:p>
          </p:txBody>
        </p:sp>
      </p:grpSp>
      <p:pic>
        <p:nvPicPr>
          <p:cNvPr id="6" name="Picture 3" descr="C:\Documents and Settings\Goodman\Desktop\yn_anim00.gif"/>
          <p:cNvPicPr>
            <a:picLocks noChangeAspect="1" noChangeArrowheads="1"/>
          </p:cNvPicPr>
          <p:nvPr/>
        </p:nvPicPr>
        <p:blipFill>
          <a:blip r:embed="rId16" cstate="print">
            <a:clrChange>
              <a:clrFrom>
                <a:srgbClr val="FFFFFF"/>
              </a:clrFrom>
              <a:clrTo>
                <a:srgbClr val="FFFFFF">
                  <a:alpha val="0"/>
                </a:srgbClr>
              </a:clrTo>
            </a:clrChange>
          </a:blip>
          <a:srcRect l="14059" t="16185" r="15193" b="12424"/>
          <a:stretch>
            <a:fillRect/>
          </a:stretch>
        </p:blipFill>
        <p:spPr bwMode="auto">
          <a:xfrm>
            <a:off x="5791200" y="1676400"/>
            <a:ext cx="533400" cy="697523"/>
          </a:xfrm>
          <a:prstGeom prst="rect">
            <a:avLst/>
          </a:prstGeom>
          <a:noFill/>
        </p:spPr>
      </p:pic>
      <p:sp>
        <p:nvSpPr>
          <p:cNvPr id="92" name="TextBox 91"/>
          <p:cNvSpPr txBox="1"/>
          <p:nvPr/>
        </p:nvSpPr>
        <p:spPr>
          <a:xfrm>
            <a:off x="0" y="0"/>
            <a:ext cx="9144000" cy="838200"/>
          </a:xfrm>
          <a:prstGeom prst="rect">
            <a:avLst/>
          </a:prstGeom>
          <a:noFill/>
        </p:spPr>
        <p:txBody>
          <a:bodyPr/>
          <a:lstStyle/>
          <a:p>
            <a:pPr algn="ctr">
              <a:lnSpc>
                <a:spcPct val="150000"/>
              </a:lnSpc>
              <a:defRPr/>
            </a:pPr>
            <a:r>
              <a:rPr lang="en-US" sz="4400" dirty="0" smtClean="0">
                <a:solidFill>
                  <a:srgbClr val="0070C0"/>
                </a:solidFill>
                <a:latin typeface="+mj-lt"/>
              </a:rPr>
              <a:t>Modeled Brain Regions</a:t>
            </a:r>
            <a:endParaRPr lang="en-US" sz="4400" dirty="0">
              <a:solidFill>
                <a:srgbClr val="0070C0"/>
              </a:solidFill>
              <a:latin typeface="+mj-lt"/>
            </a:endParaRPr>
          </a:p>
        </p:txBody>
      </p:sp>
      <p:grpSp>
        <p:nvGrpSpPr>
          <p:cNvPr id="7" name="Group 64"/>
          <p:cNvGrpSpPr/>
          <p:nvPr/>
        </p:nvGrpSpPr>
        <p:grpSpPr>
          <a:xfrm>
            <a:off x="304800" y="1931313"/>
            <a:ext cx="1778000" cy="722531"/>
            <a:chOff x="304800" y="1524000"/>
            <a:chExt cx="1778000" cy="722531"/>
          </a:xfrm>
        </p:grpSpPr>
        <p:sp>
          <p:nvSpPr>
            <p:cNvPr id="19" name="TextBox 116"/>
            <p:cNvSpPr txBox="1">
              <a:spLocks noChangeArrowheads="1"/>
            </p:cNvSpPr>
            <p:nvPr/>
          </p:nvSpPr>
          <p:spPr bwMode="auto">
            <a:xfrm>
              <a:off x="711200" y="1600200"/>
              <a:ext cx="1371600" cy="646331"/>
            </a:xfrm>
            <a:prstGeom prst="rect">
              <a:avLst/>
            </a:prstGeom>
            <a:noFill/>
            <a:ln w="9525">
              <a:noFill/>
              <a:miter lim="800000"/>
              <a:headEnd/>
              <a:tailEnd/>
            </a:ln>
          </p:spPr>
          <p:txBody>
            <a:bodyPr wrap="square">
              <a:spAutoFit/>
            </a:bodyPr>
            <a:lstStyle/>
            <a:p>
              <a:pPr>
                <a:defRPr/>
              </a:pPr>
              <a:r>
                <a:rPr lang="en-US" sz="1200" b="1" dirty="0" smtClean="0">
                  <a:solidFill>
                    <a:prstClr val="black"/>
                  </a:solidFill>
                </a:rPr>
                <a:t>D</a:t>
              </a:r>
              <a:r>
                <a:rPr lang="en-US" sz="1200" dirty="0" smtClean="0">
                  <a:solidFill>
                    <a:prstClr val="black"/>
                  </a:solidFill>
                </a:rPr>
                <a:t>orsal </a:t>
              </a:r>
              <a:r>
                <a:rPr lang="en-US" sz="1200" b="1" dirty="0" smtClean="0">
                  <a:solidFill>
                    <a:prstClr val="black"/>
                  </a:solidFill>
                </a:rPr>
                <a:t>P</a:t>
              </a:r>
              <a:r>
                <a:rPr lang="en-US" sz="1200" dirty="0" smtClean="0">
                  <a:solidFill>
                    <a:prstClr val="black"/>
                  </a:solidFill>
                </a:rPr>
                <a:t>re</a:t>
              </a:r>
              <a:r>
                <a:rPr lang="en-US" sz="1200" b="1" dirty="0" smtClean="0">
                  <a:solidFill>
                    <a:prstClr val="black"/>
                  </a:solidFill>
                </a:rPr>
                <a:t>M</a:t>
              </a:r>
              <a:r>
                <a:rPr lang="en-US" sz="1200" dirty="0" smtClean="0">
                  <a:solidFill>
                    <a:prstClr val="black"/>
                  </a:solidFill>
                </a:rPr>
                <a:t>otor: </a:t>
              </a:r>
            </a:p>
            <a:p>
              <a:pPr>
                <a:defRPr/>
              </a:pPr>
              <a:r>
                <a:rPr lang="en-US" sz="1200" dirty="0" smtClean="0">
                  <a:solidFill>
                    <a:prstClr val="black"/>
                  </a:solidFill>
                </a:rPr>
                <a:t>planning </a:t>
              </a:r>
              <a:r>
                <a:rPr lang="en-US" sz="1200" dirty="0">
                  <a:solidFill>
                    <a:prstClr val="black"/>
                  </a:solidFill>
                </a:rPr>
                <a:t>&amp; deciding</a:t>
              </a:r>
            </a:p>
          </p:txBody>
        </p:sp>
        <p:sp>
          <p:nvSpPr>
            <p:cNvPr id="64" name="Flowchart: Magnetic Disk 63"/>
            <p:cNvSpPr/>
            <p:nvPr/>
          </p:nvSpPr>
          <p:spPr bwMode="auto">
            <a:xfrm>
              <a:off x="304800" y="1524000"/>
              <a:ext cx="457200" cy="457200"/>
            </a:xfrm>
            <a:prstGeom prst="flowChartMagneticDisk">
              <a:avLst/>
            </a:prstGeom>
            <a:solidFill>
              <a:schemeClr val="accent2">
                <a:lumMod val="7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ts val="900"/>
                </a:lnSpc>
                <a:defRPr/>
              </a:pPr>
              <a:r>
                <a:rPr lang="en-US" sz="1100" b="1" dirty="0" smtClean="0">
                  <a:solidFill>
                    <a:prstClr val="white"/>
                  </a:solidFill>
                </a:rPr>
                <a:t>DPM</a:t>
              </a:r>
              <a:endParaRPr lang="en-US" sz="1100" b="1" dirty="0">
                <a:solidFill>
                  <a:srgbClr val="FFFF00"/>
                </a:solidFill>
              </a:endParaRPr>
            </a:p>
          </p:txBody>
        </p:sp>
      </p:grpSp>
      <p:grpSp>
        <p:nvGrpSpPr>
          <p:cNvPr id="8" name="Group 86"/>
          <p:cNvGrpSpPr/>
          <p:nvPr/>
        </p:nvGrpSpPr>
        <p:grpSpPr>
          <a:xfrm>
            <a:off x="352425" y="4724400"/>
            <a:ext cx="485775" cy="485775"/>
            <a:chOff x="1828800" y="3886200"/>
            <a:chExt cx="485775" cy="485775"/>
          </a:xfrm>
        </p:grpSpPr>
        <p:pic>
          <p:nvPicPr>
            <p:cNvPr id="74" name="Picture 73" descr="sphere.gif"/>
            <p:cNvPicPr>
              <a:picLocks noChangeAspect="1"/>
            </p:cNvPicPr>
            <p:nvPr/>
          </p:nvPicPr>
          <p:blipFill>
            <a:blip r:embed="rId17" cstate="print">
              <a:clrChange>
                <a:clrFrom>
                  <a:srgbClr val="FFFFFF"/>
                </a:clrFrom>
                <a:clrTo>
                  <a:srgbClr val="FFFFFF">
                    <a:alpha val="0"/>
                  </a:srgbClr>
                </a:clrTo>
              </a:clrChange>
              <a:duotone>
                <a:schemeClr val="accent2">
                  <a:shade val="45000"/>
                  <a:satMod val="135000"/>
                </a:schemeClr>
                <a:prstClr val="white"/>
              </a:duotone>
            </a:blip>
            <a:stretch>
              <a:fillRect/>
            </a:stretch>
          </p:blipFill>
          <p:spPr>
            <a:xfrm>
              <a:off x="1828800" y="3886200"/>
              <a:ext cx="485775" cy="485775"/>
            </a:xfrm>
            <a:prstGeom prst="rect">
              <a:avLst/>
            </a:prstGeom>
          </p:spPr>
        </p:pic>
        <p:sp>
          <p:nvSpPr>
            <p:cNvPr id="78" name="Rectangle 77"/>
            <p:cNvSpPr/>
            <p:nvPr/>
          </p:nvSpPr>
          <p:spPr>
            <a:xfrm>
              <a:off x="1881187" y="3962400"/>
              <a:ext cx="381000" cy="253916"/>
            </a:xfrm>
            <a:prstGeom prst="rect">
              <a:avLst/>
            </a:prstGeom>
          </p:spPr>
          <p:txBody>
            <a:bodyPr wrap="square">
              <a:spAutoFit/>
            </a:bodyPr>
            <a:lstStyle/>
            <a:p>
              <a:pPr algn="ctr">
                <a:defRPr/>
              </a:pPr>
              <a:r>
                <a:rPr lang="en-US" sz="1050" b="1" dirty="0" smtClean="0">
                  <a:solidFill>
                    <a:prstClr val="white"/>
                  </a:solidFill>
                </a:rPr>
                <a:t>AM</a:t>
              </a:r>
              <a:endParaRPr lang="en-US" sz="1050" b="1" dirty="0">
                <a:solidFill>
                  <a:prstClr val="white"/>
                </a:solidFill>
              </a:endParaRPr>
            </a:p>
          </p:txBody>
        </p:sp>
      </p:grpSp>
      <p:grpSp>
        <p:nvGrpSpPr>
          <p:cNvPr id="11" name="Group 81"/>
          <p:cNvGrpSpPr/>
          <p:nvPr/>
        </p:nvGrpSpPr>
        <p:grpSpPr>
          <a:xfrm>
            <a:off x="4114800" y="3733800"/>
            <a:ext cx="485775" cy="485775"/>
            <a:chOff x="1981200" y="4038600"/>
            <a:chExt cx="485775" cy="485775"/>
          </a:xfrm>
        </p:grpSpPr>
        <p:pic>
          <p:nvPicPr>
            <p:cNvPr id="79" name="Picture 78" descr="sphere.gif"/>
            <p:cNvPicPr>
              <a:picLocks noChangeAspect="1"/>
            </p:cNvPicPr>
            <p:nvPr/>
          </p:nvPicPr>
          <p:blipFill>
            <a:blip r:embed="rId17" cstate="print">
              <a:clrChange>
                <a:clrFrom>
                  <a:srgbClr val="FFFFFF"/>
                </a:clrFrom>
                <a:clrTo>
                  <a:srgbClr val="FFFFFF">
                    <a:alpha val="0"/>
                  </a:srgbClr>
                </a:clrTo>
              </a:clrChange>
              <a:duotone>
                <a:schemeClr val="accent2">
                  <a:shade val="45000"/>
                  <a:satMod val="135000"/>
                </a:schemeClr>
                <a:prstClr val="white"/>
              </a:duotone>
            </a:blip>
            <a:stretch>
              <a:fillRect/>
            </a:stretch>
          </p:blipFill>
          <p:spPr>
            <a:xfrm>
              <a:off x="1981200" y="4038600"/>
              <a:ext cx="485775" cy="485775"/>
            </a:xfrm>
            <a:prstGeom prst="rect">
              <a:avLst/>
            </a:prstGeom>
          </p:spPr>
        </p:pic>
        <p:sp>
          <p:nvSpPr>
            <p:cNvPr id="80" name="Rectangle 79"/>
            <p:cNvSpPr/>
            <p:nvPr/>
          </p:nvSpPr>
          <p:spPr>
            <a:xfrm>
              <a:off x="2033587" y="4114800"/>
              <a:ext cx="381000" cy="276999"/>
            </a:xfrm>
            <a:prstGeom prst="rect">
              <a:avLst/>
            </a:prstGeom>
          </p:spPr>
          <p:txBody>
            <a:bodyPr wrap="square">
              <a:spAutoFit/>
            </a:bodyPr>
            <a:lstStyle/>
            <a:p>
              <a:pPr algn="ctr">
                <a:defRPr/>
              </a:pPr>
              <a:r>
                <a:rPr lang="en-US" sz="1200" b="1" dirty="0" smtClean="0">
                  <a:solidFill>
                    <a:prstClr val="white"/>
                  </a:solidFill>
                  <a:latin typeface="Arial Narrow" pitchFamily="34" charset="0"/>
                </a:rPr>
                <a:t>AM</a:t>
              </a:r>
              <a:endParaRPr lang="en-US" sz="1200" b="1" dirty="0">
                <a:solidFill>
                  <a:prstClr val="white"/>
                </a:solidFill>
                <a:latin typeface="Arial Narrow" pitchFamily="34" charset="0"/>
              </a:endParaRPr>
            </a:p>
          </p:txBody>
        </p:sp>
      </p:grpSp>
      <p:grpSp>
        <p:nvGrpSpPr>
          <p:cNvPr id="15" name="Group 92"/>
          <p:cNvGrpSpPr/>
          <p:nvPr/>
        </p:nvGrpSpPr>
        <p:grpSpPr>
          <a:xfrm>
            <a:off x="4267200" y="4419600"/>
            <a:ext cx="485775" cy="485775"/>
            <a:chOff x="5105400" y="4953000"/>
            <a:chExt cx="485775" cy="485775"/>
          </a:xfrm>
        </p:grpSpPr>
        <p:pic>
          <p:nvPicPr>
            <p:cNvPr id="94" name="Picture 93" descr="sphere.gif"/>
            <p:cNvPicPr>
              <a:picLocks noChangeAspect="1"/>
            </p:cNvPicPr>
            <p:nvPr/>
          </p:nvPicPr>
          <p:blipFill>
            <a:blip r:embed="rId17" cstate="print">
              <a:clrChange>
                <a:clrFrom>
                  <a:srgbClr val="FFFFFF"/>
                </a:clrFrom>
                <a:clrTo>
                  <a:srgbClr val="FFFFFF">
                    <a:alpha val="0"/>
                  </a:srgbClr>
                </a:clrTo>
              </a:clrChange>
              <a:duotone>
                <a:schemeClr val="accent5">
                  <a:shade val="45000"/>
                  <a:satMod val="135000"/>
                </a:schemeClr>
                <a:prstClr val="white"/>
              </a:duotone>
            </a:blip>
            <a:stretch>
              <a:fillRect/>
            </a:stretch>
          </p:blipFill>
          <p:spPr>
            <a:xfrm>
              <a:off x="5105400" y="4953000"/>
              <a:ext cx="485775" cy="485775"/>
            </a:xfrm>
            <a:prstGeom prst="rect">
              <a:avLst/>
            </a:prstGeom>
          </p:spPr>
        </p:pic>
        <p:sp>
          <p:nvSpPr>
            <p:cNvPr id="95" name="Rectangle 94"/>
            <p:cNvSpPr/>
            <p:nvPr/>
          </p:nvSpPr>
          <p:spPr>
            <a:xfrm>
              <a:off x="5133974" y="5029200"/>
              <a:ext cx="428626" cy="261610"/>
            </a:xfrm>
            <a:prstGeom prst="rect">
              <a:avLst/>
            </a:prstGeom>
          </p:spPr>
          <p:txBody>
            <a:bodyPr wrap="square">
              <a:spAutoFit/>
            </a:bodyPr>
            <a:lstStyle/>
            <a:p>
              <a:pPr algn="ctr">
                <a:defRPr/>
              </a:pPr>
              <a:r>
                <a:rPr lang="en-US" sz="1100" b="1" dirty="0" smtClean="0">
                  <a:solidFill>
                    <a:prstClr val="white"/>
                  </a:solidFill>
                  <a:latin typeface="Arial Narrow" pitchFamily="34" charset="0"/>
                </a:rPr>
                <a:t>HYp</a:t>
              </a:r>
              <a:endParaRPr lang="en-US" sz="1100" b="1" dirty="0">
                <a:solidFill>
                  <a:prstClr val="white"/>
                </a:solidFill>
                <a:latin typeface="Arial Narrow" pitchFamily="34" charset="0"/>
              </a:endParaRPr>
            </a:p>
          </p:txBody>
        </p:sp>
      </p:grpSp>
      <p:grpSp>
        <p:nvGrpSpPr>
          <p:cNvPr id="16" name="Group 95"/>
          <p:cNvGrpSpPr/>
          <p:nvPr/>
        </p:nvGrpSpPr>
        <p:grpSpPr>
          <a:xfrm>
            <a:off x="352425" y="5364480"/>
            <a:ext cx="485775" cy="485775"/>
            <a:chOff x="5105400" y="4953000"/>
            <a:chExt cx="485775" cy="485775"/>
          </a:xfrm>
        </p:grpSpPr>
        <p:pic>
          <p:nvPicPr>
            <p:cNvPr id="97" name="Picture 96" descr="sphere.gif"/>
            <p:cNvPicPr>
              <a:picLocks noChangeAspect="1"/>
            </p:cNvPicPr>
            <p:nvPr/>
          </p:nvPicPr>
          <p:blipFill>
            <a:blip r:embed="rId17" cstate="print">
              <a:clrChange>
                <a:clrFrom>
                  <a:srgbClr val="FFFFFF"/>
                </a:clrFrom>
                <a:clrTo>
                  <a:srgbClr val="FFFFFF">
                    <a:alpha val="0"/>
                  </a:srgbClr>
                </a:clrTo>
              </a:clrChange>
              <a:duotone>
                <a:schemeClr val="accent5">
                  <a:shade val="45000"/>
                  <a:satMod val="135000"/>
                </a:schemeClr>
                <a:prstClr val="white"/>
              </a:duotone>
            </a:blip>
            <a:stretch>
              <a:fillRect/>
            </a:stretch>
          </p:blipFill>
          <p:spPr>
            <a:xfrm>
              <a:off x="5105400" y="4953000"/>
              <a:ext cx="485775" cy="485775"/>
            </a:xfrm>
            <a:prstGeom prst="rect">
              <a:avLst/>
            </a:prstGeom>
          </p:spPr>
        </p:pic>
        <p:sp>
          <p:nvSpPr>
            <p:cNvPr id="98" name="Rectangle 97"/>
            <p:cNvSpPr/>
            <p:nvPr/>
          </p:nvSpPr>
          <p:spPr>
            <a:xfrm>
              <a:off x="5133974" y="5029200"/>
              <a:ext cx="428626" cy="261610"/>
            </a:xfrm>
            <a:prstGeom prst="rect">
              <a:avLst/>
            </a:prstGeom>
          </p:spPr>
          <p:txBody>
            <a:bodyPr wrap="square">
              <a:spAutoFit/>
            </a:bodyPr>
            <a:lstStyle/>
            <a:p>
              <a:pPr algn="ctr">
                <a:defRPr/>
              </a:pPr>
              <a:r>
                <a:rPr lang="en-US" sz="1100" b="1" dirty="0" smtClean="0">
                  <a:solidFill>
                    <a:prstClr val="white"/>
                  </a:solidFill>
                </a:rPr>
                <a:t>HYp</a:t>
              </a:r>
              <a:endParaRPr lang="en-US" sz="1100" b="1" dirty="0">
                <a:solidFill>
                  <a:prstClr val="white"/>
                </a:solidFill>
              </a:endParaRPr>
            </a:p>
          </p:txBody>
        </p:sp>
      </p:grpSp>
      <p:grpSp>
        <p:nvGrpSpPr>
          <p:cNvPr id="18" name="Group 70"/>
          <p:cNvGrpSpPr/>
          <p:nvPr/>
        </p:nvGrpSpPr>
        <p:grpSpPr>
          <a:xfrm>
            <a:off x="6998677" y="5912822"/>
            <a:ext cx="2069123" cy="487978"/>
            <a:chOff x="7162800" y="6248400"/>
            <a:chExt cx="2069123" cy="487978"/>
          </a:xfrm>
        </p:grpSpPr>
        <p:sp>
          <p:nvSpPr>
            <p:cNvPr id="46" name="TextBox 127"/>
            <p:cNvSpPr txBox="1">
              <a:spLocks noChangeArrowheads="1"/>
            </p:cNvSpPr>
            <p:nvPr/>
          </p:nvSpPr>
          <p:spPr bwMode="auto">
            <a:xfrm>
              <a:off x="7543800" y="6274713"/>
              <a:ext cx="1688123" cy="461665"/>
            </a:xfrm>
            <a:prstGeom prst="rect">
              <a:avLst/>
            </a:prstGeom>
            <a:noFill/>
            <a:ln w="9525">
              <a:noFill/>
              <a:miter lim="800000"/>
              <a:headEnd/>
              <a:tailEnd/>
            </a:ln>
          </p:spPr>
          <p:txBody>
            <a:bodyPr wrap="square">
              <a:spAutoFit/>
            </a:bodyPr>
            <a:lstStyle/>
            <a:p>
              <a:pPr>
                <a:defRPr/>
              </a:pPr>
              <a:r>
                <a:rPr lang="en-US" sz="1200" b="1" dirty="0">
                  <a:solidFill>
                    <a:prstClr val="black"/>
                  </a:solidFill>
                </a:rPr>
                <a:t>I</a:t>
              </a:r>
              <a:r>
                <a:rPr lang="en-US" sz="1200" dirty="0">
                  <a:solidFill>
                    <a:prstClr val="black"/>
                  </a:solidFill>
                </a:rPr>
                <a:t>nfero</a:t>
              </a:r>
              <a:r>
                <a:rPr lang="en-US" sz="1200" b="1" dirty="0">
                  <a:solidFill>
                    <a:prstClr val="black"/>
                  </a:solidFill>
                </a:rPr>
                <a:t>T</a:t>
              </a:r>
              <a:r>
                <a:rPr lang="en-US" sz="1200" dirty="0">
                  <a:solidFill>
                    <a:prstClr val="black"/>
                  </a:solidFill>
                </a:rPr>
                <a:t>emporal cortex: </a:t>
              </a:r>
              <a:endParaRPr lang="en-US" sz="1200" dirty="0" smtClean="0">
                <a:solidFill>
                  <a:prstClr val="black"/>
                </a:solidFill>
              </a:endParaRPr>
            </a:p>
            <a:p>
              <a:pPr>
                <a:defRPr/>
              </a:pPr>
              <a:r>
                <a:rPr lang="en-US" sz="1200" dirty="0" smtClean="0">
                  <a:solidFill>
                    <a:prstClr val="black"/>
                  </a:solidFill>
                </a:rPr>
                <a:t>responds to faces</a:t>
              </a:r>
              <a:endParaRPr lang="en-US" sz="1200" dirty="0">
                <a:solidFill>
                  <a:prstClr val="black"/>
                </a:solidFill>
              </a:endParaRPr>
            </a:p>
          </p:txBody>
        </p:sp>
        <p:sp>
          <p:nvSpPr>
            <p:cNvPr id="47" name="Flowchart: Magnetic Disk 46"/>
            <p:cNvSpPr/>
            <p:nvPr/>
          </p:nvSpPr>
          <p:spPr>
            <a:xfrm>
              <a:off x="7162800" y="6248400"/>
              <a:ext cx="371231" cy="457200"/>
            </a:xfrm>
            <a:prstGeom prst="flowChartMagneticDisk">
              <a:avLst/>
            </a:prstGeom>
            <a:solidFill>
              <a:schemeClr val="accent2"/>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b="1" dirty="0">
                  <a:solidFill>
                    <a:prstClr val="white"/>
                  </a:solidFill>
                </a:rPr>
                <a:t>IT</a:t>
              </a:r>
            </a:p>
          </p:txBody>
        </p:sp>
      </p:grpSp>
      <p:sp>
        <p:nvSpPr>
          <p:cNvPr id="128" name="TextBox 127"/>
          <p:cNvSpPr txBox="1"/>
          <p:nvPr/>
        </p:nvSpPr>
        <p:spPr>
          <a:xfrm>
            <a:off x="5638800" y="2630269"/>
            <a:ext cx="3276600" cy="646331"/>
          </a:xfrm>
          <a:prstGeom prst="rect">
            <a:avLst/>
          </a:prstGeom>
          <a:noFill/>
          <a:ln w="38100">
            <a:solidFill>
              <a:srgbClr val="FF0000"/>
            </a:solidFill>
          </a:ln>
        </p:spPr>
        <p:txBody>
          <a:bodyPr wrap="square" rtlCol="0">
            <a:spAutoFit/>
          </a:bodyPr>
          <a:lstStyle/>
          <a:p>
            <a:r>
              <a:rPr lang="en-US" dirty="0" smtClean="0">
                <a:solidFill>
                  <a:prstClr val="black"/>
                </a:solidFill>
              </a:rPr>
              <a:t>Receives stimuli from the visual system (eyes) and processes it</a:t>
            </a:r>
            <a:endParaRPr lang="en-US" dirty="0">
              <a:solidFill>
                <a:prstClr val="black"/>
              </a:solidFill>
            </a:endParaRPr>
          </a:p>
        </p:txBody>
      </p:sp>
      <p:sp>
        <p:nvSpPr>
          <p:cNvPr id="130" name="Oval 129"/>
          <p:cNvSpPr/>
          <p:nvPr/>
        </p:nvSpPr>
        <p:spPr>
          <a:xfrm>
            <a:off x="6858000" y="3429000"/>
            <a:ext cx="1143000" cy="1752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1" name="TextBox 130"/>
          <p:cNvSpPr txBox="1"/>
          <p:nvPr/>
        </p:nvSpPr>
        <p:spPr>
          <a:xfrm>
            <a:off x="76200" y="3143071"/>
            <a:ext cx="3581400" cy="1200329"/>
          </a:xfrm>
          <a:prstGeom prst="rect">
            <a:avLst/>
          </a:prstGeom>
          <a:noFill/>
          <a:ln w="38100">
            <a:solidFill>
              <a:srgbClr val="FF0000"/>
            </a:solidFill>
          </a:ln>
        </p:spPr>
        <p:txBody>
          <a:bodyPr wrap="square" rtlCol="0">
            <a:spAutoFit/>
          </a:bodyPr>
          <a:lstStyle/>
          <a:p>
            <a:r>
              <a:rPr lang="en-US" dirty="0" smtClean="0">
                <a:solidFill>
                  <a:prstClr val="black"/>
                </a:solidFill>
              </a:rPr>
              <a:t>Integrates sensory stimuli from various modalities and plays a role in manipulation of objects (visuospatial processing)</a:t>
            </a:r>
            <a:endParaRPr lang="en-US" dirty="0">
              <a:solidFill>
                <a:prstClr val="black"/>
              </a:solidFill>
            </a:endParaRPr>
          </a:p>
        </p:txBody>
      </p:sp>
      <p:sp>
        <p:nvSpPr>
          <p:cNvPr id="135" name="Oval 134"/>
          <p:cNvSpPr/>
          <p:nvPr/>
        </p:nvSpPr>
        <p:spPr>
          <a:xfrm>
            <a:off x="5181600" y="1600200"/>
            <a:ext cx="1295400" cy="1143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6" name="Oval 135"/>
          <p:cNvSpPr/>
          <p:nvPr/>
        </p:nvSpPr>
        <p:spPr>
          <a:xfrm>
            <a:off x="5715000" y="3886200"/>
            <a:ext cx="1066800" cy="1143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8" name="TextBox 137"/>
          <p:cNvSpPr txBox="1"/>
          <p:nvPr/>
        </p:nvSpPr>
        <p:spPr>
          <a:xfrm>
            <a:off x="4648200" y="3124200"/>
            <a:ext cx="2514600" cy="646331"/>
          </a:xfrm>
          <a:prstGeom prst="rect">
            <a:avLst/>
          </a:prstGeom>
          <a:noFill/>
          <a:ln w="38100">
            <a:solidFill>
              <a:srgbClr val="FF0000"/>
            </a:solidFill>
          </a:ln>
        </p:spPr>
        <p:txBody>
          <a:bodyPr wrap="square" rtlCol="0">
            <a:spAutoFit/>
          </a:bodyPr>
          <a:lstStyle/>
          <a:p>
            <a:r>
              <a:rPr lang="en-US" dirty="0" smtClean="0">
                <a:solidFill>
                  <a:prstClr val="black"/>
                </a:solidFill>
              </a:rPr>
              <a:t>Visual object recognition (responds to faces)</a:t>
            </a:r>
            <a:endParaRPr lang="en-US" dirty="0">
              <a:solidFill>
                <a:prstClr val="black"/>
              </a:solidFill>
            </a:endParaRPr>
          </a:p>
        </p:txBody>
      </p:sp>
      <p:sp>
        <p:nvSpPr>
          <p:cNvPr id="140" name="Oval 139"/>
          <p:cNvSpPr/>
          <p:nvPr/>
        </p:nvSpPr>
        <p:spPr>
          <a:xfrm>
            <a:off x="3733800" y="3429000"/>
            <a:ext cx="990600" cy="914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2" name="TextBox 141"/>
          <p:cNvSpPr txBox="1"/>
          <p:nvPr/>
        </p:nvSpPr>
        <p:spPr>
          <a:xfrm>
            <a:off x="152400" y="3505200"/>
            <a:ext cx="3505200" cy="646331"/>
          </a:xfrm>
          <a:prstGeom prst="rect">
            <a:avLst/>
          </a:prstGeom>
          <a:noFill/>
          <a:ln w="38100">
            <a:solidFill>
              <a:srgbClr val="FF0000"/>
            </a:solidFill>
          </a:ln>
        </p:spPr>
        <p:txBody>
          <a:bodyPr wrap="square" rtlCol="0">
            <a:spAutoFit/>
          </a:bodyPr>
          <a:lstStyle/>
          <a:p>
            <a:r>
              <a:rPr lang="en-US" dirty="0" smtClean="0">
                <a:solidFill>
                  <a:prstClr val="black"/>
                </a:solidFill>
              </a:rPr>
              <a:t>Plays a role in emotional reactions and memory (responds to fear) </a:t>
            </a:r>
            <a:endParaRPr lang="en-US" dirty="0">
              <a:solidFill>
                <a:prstClr val="black"/>
              </a:solidFill>
            </a:endParaRPr>
          </a:p>
        </p:txBody>
      </p:sp>
      <p:sp>
        <p:nvSpPr>
          <p:cNvPr id="143" name="Oval 142"/>
          <p:cNvSpPr/>
          <p:nvPr/>
        </p:nvSpPr>
        <p:spPr>
          <a:xfrm>
            <a:off x="3124200" y="2057400"/>
            <a:ext cx="1371600" cy="1295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5" name="TextBox 144"/>
          <p:cNvSpPr txBox="1"/>
          <p:nvPr/>
        </p:nvSpPr>
        <p:spPr>
          <a:xfrm>
            <a:off x="4572000" y="2895600"/>
            <a:ext cx="3276600" cy="369332"/>
          </a:xfrm>
          <a:prstGeom prst="rect">
            <a:avLst/>
          </a:prstGeom>
          <a:noFill/>
          <a:ln w="38100">
            <a:solidFill>
              <a:srgbClr val="FF0000"/>
            </a:solidFill>
          </a:ln>
        </p:spPr>
        <p:txBody>
          <a:bodyPr wrap="square" rtlCol="0">
            <a:spAutoFit/>
          </a:bodyPr>
          <a:lstStyle/>
          <a:p>
            <a:r>
              <a:rPr lang="en-US" dirty="0" smtClean="0">
                <a:solidFill>
                  <a:prstClr val="black"/>
                </a:solidFill>
              </a:rPr>
              <a:t>Responsible for motor actions</a:t>
            </a:r>
            <a:endParaRPr lang="en-US" dirty="0">
              <a:solidFill>
                <a:prstClr val="black"/>
              </a:solidFill>
            </a:endParaRPr>
          </a:p>
        </p:txBody>
      </p:sp>
      <p:sp>
        <p:nvSpPr>
          <p:cNvPr id="147" name="TextBox 146"/>
          <p:cNvSpPr txBox="1"/>
          <p:nvPr/>
        </p:nvSpPr>
        <p:spPr>
          <a:xfrm>
            <a:off x="3048000" y="5706070"/>
            <a:ext cx="3810000" cy="923330"/>
          </a:xfrm>
          <a:prstGeom prst="rect">
            <a:avLst/>
          </a:prstGeom>
          <a:noFill/>
          <a:ln w="38100">
            <a:solidFill>
              <a:srgbClr val="FF0000"/>
            </a:solidFill>
          </a:ln>
        </p:spPr>
        <p:txBody>
          <a:bodyPr wrap="square" rtlCol="0">
            <a:spAutoFit/>
          </a:bodyPr>
          <a:lstStyle/>
          <a:p>
            <a:r>
              <a:rPr lang="en-US" dirty="0" smtClean="0">
                <a:solidFill>
                  <a:prstClr val="black"/>
                </a:solidFill>
              </a:rPr>
              <a:t>Connects the endocrine system (collection of hormone secreting glands) to the central nervous system. </a:t>
            </a:r>
            <a:endParaRPr lang="en-US" dirty="0">
              <a:solidFill>
                <a:prstClr val="black"/>
              </a:solidFill>
            </a:endParaRPr>
          </a:p>
        </p:txBody>
      </p:sp>
      <p:sp>
        <p:nvSpPr>
          <p:cNvPr id="148" name="Oval 147"/>
          <p:cNvSpPr/>
          <p:nvPr/>
        </p:nvSpPr>
        <p:spPr>
          <a:xfrm>
            <a:off x="4267200" y="4419600"/>
            <a:ext cx="457200" cy="457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992625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130"/>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128"/>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13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35"/>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131"/>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13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136"/>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138"/>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14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4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140"/>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142"/>
                                        </p:tgtEl>
                                        <p:attrNameLst>
                                          <p:attrName>style.visibility</p:attrName>
                                        </p:attrNameLst>
                                      </p:cBhvr>
                                      <p:to>
                                        <p:strVal val="hidden"/>
                                      </p:to>
                                    </p:set>
                                  </p:childTnLst>
                                </p:cTn>
                              </p:par>
                              <p:par>
                                <p:cTn id="45" presetID="1" presetClass="entr" presetSubtype="0" fill="hold" grpId="0" nodeType="withEffect">
                                  <p:stCondLst>
                                    <p:cond delay="0"/>
                                  </p:stCondLst>
                                  <p:childTnLst>
                                    <p:set>
                                      <p:cBhvr>
                                        <p:cTn id="46" dur="1" fill="hold">
                                          <p:stCondLst>
                                            <p:cond delay="0"/>
                                          </p:stCondLst>
                                        </p:cTn>
                                        <p:tgtEl>
                                          <p:spTgt spid="14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4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143"/>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145"/>
                                        </p:tgtEl>
                                        <p:attrNameLst>
                                          <p:attrName>style.visibility</p:attrName>
                                        </p:attrNameLst>
                                      </p:cBhvr>
                                      <p:to>
                                        <p:strVal val="hidden"/>
                                      </p:to>
                                    </p:set>
                                  </p:childTnLst>
                                </p:cTn>
                              </p:par>
                              <p:par>
                                <p:cTn id="55" presetID="1" presetClass="entr" presetSubtype="0" fill="hold" grpId="0" nodeType="withEffect">
                                  <p:stCondLst>
                                    <p:cond delay="0"/>
                                  </p:stCondLst>
                                  <p:childTnLst>
                                    <p:set>
                                      <p:cBhvr>
                                        <p:cTn id="56" dur="1" fill="hold">
                                          <p:stCondLst>
                                            <p:cond delay="0"/>
                                          </p:stCondLst>
                                        </p:cTn>
                                        <p:tgtEl>
                                          <p:spTgt spid="14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4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148"/>
                                        </p:tgtEl>
                                        <p:attrNameLst>
                                          <p:attrName>style.visibility</p:attrName>
                                        </p:attrNameLst>
                                      </p:cBhvr>
                                      <p:to>
                                        <p:strVal val="hidden"/>
                                      </p:to>
                                    </p:set>
                                  </p:childTnLst>
                                </p:cTn>
                              </p:par>
                              <p:par>
                                <p:cTn id="63" presetID="1" presetClass="exit" presetSubtype="0" fill="hold" grpId="1" nodeType="withEffect">
                                  <p:stCondLst>
                                    <p:cond delay="0"/>
                                  </p:stCondLst>
                                  <p:childTnLst>
                                    <p:set>
                                      <p:cBhvr>
                                        <p:cTn id="64" dur="1" fill="hold">
                                          <p:stCondLst>
                                            <p:cond delay="0"/>
                                          </p:stCondLst>
                                        </p:cTn>
                                        <p:tgtEl>
                                          <p:spTgt spid="1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 grpId="0" animBg="1"/>
      <p:bldP spid="128" grpId="1" animBg="1"/>
      <p:bldP spid="130" grpId="0" animBg="1"/>
      <p:bldP spid="130" grpId="1" animBg="1"/>
      <p:bldP spid="131" grpId="0" animBg="1"/>
      <p:bldP spid="131" grpId="1" animBg="1"/>
      <p:bldP spid="135" grpId="0" animBg="1"/>
      <p:bldP spid="135" grpId="1" animBg="1"/>
      <p:bldP spid="136" grpId="0" animBg="1"/>
      <p:bldP spid="136" grpId="1" animBg="1"/>
      <p:bldP spid="138" grpId="0" animBg="1"/>
      <p:bldP spid="138" grpId="1" animBg="1"/>
      <p:bldP spid="140" grpId="0" animBg="1"/>
      <p:bldP spid="140" grpId="1" animBg="1"/>
      <p:bldP spid="142" grpId="0" animBg="1"/>
      <p:bldP spid="142" grpId="1" animBg="1"/>
      <p:bldP spid="143" grpId="0" animBg="1"/>
      <p:bldP spid="143" grpId="1" animBg="1"/>
      <p:bldP spid="145" grpId="0" animBg="1"/>
      <p:bldP spid="145" grpId="1" animBg="1"/>
      <p:bldP spid="147" grpId="0" animBg="1"/>
      <p:bldP spid="147" grpId="1" animBg="1"/>
      <p:bldP spid="148" grpId="0" animBg="1"/>
      <p:bldP spid="148"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dirty="0" smtClean="0">
                <a:solidFill>
                  <a:srgbClr val="0070C0"/>
                </a:solidFill>
              </a:rPr>
              <a:t>Computational Brain Architecture</a:t>
            </a:r>
            <a:endParaRPr lang="en-US" dirty="0">
              <a:solidFill>
                <a:srgbClr val="0070C0"/>
              </a:solidFill>
            </a:endParaRPr>
          </a:p>
        </p:txBody>
      </p:sp>
      <p:pic>
        <p:nvPicPr>
          <p:cNvPr id="4" name="Picture 6"/>
          <p:cNvPicPr>
            <a:picLocks noChangeAspect="1" noChangeArrowheads="1"/>
          </p:cNvPicPr>
          <p:nvPr/>
        </p:nvPicPr>
        <p:blipFill>
          <a:blip r:embed="rId2" cstate="print">
            <a:clrChange>
              <a:clrFrom>
                <a:srgbClr val="FBFFFF"/>
              </a:clrFrom>
              <a:clrTo>
                <a:srgbClr val="FBFFFF">
                  <a:alpha val="0"/>
                </a:srgbClr>
              </a:clrTo>
            </a:clrChange>
          </a:blip>
          <a:srcRect/>
          <a:stretch>
            <a:fillRect/>
          </a:stretch>
        </p:blipFill>
        <p:spPr bwMode="auto">
          <a:xfrm>
            <a:off x="5232400" y="3043237"/>
            <a:ext cx="214313" cy="252413"/>
          </a:xfrm>
          <a:prstGeom prst="rect">
            <a:avLst/>
          </a:prstGeom>
          <a:noFill/>
          <a:ln w="9525">
            <a:noFill/>
            <a:miter lim="800000"/>
            <a:headEnd/>
            <a:tailEnd/>
          </a:ln>
        </p:spPr>
      </p:pic>
      <p:pic>
        <p:nvPicPr>
          <p:cNvPr id="5" name="Picture 2" descr="F:\Users\goodman\Desktop\RESEARCH\__COLLABORATORS\Collab-Nicolescu\monica-2009\2009-10-20.mn(budget+draft)\brain.png"/>
          <p:cNvPicPr>
            <a:picLocks noChangeAspect="1" noChangeArrowheads="1"/>
          </p:cNvPicPr>
          <p:nvPr/>
        </p:nvPicPr>
        <p:blipFill>
          <a:blip r:embed="rId3" cstate="print">
            <a:clrChange>
              <a:clrFrom>
                <a:srgbClr val="FFFFFF"/>
              </a:clrFrom>
              <a:clrTo>
                <a:srgbClr val="FFFFFF">
                  <a:alpha val="0"/>
                </a:srgbClr>
              </a:clrTo>
            </a:clrChange>
            <a:lum bright="10000"/>
          </a:blip>
          <a:srcRect/>
          <a:stretch>
            <a:fillRect/>
          </a:stretch>
        </p:blipFill>
        <p:spPr bwMode="auto">
          <a:xfrm>
            <a:off x="6176963" y="2284412"/>
            <a:ext cx="2625725" cy="2330450"/>
          </a:xfrm>
          <a:prstGeom prst="rect">
            <a:avLst/>
          </a:prstGeom>
          <a:noFill/>
          <a:ln w="9525">
            <a:noFill/>
            <a:miter lim="800000"/>
            <a:headEnd/>
            <a:tailEnd/>
          </a:ln>
        </p:spPr>
      </p:pic>
      <p:pic>
        <p:nvPicPr>
          <p:cNvPr id="7" name="Picture 6"/>
          <p:cNvPicPr>
            <a:picLocks noChangeAspect="1" noChangeArrowheads="1"/>
          </p:cNvPicPr>
          <p:nvPr/>
        </p:nvPicPr>
        <p:blipFill>
          <a:blip r:embed="rId4" cstate="print"/>
          <a:srcRect/>
          <a:stretch>
            <a:fillRect/>
          </a:stretch>
        </p:blipFill>
        <p:spPr bwMode="auto">
          <a:xfrm>
            <a:off x="7543800" y="3808412"/>
            <a:ext cx="215900" cy="255588"/>
          </a:xfrm>
          <a:prstGeom prst="rect">
            <a:avLst/>
          </a:prstGeom>
          <a:noFill/>
          <a:ln w="9525">
            <a:noFill/>
            <a:miter lim="800000"/>
            <a:headEnd/>
            <a:tailEnd/>
          </a:ln>
        </p:spPr>
      </p:pic>
      <p:pic>
        <p:nvPicPr>
          <p:cNvPr id="8" name="Picture 17"/>
          <p:cNvPicPr>
            <a:picLocks noChangeAspect="1" noChangeArrowheads="1"/>
          </p:cNvPicPr>
          <p:nvPr/>
        </p:nvPicPr>
        <p:blipFill>
          <a:blip r:embed="rId5" cstate="print"/>
          <a:srcRect/>
          <a:stretch>
            <a:fillRect/>
          </a:stretch>
        </p:blipFill>
        <p:spPr bwMode="auto">
          <a:xfrm>
            <a:off x="6862763" y="3351212"/>
            <a:ext cx="204787" cy="242888"/>
          </a:xfrm>
          <a:prstGeom prst="rect">
            <a:avLst/>
          </a:prstGeom>
          <a:noFill/>
          <a:ln w="9525">
            <a:noFill/>
            <a:miter lim="800000"/>
            <a:headEnd/>
            <a:tailEnd/>
          </a:ln>
        </p:spPr>
      </p:pic>
      <p:cxnSp>
        <p:nvCxnSpPr>
          <p:cNvPr id="9" name="Straight Arrow Connector 8"/>
          <p:cNvCxnSpPr/>
          <p:nvPr/>
        </p:nvCxnSpPr>
        <p:spPr>
          <a:xfrm rot="10800000" flipV="1">
            <a:off x="7151688" y="3400425"/>
            <a:ext cx="1311275" cy="457200"/>
          </a:xfrm>
          <a:prstGeom prst="straightConnector1">
            <a:avLst/>
          </a:prstGeom>
          <a:ln w="12700">
            <a:solidFill>
              <a:srgbClr val="00D25F"/>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7" idx="1"/>
          </p:cNvCxnSpPr>
          <p:nvPr/>
        </p:nvCxnSpPr>
        <p:spPr>
          <a:xfrm rot="10800000">
            <a:off x="7151690" y="3857626"/>
            <a:ext cx="392111" cy="78580"/>
          </a:xfrm>
          <a:prstGeom prst="straightConnector1">
            <a:avLst/>
          </a:prstGeom>
          <a:ln w="12700">
            <a:solidFill>
              <a:srgbClr val="00D25F"/>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rot="16200000" flipV="1">
            <a:off x="6947694" y="3612356"/>
            <a:ext cx="100012" cy="63500"/>
          </a:xfrm>
          <a:prstGeom prst="straightConnector1">
            <a:avLst/>
          </a:prstGeom>
          <a:ln w="127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2" name="Picture 7"/>
          <p:cNvPicPr>
            <a:picLocks noChangeAspect="1" noChangeArrowheads="1"/>
          </p:cNvPicPr>
          <p:nvPr/>
        </p:nvPicPr>
        <p:blipFill>
          <a:blip r:embed="rId6" cstate="print"/>
          <a:srcRect/>
          <a:stretch>
            <a:fillRect/>
          </a:stretch>
        </p:blipFill>
        <p:spPr bwMode="auto">
          <a:xfrm>
            <a:off x="7772400" y="3656012"/>
            <a:ext cx="215900" cy="255588"/>
          </a:xfrm>
          <a:prstGeom prst="rect">
            <a:avLst/>
          </a:prstGeom>
          <a:noFill/>
          <a:ln w="9525">
            <a:noFill/>
            <a:miter lim="800000"/>
            <a:headEnd/>
            <a:tailEnd/>
          </a:ln>
        </p:spPr>
      </p:pic>
      <p:cxnSp>
        <p:nvCxnSpPr>
          <p:cNvPr id="13" name="Straight Arrow Connector 12"/>
          <p:cNvCxnSpPr/>
          <p:nvPr/>
        </p:nvCxnSpPr>
        <p:spPr>
          <a:xfrm rot="16200000" flipH="1" flipV="1">
            <a:off x="7417594" y="3466306"/>
            <a:ext cx="125413" cy="657225"/>
          </a:xfrm>
          <a:prstGeom prst="straightConnector1">
            <a:avLst/>
          </a:prstGeom>
          <a:ln w="12700">
            <a:solidFill>
              <a:srgbClr val="00D25F"/>
            </a:solidFill>
            <a:prstDash val="dash"/>
            <a:headEnd type="none" w="med" len="med"/>
            <a:tailEnd type="oval" w="med" len="med"/>
          </a:ln>
        </p:spPr>
        <p:style>
          <a:lnRef idx="1">
            <a:schemeClr val="accent1"/>
          </a:lnRef>
          <a:fillRef idx="0">
            <a:schemeClr val="accent1"/>
          </a:fillRef>
          <a:effectRef idx="0">
            <a:schemeClr val="accent1"/>
          </a:effectRef>
          <a:fontRef idx="minor">
            <a:schemeClr val="tx1"/>
          </a:fontRef>
        </p:style>
      </p:cxnSp>
      <p:pic>
        <p:nvPicPr>
          <p:cNvPr id="14" name="Picture 19"/>
          <p:cNvPicPr>
            <a:picLocks noChangeAspect="1" noChangeArrowheads="1"/>
          </p:cNvPicPr>
          <p:nvPr/>
        </p:nvPicPr>
        <p:blipFill>
          <a:blip r:embed="rId7" cstate="print"/>
          <a:srcRect/>
          <a:stretch>
            <a:fillRect/>
          </a:stretch>
        </p:blipFill>
        <p:spPr bwMode="auto">
          <a:xfrm>
            <a:off x="8462963" y="3275012"/>
            <a:ext cx="215900" cy="250825"/>
          </a:xfrm>
          <a:prstGeom prst="rect">
            <a:avLst/>
          </a:prstGeom>
          <a:noFill/>
          <a:ln w="9525">
            <a:noFill/>
            <a:miter lim="800000"/>
            <a:headEnd/>
            <a:tailEnd/>
          </a:ln>
        </p:spPr>
      </p:pic>
      <p:cxnSp>
        <p:nvCxnSpPr>
          <p:cNvPr id="15" name="Straight Arrow Connector 14"/>
          <p:cNvCxnSpPr/>
          <p:nvPr/>
        </p:nvCxnSpPr>
        <p:spPr>
          <a:xfrm flipV="1">
            <a:off x="7067550" y="3046412"/>
            <a:ext cx="533400" cy="427038"/>
          </a:xfrm>
          <a:prstGeom prst="straightConnector1">
            <a:avLst/>
          </a:prstGeom>
          <a:ln w="127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10800000">
            <a:off x="7051675" y="2868612"/>
            <a:ext cx="549275" cy="71438"/>
          </a:xfrm>
          <a:prstGeom prst="straightConnector1">
            <a:avLst/>
          </a:prstGeom>
          <a:ln w="12700">
            <a:solidFill>
              <a:srgbClr val="00D25F"/>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rot="10800000">
            <a:off x="7204075" y="2563812"/>
            <a:ext cx="549275" cy="76200"/>
          </a:xfrm>
          <a:prstGeom prst="straightConnector1">
            <a:avLst/>
          </a:prstGeom>
          <a:ln w="12700">
            <a:solidFill>
              <a:srgbClr val="00D25F"/>
            </a:solidFill>
            <a:prstDash val="sysDash"/>
            <a:headEnd type="none" w="med" len="med"/>
            <a:tailEnd type="oval" w="med" len="med"/>
          </a:ln>
        </p:spPr>
        <p:style>
          <a:lnRef idx="1">
            <a:schemeClr val="accent1"/>
          </a:lnRef>
          <a:fillRef idx="0">
            <a:schemeClr val="accent1"/>
          </a:fillRef>
          <a:effectRef idx="0">
            <a:schemeClr val="accent1"/>
          </a:effectRef>
          <a:fontRef idx="minor">
            <a:schemeClr val="tx1"/>
          </a:fontRef>
        </p:style>
      </p:cxnSp>
      <p:pic>
        <p:nvPicPr>
          <p:cNvPr id="18" name="Picture 18"/>
          <p:cNvPicPr>
            <a:picLocks noChangeAspect="1" noChangeArrowheads="1"/>
          </p:cNvPicPr>
          <p:nvPr/>
        </p:nvPicPr>
        <p:blipFill>
          <a:blip r:embed="rId8" cstate="print"/>
          <a:srcRect/>
          <a:stretch>
            <a:fillRect/>
          </a:stretch>
        </p:blipFill>
        <p:spPr bwMode="auto">
          <a:xfrm>
            <a:off x="6938963" y="3732212"/>
            <a:ext cx="212725" cy="252413"/>
          </a:xfrm>
          <a:prstGeom prst="rect">
            <a:avLst/>
          </a:prstGeom>
          <a:noFill/>
          <a:ln w="9525">
            <a:noFill/>
            <a:miter lim="800000"/>
            <a:headEnd/>
            <a:tailEnd/>
          </a:ln>
        </p:spPr>
      </p:pic>
      <p:pic>
        <p:nvPicPr>
          <p:cNvPr id="19" name="Picture 7"/>
          <p:cNvPicPr>
            <a:picLocks noChangeAspect="1" noChangeArrowheads="1"/>
          </p:cNvPicPr>
          <p:nvPr/>
        </p:nvPicPr>
        <p:blipFill>
          <a:blip r:embed="rId9" cstate="print"/>
          <a:srcRect/>
          <a:stretch>
            <a:fillRect/>
          </a:stretch>
        </p:blipFill>
        <p:spPr bwMode="auto">
          <a:xfrm>
            <a:off x="6991350" y="2436812"/>
            <a:ext cx="212725" cy="252413"/>
          </a:xfrm>
          <a:prstGeom prst="rect">
            <a:avLst/>
          </a:prstGeom>
          <a:noFill/>
          <a:ln w="9525">
            <a:noFill/>
            <a:miter lim="800000"/>
            <a:headEnd/>
            <a:tailEnd/>
          </a:ln>
        </p:spPr>
      </p:pic>
      <p:pic>
        <p:nvPicPr>
          <p:cNvPr id="20" name="Picture 6"/>
          <p:cNvPicPr>
            <a:picLocks noChangeAspect="1" noChangeArrowheads="1"/>
          </p:cNvPicPr>
          <p:nvPr/>
        </p:nvPicPr>
        <p:blipFill>
          <a:blip r:embed="rId2" cstate="print">
            <a:clrChange>
              <a:clrFrom>
                <a:srgbClr val="FBFFFF"/>
              </a:clrFrom>
              <a:clrTo>
                <a:srgbClr val="FBFFFF">
                  <a:alpha val="0"/>
                </a:srgbClr>
              </a:clrTo>
            </a:clrChange>
          </a:blip>
          <a:srcRect/>
          <a:stretch>
            <a:fillRect/>
          </a:stretch>
        </p:blipFill>
        <p:spPr bwMode="auto">
          <a:xfrm>
            <a:off x="6838950" y="2741612"/>
            <a:ext cx="212725" cy="252413"/>
          </a:xfrm>
          <a:prstGeom prst="rect">
            <a:avLst/>
          </a:prstGeom>
          <a:noFill/>
          <a:ln w="9525">
            <a:noFill/>
            <a:miter lim="800000"/>
            <a:headEnd/>
            <a:tailEnd/>
          </a:ln>
        </p:spPr>
      </p:pic>
      <p:pic>
        <p:nvPicPr>
          <p:cNvPr id="21" name="Picture 2" descr="F:\Users\goodman\Desktop\RESEARCH\__COLLABORATORS\Collab-Nicolescu\monica-2009\2009-10-20.mn(budget+draft)\brain.png"/>
          <p:cNvPicPr>
            <a:picLocks noChangeAspect="1" noChangeArrowheads="1"/>
          </p:cNvPicPr>
          <p:nvPr/>
        </p:nvPicPr>
        <p:blipFill>
          <a:blip r:embed="rId3" cstate="print">
            <a:clrChange>
              <a:clrFrom>
                <a:srgbClr val="FFFFFF"/>
              </a:clrFrom>
              <a:clrTo>
                <a:srgbClr val="FFFFFF">
                  <a:alpha val="0"/>
                </a:srgbClr>
              </a:clrTo>
            </a:clrChange>
            <a:lum bright="10000"/>
          </a:blip>
          <a:srcRect/>
          <a:stretch>
            <a:fillRect/>
          </a:stretch>
        </p:blipFill>
        <p:spPr bwMode="auto">
          <a:xfrm>
            <a:off x="1657350" y="2208212"/>
            <a:ext cx="2625725" cy="2330450"/>
          </a:xfrm>
          <a:prstGeom prst="rect">
            <a:avLst/>
          </a:prstGeom>
          <a:noFill/>
          <a:ln w="9525">
            <a:noFill/>
            <a:miter lim="800000"/>
            <a:headEnd/>
            <a:tailEnd/>
          </a:ln>
        </p:spPr>
      </p:pic>
      <p:pic>
        <p:nvPicPr>
          <p:cNvPr id="22" name="Picture 6"/>
          <p:cNvPicPr>
            <a:picLocks noChangeAspect="1" noChangeArrowheads="1"/>
          </p:cNvPicPr>
          <p:nvPr/>
        </p:nvPicPr>
        <p:blipFill>
          <a:blip r:embed="rId4" cstate="print"/>
          <a:srcRect/>
          <a:stretch>
            <a:fillRect/>
          </a:stretch>
        </p:blipFill>
        <p:spPr bwMode="auto">
          <a:xfrm>
            <a:off x="3028950" y="3732212"/>
            <a:ext cx="212725" cy="250825"/>
          </a:xfrm>
          <a:prstGeom prst="rect">
            <a:avLst/>
          </a:prstGeom>
          <a:noFill/>
          <a:ln w="9525">
            <a:noFill/>
            <a:miter lim="800000"/>
            <a:headEnd/>
            <a:tailEnd/>
          </a:ln>
        </p:spPr>
      </p:pic>
      <p:pic>
        <p:nvPicPr>
          <p:cNvPr id="23" name="Picture 8"/>
          <p:cNvPicPr>
            <a:picLocks noChangeAspect="1" noChangeArrowheads="1"/>
          </p:cNvPicPr>
          <p:nvPr/>
        </p:nvPicPr>
        <p:blipFill>
          <a:blip r:embed="rId10" cstate="print"/>
          <a:srcRect/>
          <a:stretch>
            <a:fillRect/>
          </a:stretch>
        </p:blipFill>
        <p:spPr bwMode="auto">
          <a:xfrm>
            <a:off x="3105150" y="2360612"/>
            <a:ext cx="212725" cy="250825"/>
          </a:xfrm>
          <a:prstGeom prst="rect">
            <a:avLst/>
          </a:prstGeom>
          <a:noFill/>
          <a:ln w="9525">
            <a:noFill/>
            <a:miter lim="800000"/>
            <a:headEnd/>
            <a:tailEnd/>
          </a:ln>
        </p:spPr>
      </p:pic>
      <p:pic>
        <p:nvPicPr>
          <p:cNvPr id="24" name="Picture 16"/>
          <p:cNvPicPr>
            <a:picLocks noChangeAspect="1" noChangeArrowheads="1"/>
          </p:cNvPicPr>
          <p:nvPr/>
        </p:nvPicPr>
        <p:blipFill>
          <a:blip r:embed="rId11" cstate="print"/>
          <a:srcRect/>
          <a:stretch>
            <a:fillRect/>
          </a:stretch>
        </p:blipFill>
        <p:spPr bwMode="auto">
          <a:xfrm>
            <a:off x="3790950" y="2970212"/>
            <a:ext cx="228600" cy="265113"/>
          </a:xfrm>
          <a:prstGeom prst="rect">
            <a:avLst/>
          </a:prstGeom>
          <a:noFill/>
          <a:ln w="9525">
            <a:noFill/>
            <a:miter lim="800000"/>
            <a:headEnd/>
            <a:tailEnd/>
          </a:ln>
        </p:spPr>
      </p:pic>
      <p:pic>
        <p:nvPicPr>
          <p:cNvPr id="25" name="Picture 9"/>
          <p:cNvPicPr>
            <a:picLocks noChangeAspect="1" noChangeArrowheads="1"/>
          </p:cNvPicPr>
          <p:nvPr/>
        </p:nvPicPr>
        <p:blipFill>
          <a:blip r:embed="rId12" cstate="print"/>
          <a:srcRect/>
          <a:stretch>
            <a:fillRect/>
          </a:stretch>
        </p:blipFill>
        <p:spPr bwMode="auto">
          <a:xfrm>
            <a:off x="2876550" y="2589212"/>
            <a:ext cx="201613" cy="238125"/>
          </a:xfrm>
          <a:prstGeom prst="rect">
            <a:avLst/>
          </a:prstGeom>
          <a:noFill/>
          <a:ln w="9525">
            <a:noFill/>
            <a:miter lim="800000"/>
            <a:headEnd/>
            <a:tailEnd/>
          </a:ln>
        </p:spPr>
      </p:pic>
      <p:pic>
        <p:nvPicPr>
          <p:cNvPr id="26" name="Picture 17"/>
          <p:cNvPicPr>
            <a:picLocks noChangeAspect="1" noChangeArrowheads="1"/>
          </p:cNvPicPr>
          <p:nvPr/>
        </p:nvPicPr>
        <p:blipFill>
          <a:blip r:embed="rId5" cstate="print"/>
          <a:srcRect/>
          <a:stretch>
            <a:fillRect/>
          </a:stretch>
        </p:blipFill>
        <p:spPr bwMode="auto">
          <a:xfrm>
            <a:off x="2343150" y="3275012"/>
            <a:ext cx="201613" cy="238125"/>
          </a:xfrm>
          <a:prstGeom prst="rect">
            <a:avLst/>
          </a:prstGeom>
          <a:noFill/>
          <a:ln w="9525">
            <a:noFill/>
            <a:miter lim="800000"/>
            <a:headEnd/>
            <a:tailEnd/>
          </a:ln>
        </p:spPr>
      </p:pic>
      <p:cxnSp>
        <p:nvCxnSpPr>
          <p:cNvPr id="27" name="Straight Arrow Connector 26"/>
          <p:cNvCxnSpPr/>
          <p:nvPr/>
        </p:nvCxnSpPr>
        <p:spPr>
          <a:xfrm rot="10800000" flipV="1">
            <a:off x="2628900" y="2874962"/>
            <a:ext cx="1009650" cy="904875"/>
          </a:xfrm>
          <a:prstGeom prst="straightConnector1">
            <a:avLst/>
          </a:prstGeom>
          <a:ln w="12700">
            <a:solidFill>
              <a:srgbClr val="00D25F"/>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pic>
        <p:nvPicPr>
          <p:cNvPr id="28" name="Picture 15"/>
          <p:cNvPicPr>
            <a:picLocks noChangeAspect="1" noChangeArrowheads="1"/>
          </p:cNvPicPr>
          <p:nvPr/>
        </p:nvPicPr>
        <p:blipFill>
          <a:blip r:embed="rId13" cstate="print"/>
          <a:srcRect/>
          <a:stretch>
            <a:fillRect/>
          </a:stretch>
        </p:blipFill>
        <p:spPr bwMode="auto">
          <a:xfrm>
            <a:off x="3638550" y="2741612"/>
            <a:ext cx="228600" cy="265113"/>
          </a:xfrm>
          <a:prstGeom prst="rect">
            <a:avLst/>
          </a:prstGeom>
          <a:noFill/>
          <a:ln w="9525">
            <a:noFill/>
            <a:miter lim="800000"/>
            <a:headEnd/>
            <a:tailEnd/>
          </a:ln>
        </p:spPr>
      </p:pic>
      <p:cxnSp>
        <p:nvCxnSpPr>
          <p:cNvPr id="29" name="Straight Arrow Connector 28"/>
          <p:cNvCxnSpPr/>
          <p:nvPr/>
        </p:nvCxnSpPr>
        <p:spPr>
          <a:xfrm rot="10800000" flipV="1">
            <a:off x="2628900" y="3103562"/>
            <a:ext cx="1162050" cy="676275"/>
          </a:xfrm>
          <a:prstGeom prst="straightConnector1">
            <a:avLst/>
          </a:prstGeom>
          <a:ln w="12700">
            <a:solidFill>
              <a:srgbClr val="00D25F"/>
            </a:solidFill>
            <a:prstDash val="sysDash"/>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rot="10800000">
            <a:off x="2628900" y="3779837"/>
            <a:ext cx="400050" cy="77788"/>
          </a:xfrm>
          <a:prstGeom prst="straightConnector1">
            <a:avLst/>
          </a:prstGeom>
          <a:ln w="12700">
            <a:solidFill>
              <a:srgbClr val="00D25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rot="16200000" flipV="1">
            <a:off x="2413000" y="3544887"/>
            <a:ext cx="142875" cy="79375"/>
          </a:xfrm>
          <a:prstGeom prst="straightConnector1">
            <a:avLst/>
          </a:prstGeom>
          <a:ln w="127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rot="5400000">
            <a:off x="2336007" y="2904330"/>
            <a:ext cx="1168400" cy="582613"/>
          </a:xfrm>
          <a:prstGeom prst="straightConnector1">
            <a:avLst/>
          </a:prstGeom>
          <a:ln w="12700">
            <a:solidFill>
              <a:srgbClr val="00D25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rot="5400000">
            <a:off x="2327275" y="3128962"/>
            <a:ext cx="952500" cy="349250"/>
          </a:xfrm>
          <a:prstGeom prst="straightConnector1">
            <a:avLst/>
          </a:prstGeom>
          <a:ln w="12700">
            <a:solidFill>
              <a:srgbClr val="00D25F"/>
            </a:solidFill>
            <a:prstDash val="sysDash"/>
            <a:headEnd type="none" w="med" len="med"/>
            <a:tailEnd type="oval" w="med" len="med"/>
          </a:ln>
        </p:spPr>
        <p:style>
          <a:lnRef idx="1">
            <a:schemeClr val="accent1"/>
          </a:lnRef>
          <a:fillRef idx="0">
            <a:schemeClr val="accent1"/>
          </a:fillRef>
          <a:effectRef idx="0">
            <a:schemeClr val="accent1"/>
          </a:effectRef>
          <a:fontRef idx="minor">
            <a:schemeClr val="tx1"/>
          </a:fontRef>
        </p:style>
      </p:cxnSp>
      <p:pic>
        <p:nvPicPr>
          <p:cNvPr id="34" name="Picture 7"/>
          <p:cNvPicPr>
            <a:picLocks noChangeAspect="1" noChangeArrowheads="1"/>
          </p:cNvPicPr>
          <p:nvPr/>
        </p:nvPicPr>
        <p:blipFill>
          <a:blip r:embed="rId6" cstate="print"/>
          <a:srcRect/>
          <a:stretch>
            <a:fillRect/>
          </a:stretch>
        </p:blipFill>
        <p:spPr bwMode="auto">
          <a:xfrm>
            <a:off x="3244850" y="3529012"/>
            <a:ext cx="212725" cy="250825"/>
          </a:xfrm>
          <a:prstGeom prst="rect">
            <a:avLst/>
          </a:prstGeom>
          <a:noFill/>
          <a:ln w="9525">
            <a:noFill/>
            <a:miter lim="800000"/>
            <a:headEnd/>
            <a:tailEnd/>
          </a:ln>
        </p:spPr>
      </p:pic>
      <p:cxnSp>
        <p:nvCxnSpPr>
          <p:cNvPr id="35" name="Straight Arrow Connector 34"/>
          <p:cNvCxnSpPr/>
          <p:nvPr/>
        </p:nvCxnSpPr>
        <p:spPr>
          <a:xfrm rot="16200000" flipH="1" flipV="1">
            <a:off x="2864644" y="3293268"/>
            <a:ext cx="250825" cy="722313"/>
          </a:xfrm>
          <a:prstGeom prst="straightConnector1">
            <a:avLst/>
          </a:prstGeom>
          <a:ln w="12700">
            <a:solidFill>
              <a:srgbClr val="00D25F"/>
            </a:solidFill>
            <a:prstDash val="dash"/>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36" name="Isosceles Triangle 35"/>
          <p:cNvSpPr/>
          <p:nvPr/>
        </p:nvSpPr>
        <p:spPr>
          <a:xfrm>
            <a:off x="2724150" y="3808412"/>
            <a:ext cx="76200" cy="76200"/>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ndParaRPr>
          </a:p>
        </p:txBody>
      </p:sp>
      <p:cxnSp>
        <p:nvCxnSpPr>
          <p:cNvPr id="37" name="Straight Arrow Connector 36"/>
          <p:cNvCxnSpPr/>
          <p:nvPr/>
        </p:nvCxnSpPr>
        <p:spPr>
          <a:xfrm rot="10800000" flipV="1">
            <a:off x="2500313" y="2486025"/>
            <a:ext cx="604837" cy="1587"/>
          </a:xfrm>
          <a:prstGeom prst="straightConnector1">
            <a:avLst/>
          </a:prstGeom>
          <a:ln w="12700">
            <a:solidFill>
              <a:srgbClr val="00D25F"/>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rot="10800000" flipV="1">
            <a:off x="2281238" y="2708275"/>
            <a:ext cx="595312" cy="14287"/>
          </a:xfrm>
          <a:prstGeom prst="straightConnector1">
            <a:avLst/>
          </a:prstGeom>
          <a:ln w="12700">
            <a:solidFill>
              <a:srgbClr val="00D25F"/>
            </a:solidFill>
            <a:prstDash val="sysDash"/>
            <a:headEnd type="none" w="med" len="med"/>
            <a:tailEnd type="oval" w="med" len="med"/>
          </a:ln>
        </p:spPr>
        <p:style>
          <a:lnRef idx="1">
            <a:schemeClr val="accent1"/>
          </a:lnRef>
          <a:fillRef idx="0">
            <a:schemeClr val="accent1"/>
          </a:fillRef>
          <a:effectRef idx="0">
            <a:schemeClr val="accent1"/>
          </a:effectRef>
          <a:fontRef idx="minor">
            <a:schemeClr val="tx1"/>
          </a:fontRef>
        </p:style>
      </p:cxnSp>
      <p:pic>
        <p:nvPicPr>
          <p:cNvPr id="39" name="Picture 4"/>
          <p:cNvPicPr>
            <a:picLocks noChangeAspect="1" noChangeArrowheads="1"/>
          </p:cNvPicPr>
          <p:nvPr/>
        </p:nvPicPr>
        <p:blipFill>
          <a:blip r:embed="rId14" cstate="print"/>
          <a:srcRect/>
          <a:stretch>
            <a:fillRect/>
          </a:stretch>
        </p:blipFill>
        <p:spPr bwMode="auto">
          <a:xfrm>
            <a:off x="2286000" y="2360612"/>
            <a:ext cx="214313" cy="254000"/>
          </a:xfrm>
          <a:prstGeom prst="rect">
            <a:avLst/>
          </a:prstGeom>
          <a:noFill/>
          <a:ln w="9525">
            <a:noFill/>
            <a:miter lim="800000"/>
            <a:headEnd/>
            <a:tailEnd/>
          </a:ln>
        </p:spPr>
      </p:pic>
      <p:pic>
        <p:nvPicPr>
          <p:cNvPr id="40" name="Picture 5"/>
          <p:cNvPicPr>
            <a:picLocks noChangeAspect="1" noChangeArrowheads="1"/>
          </p:cNvPicPr>
          <p:nvPr/>
        </p:nvPicPr>
        <p:blipFill>
          <a:blip r:embed="rId15" cstate="print">
            <a:clrChange>
              <a:clrFrom>
                <a:srgbClr val="F9FEFF"/>
              </a:clrFrom>
              <a:clrTo>
                <a:srgbClr val="F9FEFF">
                  <a:alpha val="0"/>
                </a:srgbClr>
              </a:clrTo>
            </a:clrChange>
          </a:blip>
          <a:srcRect/>
          <a:stretch>
            <a:fillRect/>
          </a:stretch>
        </p:blipFill>
        <p:spPr bwMode="auto">
          <a:xfrm>
            <a:off x="2057400" y="2589212"/>
            <a:ext cx="223838" cy="265113"/>
          </a:xfrm>
          <a:prstGeom prst="rect">
            <a:avLst/>
          </a:prstGeom>
          <a:noFill/>
          <a:ln w="9525">
            <a:noFill/>
            <a:miter lim="800000"/>
            <a:headEnd/>
            <a:tailEnd/>
          </a:ln>
        </p:spPr>
      </p:pic>
      <p:pic>
        <p:nvPicPr>
          <p:cNvPr id="41" name="Picture 18"/>
          <p:cNvPicPr>
            <a:picLocks noChangeAspect="1" noChangeArrowheads="1"/>
          </p:cNvPicPr>
          <p:nvPr/>
        </p:nvPicPr>
        <p:blipFill>
          <a:blip r:embed="rId8" cstate="print"/>
          <a:srcRect/>
          <a:stretch>
            <a:fillRect/>
          </a:stretch>
        </p:blipFill>
        <p:spPr bwMode="auto">
          <a:xfrm>
            <a:off x="2419350" y="3656012"/>
            <a:ext cx="209550" cy="247650"/>
          </a:xfrm>
          <a:prstGeom prst="rect">
            <a:avLst/>
          </a:prstGeom>
          <a:noFill/>
          <a:ln w="9525">
            <a:noFill/>
            <a:miter lim="800000"/>
            <a:headEnd/>
            <a:tailEnd/>
          </a:ln>
        </p:spPr>
      </p:pic>
      <p:cxnSp>
        <p:nvCxnSpPr>
          <p:cNvPr id="42" name="Straight Arrow Connector 41"/>
          <p:cNvCxnSpPr>
            <a:endCxn id="53" idx="2"/>
          </p:cNvCxnSpPr>
          <p:nvPr/>
        </p:nvCxnSpPr>
        <p:spPr>
          <a:xfrm rot="10800000">
            <a:off x="1495425" y="2566987"/>
            <a:ext cx="561975" cy="155575"/>
          </a:xfrm>
          <a:prstGeom prst="straightConnector1">
            <a:avLst/>
          </a:prstGeom>
          <a:ln w="12700">
            <a:solidFill>
              <a:schemeClr val="tx1"/>
            </a:solidFill>
            <a:prstDash val="sysDash"/>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endCxn id="53" idx="3"/>
          </p:cNvCxnSpPr>
          <p:nvPr/>
        </p:nvCxnSpPr>
        <p:spPr>
          <a:xfrm rot="10800000">
            <a:off x="1847850" y="2413000"/>
            <a:ext cx="438150" cy="74612"/>
          </a:xfrm>
          <a:prstGeom prst="straightConnector1">
            <a:avLst/>
          </a:prstGeom>
          <a:ln w="12700">
            <a:solidFill>
              <a:schemeClr val="tx1"/>
            </a:solidFill>
            <a:prstDash val="sysDash"/>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endCxn id="54" idx="1"/>
          </p:cNvCxnSpPr>
          <p:nvPr/>
        </p:nvCxnSpPr>
        <p:spPr>
          <a:xfrm flipV="1">
            <a:off x="3879850" y="2435126"/>
            <a:ext cx="383876" cy="363636"/>
          </a:xfrm>
          <a:prstGeom prst="straightConnector1">
            <a:avLst/>
          </a:prstGeom>
          <a:ln w="12700">
            <a:solidFill>
              <a:schemeClr val="tx1"/>
            </a:solidFill>
            <a:prstDash val="sysDash"/>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endCxn id="54" idx="2"/>
          </p:cNvCxnSpPr>
          <p:nvPr/>
        </p:nvCxnSpPr>
        <p:spPr>
          <a:xfrm rot="5400000" flipH="1" flipV="1">
            <a:off x="4014688" y="2593876"/>
            <a:ext cx="514548" cy="504825"/>
          </a:xfrm>
          <a:prstGeom prst="straightConnector1">
            <a:avLst/>
          </a:prstGeom>
          <a:ln w="12700">
            <a:solidFill>
              <a:schemeClr val="tx1"/>
            </a:solidFill>
            <a:prstDash val="sysDash"/>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46" name="Flowchart: Magnetic Disk 45"/>
          <p:cNvSpPr/>
          <p:nvPr/>
        </p:nvSpPr>
        <p:spPr>
          <a:xfrm>
            <a:off x="838200" y="4548187"/>
            <a:ext cx="457200" cy="304800"/>
          </a:xfrm>
          <a:prstGeom prst="flowChartMagneticDisk">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900" b="1" dirty="0">
                <a:solidFill>
                  <a:prstClr val="white"/>
                </a:solidFill>
              </a:rPr>
              <a:t>HY </a:t>
            </a:r>
            <a:r>
              <a:rPr lang="en-US" sz="900" b="1" dirty="0">
                <a:solidFill>
                  <a:srgbClr val="FFFF00"/>
                </a:solidFill>
              </a:rPr>
              <a:t>h</a:t>
            </a:r>
          </a:p>
        </p:txBody>
      </p:sp>
      <p:sp>
        <p:nvSpPr>
          <p:cNvPr id="47" name="Flowchart: Magnetic Disk 46"/>
          <p:cNvSpPr/>
          <p:nvPr/>
        </p:nvSpPr>
        <p:spPr>
          <a:xfrm>
            <a:off x="838200" y="4167187"/>
            <a:ext cx="457200" cy="304800"/>
          </a:xfrm>
          <a:prstGeom prst="flowChartMagneticDisk">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900" b="1" dirty="0">
                <a:solidFill>
                  <a:prstClr val="white"/>
                </a:solidFill>
              </a:rPr>
              <a:t>HY </a:t>
            </a:r>
            <a:r>
              <a:rPr lang="en-US" sz="900" b="1" dirty="0">
                <a:solidFill>
                  <a:srgbClr val="FFFF00"/>
                </a:solidFill>
              </a:rPr>
              <a:t>v</a:t>
            </a:r>
          </a:p>
        </p:txBody>
      </p:sp>
      <p:pic>
        <p:nvPicPr>
          <p:cNvPr id="48" name="Picture 16"/>
          <p:cNvPicPr>
            <a:picLocks noChangeAspect="1" noChangeArrowheads="1"/>
          </p:cNvPicPr>
          <p:nvPr/>
        </p:nvPicPr>
        <p:blipFill>
          <a:blip r:embed="rId11" cstate="print"/>
          <a:srcRect/>
          <a:stretch>
            <a:fillRect/>
          </a:stretch>
        </p:blipFill>
        <p:spPr bwMode="auto">
          <a:xfrm>
            <a:off x="1911350" y="4440237"/>
            <a:ext cx="228600" cy="265113"/>
          </a:xfrm>
          <a:prstGeom prst="rect">
            <a:avLst/>
          </a:prstGeom>
          <a:noFill/>
          <a:ln w="9525">
            <a:noFill/>
            <a:miter lim="800000"/>
            <a:headEnd/>
            <a:tailEnd/>
          </a:ln>
        </p:spPr>
      </p:pic>
      <p:pic>
        <p:nvPicPr>
          <p:cNvPr id="49" name="Picture 15"/>
          <p:cNvPicPr>
            <a:picLocks noChangeAspect="1" noChangeArrowheads="1"/>
          </p:cNvPicPr>
          <p:nvPr/>
        </p:nvPicPr>
        <p:blipFill>
          <a:blip r:embed="rId13" cstate="print"/>
          <a:srcRect/>
          <a:stretch>
            <a:fillRect/>
          </a:stretch>
        </p:blipFill>
        <p:spPr bwMode="auto">
          <a:xfrm>
            <a:off x="1905000" y="4167187"/>
            <a:ext cx="228600" cy="265113"/>
          </a:xfrm>
          <a:prstGeom prst="rect">
            <a:avLst/>
          </a:prstGeom>
          <a:noFill/>
          <a:ln w="9525">
            <a:noFill/>
            <a:miter lim="800000"/>
            <a:headEnd/>
            <a:tailEnd/>
          </a:ln>
        </p:spPr>
      </p:pic>
      <p:cxnSp>
        <p:nvCxnSpPr>
          <p:cNvPr id="50" name="Straight Arrow Connector 49"/>
          <p:cNvCxnSpPr>
            <a:endCxn id="47" idx="4"/>
          </p:cNvCxnSpPr>
          <p:nvPr/>
        </p:nvCxnSpPr>
        <p:spPr>
          <a:xfrm rot="10800000">
            <a:off x="1295400" y="4319587"/>
            <a:ext cx="600075" cy="3175"/>
          </a:xfrm>
          <a:prstGeom prst="straightConnector1">
            <a:avLst/>
          </a:prstGeom>
          <a:ln w="12700">
            <a:solidFill>
              <a:srgbClr val="00D25F"/>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pic>
        <p:nvPicPr>
          <p:cNvPr id="51" name="Picture 17"/>
          <p:cNvPicPr>
            <a:picLocks noChangeAspect="1" noChangeArrowheads="1"/>
          </p:cNvPicPr>
          <p:nvPr/>
        </p:nvPicPr>
        <p:blipFill>
          <a:blip r:embed="rId5" cstate="print"/>
          <a:srcRect/>
          <a:stretch>
            <a:fillRect/>
          </a:stretch>
        </p:blipFill>
        <p:spPr bwMode="auto">
          <a:xfrm>
            <a:off x="228600" y="4189412"/>
            <a:ext cx="201613" cy="238125"/>
          </a:xfrm>
          <a:prstGeom prst="rect">
            <a:avLst/>
          </a:prstGeom>
          <a:noFill/>
          <a:ln w="9525">
            <a:noFill/>
            <a:miter lim="800000"/>
            <a:headEnd/>
            <a:tailEnd/>
          </a:ln>
        </p:spPr>
      </p:pic>
      <p:cxnSp>
        <p:nvCxnSpPr>
          <p:cNvPr id="52" name="Straight Arrow Connector 51"/>
          <p:cNvCxnSpPr>
            <a:stCxn id="47" idx="2"/>
          </p:cNvCxnSpPr>
          <p:nvPr/>
        </p:nvCxnSpPr>
        <p:spPr>
          <a:xfrm rot="10800000">
            <a:off x="430213" y="4308475"/>
            <a:ext cx="407987" cy="11112"/>
          </a:xfrm>
          <a:prstGeom prst="straightConnector1">
            <a:avLst/>
          </a:prstGeom>
          <a:ln w="127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3" name="Rectangle 541"/>
          <p:cNvSpPr>
            <a:spLocks noChangeArrowheads="1"/>
          </p:cNvSpPr>
          <p:nvPr/>
        </p:nvSpPr>
        <p:spPr bwMode="auto">
          <a:xfrm>
            <a:off x="1143000" y="2259012"/>
            <a:ext cx="704850" cy="307975"/>
          </a:xfrm>
          <a:prstGeom prst="rect">
            <a:avLst/>
          </a:prstGeom>
          <a:noFill/>
          <a:ln w="9525">
            <a:solidFill>
              <a:schemeClr val="tx1"/>
            </a:solidFill>
            <a:prstDash val="sysDash"/>
            <a:miter lim="800000"/>
            <a:headEnd/>
            <a:tailEnd/>
          </a:ln>
        </p:spPr>
        <p:txBody>
          <a:bodyPr>
            <a:spAutoFit/>
          </a:bodyPr>
          <a:lstStyle/>
          <a:p>
            <a:pPr algn="ctr"/>
            <a:r>
              <a:rPr lang="en-US" sz="700" i="1" dirty="0">
                <a:solidFill>
                  <a:prstClr val="black"/>
                </a:solidFill>
              </a:rPr>
              <a:t>to</a:t>
            </a:r>
          </a:p>
          <a:p>
            <a:pPr algn="ctr"/>
            <a:r>
              <a:rPr lang="en-US" sz="700" i="1" dirty="0" smtClean="0">
                <a:solidFill>
                  <a:prstClr val="black"/>
                </a:solidFill>
              </a:rPr>
              <a:t>NCSTools</a:t>
            </a:r>
            <a:endParaRPr lang="en-US" sz="700" i="1" dirty="0">
              <a:solidFill>
                <a:prstClr val="black"/>
              </a:solidFill>
            </a:endParaRPr>
          </a:p>
        </p:txBody>
      </p:sp>
      <p:sp>
        <p:nvSpPr>
          <p:cNvPr id="54" name="Rectangle 542"/>
          <p:cNvSpPr>
            <a:spLocks noChangeArrowheads="1"/>
          </p:cNvSpPr>
          <p:nvPr/>
        </p:nvSpPr>
        <p:spPr bwMode="auto">
          <a:xfrm>
            <a:off x="4263726" y="2281237"/>
            <a:ext cx="521297" cy="307777"/>
          </a:xfrm>
          <a:prstGeom prst="rect">
            <a:avLst/>
          </a:prstGeom>
          <a:noFill/>
          <a:ln w="9525">
            <a:solidFill>
              <a:schemeClr val="tx1"/>
            </a:solidFill>
            <a:prstDash val="sysDash"/>
            <a:miter lim="800000"/>
            <a:headEnd/>
            <a:tailEnd/>
          </a:ln>
        </p:spPr>
        <p:txBody>
          <a:bodyPr wrap="none">
            <a:spAutoFit/>
          </a:bodyPr>
          <a:lstStyle/>
          <a:p>
            <a:pPr algn="ctr"/>
            <a:r>
              <a:rPr lang="en-US" sz="700" i="1" dirty="0">
                <a:solidFill>
                  <a:prstClr val="black"/>
                </a:solidFill>
              </a:rPr>
              <a:t>from</a:t>
            </a:r>
          </a:p>
          <a:p>
            <a:pPr algn="ctr"/>
            <a:r>
              <a:rPr lang="en-US" sz="700" i="1" dirty="0" smtClean="0">
                <a:solidFill>
                  <a:prstClr val="black"/>
                </a:solidFill>
              </a:rPr>
              <a:t>NCSTools</a:t>
            </a:r>
            <a:endParaRPr lang="en-US" sz="700" i="1" dirty="0">
              <a:solidFill>
                <a:prstClr val="black"/>
              </a:solidFill>
            </a:endParaRPr>
          </a:p>
        </p:txBody>
      </p:sp>
      <p:cxnSp>
        <p:nvCxnSpPr>
          <p:cNvPr id="55" name="Straight Arrow Connector 54"/>
          <p:cNvCxnSpPr>
            <a:endCxn id="56" idx="2"/>
          </p:cNvCxnSpPr>
          <p:nvPr/>
        </p:nvCxnSpPr>
        <p:spPr>
          <a:xfrm rot="5400000" flipH="1" flipV="1">
            <a:off x="8301730" y="2861372"/>
            <a:ext cx="682828" cy="144463"/>
          </a:xfrm>
          <a:prstGeom prst="straightConnector1">
            <a:avLst/>
          </a:prstGeom>
          <a:ln w="12700">
            <a:solidFill>
              <a:schemeClr val="tx1"/>
            </a:solidFill>
            <a:prstDash val="sysDash"/>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56" name="Rectangle 563"/>
          <p:cNvSpPr>
            <a:spLocks noChangeArrowheads="1"/>
          </p:cNvSpPr>
          <p:nvPr/>
        </p:nvSpPr>
        <p:spPr bwMode="auto">
          <a:xfrm>
            <a:off x="8454727" y="2284412"/>
            <a:ext cx="521297" cy="307777"/>
          </a:xfrm>
          <a:prstGeom prst="rect">
            <a:avLst/>
          </a:prstGeom>
          <a:noFill/>
          <a:ln w="9525">
            <a:solidFill>
              <a:schemeClr val="tx1"/>
            </a:solidFill>
            <a:prstDash val="sysDash"/>
            <a:miter lim="800000"/>
            <a:headEnd/>
            <a:tailEnd/>
          </a:ln>
        </p:spPr>
        <p:txBody>
          <a:bodyPr wrap="none">
            <a:spAutoFit/>
          </a:bodyPr>
          <a:lstStyle/>
          <a:p>
            <a:pPr algn="ctr"/>
            <a:r>
              <a:rPr lang="en-US" sz="700" i="1" dirty="0" smtClean="0">
                <a:solidFill>
                  <a:prstClr val="black"/>
                </a:solidFill>
              </a:rPr>
              <a:t>From</a:t>
            </a:r>
            <a:endParaRPr lang="en-US" sz="700" i="1" dirty="0">
              <a:solidFill>
                <a:prstClr val="black"/>
              </a:solidFill>
            </a:endParaRPr>
          </a:p>
          <a:p>
            <a:pPr algn="ctr"/>
            <a:r>
              <a:rPr lang="en-US" sz="700" i="1" dirty="0" smtClean="0">
                <a:solidFill>
                  <a:prstClr val="black"/>
                </a:solidFill>
              </a:rPr>
              <a:t>NCSTools</a:t>
            </a:r>
            <a:endParaRPr lang="en-US" sz="700" i="1" dirty="0">
              <a:solidFill>
                <a:prstClr val="black"/>
              </a:solidFill>
            </a:endParaRPr>
          </a:p>
        </p:txBody>
      </p:sp>
      <p:cxnSp>
        <p:nvCxnSpPr>
          <p:cNvPr id="57" name="Straight Arrow Connector 56"/>
          <p:cNvCxnSpPr>
            <a:endCxn id="59" idx="2"/>
          </p:cNvCxnSpPr>
          <p:nvPr/>
        </p:nvCxnSpPr>
        <p:spPr>
          <a:xfrm rot="10800000">
            <a:off x="6067425" y="2592387"/>
            <a:ext cx="771525" cy="276225"/>
          </a:xfrm>
          <a:prstGeom prst="straightConnector1">
            <a:avLst/>
          </a:prstGeom>
          <a:ln w="12700">
            <a:solidFill>
              <a:schemeClr val="tx1"/>
            </a:solidFill>
            <a:prstDash val="sysDash"/>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a:endCxn id="59" idx="3"/>
          </p:cNvCxnSpPr>
          <p:nvPr/>
        </p:nvCxnSpPr>
        <p:spPr>
          <a:xfrm rot="10800000">
            <a:off x="6419850" y="2438400"/>
            <a:ext cx="571500" cy="125412"/>
          </a:xfrm>
          <a:prstGeom prst="straightConnector1">
            <a:avLst/>
          </a:prstGeom>
          <a:ln w="12700">
            <a:solidFill>
              <a:schemeClr val="tx1"/>
            </a:solidFill>
            <a:prstDash val="sysDash"/>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59" name="Rectangle 569"/>
          <p:cNvSpPr>
            <a:spLocks noChangeArrowheads="1"/>
          </p:cNvSpPr>
          <p:nvPr/>
        </p:nvSpPr>
        <p:spPr bwMode="auto">
          <a:xfrm>
            <a:off x="5715000" y="2284412"/>
            <a:ext cx="704850" cy="307975"/>
          </a:xfrm>
          <a:prstGeom prst="rect">
            <a:avLst/>
          </a:prstGeom>
          <a:noFill/>
          <a:ln w="9525">
            <a:solidFill>
              <a:schemeClr val="tx1"/>
            </a:solidFill>
            <a:prstDash val="sysDash"/>
            <a:miter lim="800000"/>
            <a:headEnd/>
            <a:tailEnd/>
          </a:ln>
        </p:spPr>
        <p:txBody>
          <a:bodyPr>
            <a:spAutoFit/>
          </a:bodyPr>
          <a:lstStyle/>
          <a:p>
            <a:pPr algn="ctr"/>
            <a:r>
              <a:rPr lang="en-US" sz="700" i="1" dirty="0">
                <a:solidFill>
                  <a:prstClr val="black"/>
                </a:solidFill>
              </a:rPr>
              <a:t>to</a:t>
            </a:r>
          </a:p>
          <a:p>
            <a:pPr algn="ctr"/>
            <a:r>
              <a:rPr lang="en-US" sz="700" i="1" dirty="0" smtClean="0">
                <a:solidFill>
                  <a:prstClr val="black"/>
                </a:solidFill>
              </a:rPr>
              <a:t>NCSTools</a:t>
            </a:r>
            <a:endParaRPr lang="en-US" sz="700" i="1" dirty="0">
              <a:solidFill>
                <a:prstClr val="black"/>
              </a:solidFill>
            </a:endParaRPr>
          </a:p>
        </p:txBody>
      </p:sp>
      <p:pic>
        <p:nvPicPr>
          <p:cNvPr id="60" name="Picture 6"/>
          <p:cNvPicPr>
            <a:picLocks noChangeAspect="1" noChangeArrowheads="1"/>
          </p:cNvPicPr>
          <p:nvPr/>
        </p:nvPicPr>
        <p:blipFill>
          <a:blip r:embed="rId4" cstate="print"/>
          <a:srcRect/>
          <a:stretch>
            <a:fillRect/>
          </a:stretch>
        </p:blipFill>
        <p:spPr bwMode="auto">
          <a:xfrm>
            <a:off x="1676400" y="4929187"/>
            <a:ext cx="212725" cy="250825"/>
          </a:xfrm>
          <a:prstGeom prst="rect">
            <a:avLst/>
          </a:prstGeom>
          <a:noFill/>
          <a:ln w="9525">
            <a:noFill/>
            <a:miter lim="800000"/>
            <a:headEnd/>
            <a:tailEnd/>
          </a:ln>
        </p:spPr>
      </p:pic>
      <p:cxnSp>
        <p:nvCxnSpPr>
          <p:cNvPr id="61" name="Straight Arrow Connector 60"/>
          <p:cNvCxnSpPr>
            <a:endCxn id="47" idx="1"/>
          </p:cNvCxnSpPr>
          <p:nvPr/>
        </p:nvCxnSpPr>
        <p:spPr>
          <a:xfrm rot="5400000">
            <a:off x="1092994" y="3858418"/>
            <a:ext cx="282575" cy="334963"/>
          </a:xfrm>
          <a:prstGeom prst="straightConnector1">
            <a:avLst/>
          </a:prstGeom>
          <a:ln w="12700">
            <a:solidFill>
              <a:srgbClr val="00D25F"/>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pic>
        <p:nvPicPr>
          <p:cNvPr id="62" name="Picture 8"/>
          <p:cNvPicPr>
            <a:picLocks noChangeAspect="1" noChangeArrowheads="1"/>
          </p:cNvPicPr>
          <p:nvPr/>
        </p:nvPicPr>
        <p:blipFill>
          <a:blip r:embed="rId10" cstate="print"/>
          <a:srcRect/>
          <a:stretch>
            <a:fillRect/>
          </a:stretch>
        </p:blipFill>
        <p:spPr bwMode="auto">
          <a:xfrm>
            <a:off x="1295400" y="3633787"/>
            <a:ext cx="212725" cy="250825"/>
          </a:xfrm>
          <a:prstGeom prst="rect">
            <a:avLst/>
          </a:prstGeom>
          <a:noFill/>
          <a:ln w="9525">
            <a:noFill/>
            <a:miter lim="800000"/>
            <a:headEnd/>
            <a:tailEnd/>
          </a:ln>
        </p:spPr>
      </p:pic>
      <p:pic>
        <p:nvPicPr>
          <p:cNvPr id="63" name="Picture 9"/>
          <p:cNvPicPr>
            <a:picLocks noChangeAspect="1" noChangeArrowheads="1"/>
          </p:cNvPicPr>
          <p:nvPr/>
        </p:nvPicPr>
        <p:blipFill>
          <a:blip r:embed="rId12" cstate="print"/>
          <a:srcRect/>
          <a:stretch>
            <a:fillRect/>
          </a:stretch>
        </p:blipFill>
        <p:spPr bwMode="auto">
          <a:xfrm>
            <a:off x="1524000" y="3633787"/>
            <a:ext cx="201613" cy="238125"/>
          </a:xfrm>
          <a:prstGeom prst="rect">
            <a:avLst/>
          </a:prstGeom>
          <a:noFill/>
          <a:ln w="9525">
            <a:noFill/>
            <a:miter lim="800000"/>
            <a:headEnd/>
            <a:tailEnd/>
          </a:ln>
        </p:spPr>
      </p:pic>
      <p:grpSp>
        <p:nvGrpSpPr>
          <p:cNvPr id="64" name="Group 608"/>
          <p:cNvGrpSpPr>
            <a:grpSpLocks/>
          </p:cNvGrpSpPr>
          <p:nvPr/>
        </p:nvGrpSpPr>
        <p:grpSpPr bwMode="auto">
          <a:xfrm>
            <a:off x="1274763" y="4418012"/>
            <a:ext cx="420687" cy="530225"/>
            <a:chOff x="1489075" y="2393950"/>
            <a:chExt cx="420688" cy="530080"/>
          </a:xfrm>
        </p:grpSpPr>
        <p:cxnSp>
          <p:nvCxnSpPr>
            <p:cNvPr id="65" name="Straight Arrow Connector 64"/>
            <p:cNvCxnSpPr>
              <a:endCxn id="66" idx="4"/>
            </p:cNvCxnSpPr>
            <p:nvPr/>
          </p:nvCxnSpPr>
          <p:spPr>
            <a:xfrm rot="16200000" flipV="1">
              <a:off x="1510569" y="2524836"/>
              <a:ext cx="453901" cy="344488"/>
            </a:xfrm>
            <a:prstGeom prst="straightConnector1">
              <a:avLst/>
            </a:prstGeom>
            <a:ln w="12700">
              <a:solidFill>
                <a:srgbClr val="00D25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6" name="Isosceles Triangle 65"/>
            <p:cNvSpPr/>
            <p:nvPr/>
          </p:nvSpPr>
          <p:spPr>
            <a:xfrm>
              <a:off x="1489075" y="2393950"/>
              <a:ext cx="76200" cy="76179"/>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ndParaRPr>
            </a:p>
          </p:txBody>
        </p:sp>
      </p:grpSp>
      <p:pic>
        <p:nvPicPr>
          <p:cNvPr id="67" name="Picture 2"/>
          <p:cNvPicPr>
            <a:picLocks noChangeAspect="1" noChangeArrowheads="1"/>
          </p:cNvPicPr>
          <p:nvPr/>
        </p:nvPicPr>
        <p:blipFill>
          <a:blip r:embed="rId16" cstate="print"/>
          <a:srcRect/>
          <a:stretch>
            <a:fillRect/>
          </a:stretch>
        </p:blipFill>
        <p:spPr bwMode="auto">
          <a:xfrm>
            <a:off x="1374775" y="4135437"/>
            <a:ext cx="488950" cy="161925"/>
          </a:xfrm>
          <a:prstGeom prst="rect">
            <a:avLst/>
          </a:prstGeom>
          <a:noFill/>
          <a:ln w="9525">
            <a:noFill/>
            <a:miter lim="800000"/>
            <a:headEnd/>
            <a:tailEnd/>
          </a:ln>
        </p:spPr>
      </p:pic>
      <p:pic>
        <p:nvPicPr>
          <p:cNvPr id="68" name="Picture 2"/>
          <p:cNvPicPr>
            <a:picLocks noChangeAspect="1" noChangeArrowheads="1"/>
          </p:cNvPicPr>
          <p:nvPr/>
        </p:nvPicPr>
        <p:blipFill>
          <a:blip r:embed="rId16" cstate="print"/>
          <a:srcRect r="39769"/>
          <a:stretch>
            <a:fillRect/>
          </a:stretch>
        </p:blipFill>
        <p:spPr bwMode="auto">
          <a:xfrm rot="-2325313">
            <a:off x="1009650" y="3883025"/>
            <a:ext cx="293688" cy="161925"/>
          </a:xfrm>
          <a:prstGeom prst="rect">
            <a:avLst/>
          </a:prstGeom>
          <a:noFill/>
          <a:ln w="9525">
            <a:noFill/>
            <a:miter lim="800000"/>
            <a:headEnd/>
            <a:tailEnd/>
          </a:ln>
        </p:spPr>
      </p:pic>
      <p:pic>
        <p:nvPicPr>
          <p:cNvPr id="69" name="Picture 2"/>
          <p:cNvPicPr>
            <a:picLocks noChangeAspect="1" noChangeArrowheads="1"/>
          </p:cNvPicPr>
          <p:nvPr/>
        </p:nvPicPr>
        <p:blipFill>
          <a:blip r:embed="rId16" cstate="print"/>
          <a:srcRect/>
          <a:stretch>
            <a:fillRect/>
          </a:stretch>
        </p:blipFill>
        <p:spPr bwMode="auto">
          <a:xfrm rot="3204780">
            <a:off x="1347788" y="4546599"/>
            <a:ext cx="488950" cy="161925"/>
          </a:xfrm>
          <a:prstGeom prst="rect">
            <a:avLst/>
          </a:prstGeom>
          <a:noFill/>
          <a:ln w="9525">
            <a:noFill/>
            <a:miter lim="800000"/>
            <a:headEnd/>
            <a:tailEnd/>
          </a:ln>
        </p:spPr>
      </p:pic>
      <p:sp>
        <p:nvSpPr>
          <p:cNvPr id="70" name="Flowchart: Magnetic Disk 69"/>
          <p:cNvSpPr/>
          <p:nvPr/>
        </p:nvSpPr>
        <p:spPr>
          <a:xfrm>
            <a:off x="5867400" y="4494212"/>
            <a:ext cx="457200" cy="304800"/>
          </a:xfrm>
          <a:prstGeom prst="flowChartMagneticDisk">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900" b="1" dirty="0">
                <a:solidFill>
                  <a:prstClr val="white"/>
                </a:solidFill>
              </a:rPr>
              <a:t>HY </a:t>
            </a:r>
            <a:r>
              <a:rPr lang="en-US" sz="900" b="1" dirty="0">
                <a:solidFill>
                  <a:srgbClr val="FFFF00"/>
                </a:solidFill>
              </a:rPr>
              <a:t>h</a:t>
            </a:r>
          </a:p>
        </p:txBody>
      </p:sp>
      <p:sp>
        <p:nvSpPr>
          <p:cNvPr id="71" name="Flowchart: Magnetic Disk 70"/>
          <p:cNvSpPr/>
          <p:nvPr/>
        </p:nvSpPr>
        <p:spPr>
          <a:xfrm>
            <a:off x="5867400" y="4113212"/>
            <a:ext cx="457200" cy="304800"/>
          </a:xfrm>
          <a:prstGeom prst="flowChartMagneticDisk">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900" b="1" dirty="0">
                <a:solidFill>
                  <a:prstClr val="white"/>
                </a:solidFill>
              </a:rPr>
              <a:t>HY </a:t>
            </a:r>
            <a:r>
              <a:rPr lang="en-US" sz="900" b="1" dirty="0">
                <a:solidFill>
                  <a:srgbClr val="FFFF00"/>
                </a:solidFill>
              </a:rPr>
              <a:t>v</a:t>
            </a:r>
          </a:p>
        </p:txBody>
      </p:sp>
      <p:cxnSp>
        <p:nvCxnSpPr>
          <p:cNvPr id="72" name="Straight Arrow Connector 71"/>
          <p:cNvCxnSpPr>
            <a:endCxn id="71" idx="4"/>
          </p:cNvCxnSpPr>
          <p:nvPr/>
        </p:nvCxnSpPr>
        <p:spPr>
          <a:xfrm rot="10800000">
            <a:off x="6324600" y="4265612"/>
            <a:ext cx="600075" cy="3175"/>
          </a:xfrm>
          <a:prstGeom prst="straightConnector1">
            <a:avLst/>
          </a:prstGeom>
          <a:ln w="12700">
            <a:solidFill>
              <a:srgbClr val="00D25F"/>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pic>
        <p:nvPicPr>
          <p:cNvPr id="73" name="Picture 17"/>
          <p:cNvPicPr>
            <a:picLocks noChangeAspect="1" noChangeArrowheads="1"/>
          </p:cNvPicPr>
          <p:nvPr/>
        </p:nvPicPr>
        <p:blipFill>
          <a:blip r:embed="rId5" cstate="print"/>
          <a:srcRect/>
          <a:stretch>
            <a:fillRect/>
          </a:stretch>
        </p:blipFill>
        <p:spPr bwMode="auto">
          <a:xfrm>
            <a:off x="5257800" y="4154487"/>
            <a:ext cx="201613" cy="238125"/>
          </a:xfrm>
          <a:prstGeom prst="rect">
            <a:avLst/>
          </a:prstGeom>
          <a:noFill/>
          <a:ln w="9525">
            <a:noFill/>
            <a:miter lim="800000"/>
            <a:headEnd/>
            <a:tailEnd/>
          </a:ln>
        </p:spPr>
      </p:pic>
      <p:cxnSp>
        <p:nvCxnSpPr>
          <p:cNvPr id="74" name="Straight Arrow Connector 73"/>
          <p:cNvCxnSpPr>
            <a:stCxn id="71" idx="2"/>
          </p:cNvCxnSpPr>
          <p:nvPr/>
        </p:nvCxnSpPr>
        <p:spPr>
          <a:xfrm rot="10800000" flipV="1">
            <a:off x="5459413" y="4265612"/>
            <a:ext cx="407987" cy="7938"/>
          </a:xfrm>
          <a:prstGeom prst="straightConnector1">
            <a:avLst/>
          </a:prstGeom>
          <a:ln w="127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75" name="Picture 6"/>
          <p:cNvPicPr>
            <a:picLocks noChangeAspect="1" noChangeArrowheads="1"/>
          </p:cNvPicPr>
          <p:nvPr/>
        </p:nvPicPr>
        <p:blipFill>
          <a:blip r:embed="rId4" cstate="print"/>
          <a:srcRect/>
          <a:stretch>
            <a:fillRect/>
          </a:stretch>
        </p:blipFill>
        <p:spPr bwMode="auto">
          <a:xfrm>
            <a:off x="6705600" y="4875212"/>
            <a:ext cx="212725" cy="250825"/>
          </a:xfrm>
          <a:prstGeom prst="rect">
            <a:avLst/>
          </a:prstGeom>
          <a:noFill/>
          <a:ln w="9525">
            <a:noFill/>
            <a:miter lim="800000"/>
            <a:headEnd/>
            <a:tailEnd/>
          </a:ln>
        </p:spPr>
      </p:pic>
      <p:cxnSp>
        <p:nvCxnSpPr>
          <p:cNvPr id="76" name="Straight Arrow Connector 75"/>
          <p:cNvCxnSpPr/>
          <p:nvPr/>
        </p:nvCxnSpPr>
        <p:spPr>
          <a:xfrm rot="5400000" flipH="1" flipV="1">
            <a:off x="5188745" y="3442493"/>
            <a:ext cx="296862" cy="3175"/>
          </a:xfrm>
          <a:prstGeom prst="straightConnector1">
            <a:avLst/>
          </a:prstGeom>
          <a:ln w="12700">
            <a:solidFill>
              <a:srgbClr val="00D25F"/>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rot="10800000">
            <a:off x="6324600" y="4418012"/>
            <a:ext cx="463550" cy="457200"/>
          </a:xfrm>
          <a:prstGeom prst="straightConnector1">
            <a:avLst/>
          </a:prstGeom>
          <a:ln w="12700">
            <a:solidFill>
              <a:srgbClr val="00D25F"/>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pic>
        <p:nvPicPr>
          <p:cNvPr id="78" name="Picture 2"/>
          <p:cNvPicPr>
            <a:picLocks noChangeAspect="1" noChangeArrowheads="1"/>
          </p:cNvPicPr>
          <p:nvPr/>
        </p:nvPicPr>
        <p:blipFill>
          <a:blip r:embed="rId16" cstate="print"/>
          <a:srcRect/>
          <a:stretch>
            <a:fillRect/>
          </a:stretch>
        </p:blipFill>
        <p:spPr bwMode="auto">
          <a:xfrm>
            <a:off x="6403975" y="4081462"/>
            <a:ext cx="488950" cy="161925"/>
          </a:xfrm>
          <a:prstGeom prst="rect">
            <a:avLst/>
          </a:prstGeom>
          <a:noFill/>
          <a:ln w="9525">
            <a:noFill/>
            <a:miter lim="800000"/>
            <a:headEnd/>
            <a:tailEnd/>
          </a:ln>
        </p:spPr>
      </p:pic>
      <p:pic>
        <p:nvPicPr>
          <p:cNvPr id="79" name="Picture 2"/>
          <p:cNvPicPr>
            <a:picLocks noChangeAspect="1" noChangeArrowheads="1"/>
          </p:cNvPicPr>
          <p:nvPr/>
        </p:nvPicPr>
        <p:blipFill>
          <a:blip r:embed="rId16" cstate="print"/>
          <a:srcRect r="39769"/>
          <a:stretch>
            <a:fillRect/>
          </a:stretch>
        </p:blipFill>
        <p:spPr bwMode="auto">
          <a:xfrm>
            <a:off x="5530850" y="4094162"/>
            <a:ext cx="295275" cy="161925"/>
          </a:xfrm>
          <a:prstGeom prst="rect">
            <a:avLst/>
          </a:prstGeom>
          <a:noFill/>
          <a:ln w="9525">
            <a:noFill/>
            <a:miter lim="800000"/>
            <a:headEnd/>
            <a:tailEnd/>
          </a:ln>
        </p:spPr>
      </p:pic>
      <p:pic>
        <p:nvPicPr>
          <p:cNvPr id="80" name="Picture 2"/>
          <p:cNvPicPr>
            <a:picLocks noChangeAspect="1" noChangeArrowheads="1"/>
          </p:cNvPicPr>
          <p:nvPr/>
        </p:nvPicPr>
        <p:blipFill>
          <a:blip r:embed="rId16" cstate="print"/>
          <a:srcRect/>
          <a:stretch>
            <a:fillRect/>
          </a:stretch>
        </p:blipFill>
        <p:spPr bwMode="auto">
          <a:xfrm rot="2717701">
            <a:off x="6376988" y="4492624"/>
            <a:ext cx="488950" cy="161925"/>
          </a:xfrm>
          <a:prstGeom prst="rect">
            <a:avLst/>
          </a:prstGeom>
          <a:noFill/>
          <a:ln w="9525">
            <a:noFill/>
            <a:miter lim="800000"/>
            <a:headEnd/>
            <a:tailEnd/>
          </a:ln>
        </p:spPr>
      </p:pic>
      <p:pic>
        <p:nvPicPr>
          <p:cNvPr id="81" name="Picture 19"/>
          <p:cNvPicPr>
            <a:picLocks noChangeAspect="1" noChangeArrowheads="1"/>
          </p:cNvPicPr>
          <p:nvPr/>
        </p:nvPicPr>
        <p:blipFill>
          <a:blip r:embed="rId7" cstate="print"/>
          <a:srcRect/>
          <a:stretch>
            <a:fillRect/>
          </a:stretch>
        </p:blipFill>
        <p:spPr bwMode="auto">
          <a:xfrm>
            <a:off x="6934200" y="4135437"/>
            <a:ext cx="215900" cy="250825"/>
          </a:xfrm>
          <a:prstGeom prst="rect">
            <a:avLst/>
          </a:prstGeom>
          <a:noFill/>
          <a:ln w="9525">
            <a:noFill/>
            <a:miter lim="800000"/>
            <a:headEnd/>
            <a:tailEnd/>
          </a:ln>
        </p:spPr>
      </p:pic>
      <p:pic>
        <p:nvPicPr>
          <p:cNvPr id="82" name="Picture 2"/>
          <p:cNvPicPr>
            <a:picLocks noChangeAspect="1" noChangeArrowheads="1"/>
          </p:cNvPicPr>
          <p:nvPr/>
        </p:nvPicPr>
        <p:blipFill>
          <a:blip r:embed="rId16" cstate="print"/>
          <a:srcRect r="39769"/>
          <a:stretch>
            <a:fillRect/>
          </a:stretch>
        </p:blipFill>
        <p:spPr bwMode="auto">
          <a:xfrm>
            <a:off x="498475" y="4122737"/>
            <a:ext cx="293688" cy="161925"/>
          </a:xfrm>
          <a:prstGeom prst="rect">
            <a:avLst/>
          </a:prstGeom>
          <a:noFill/>
          <a:ln w="9525">
            <a:noFill/>
            <a:miter lim="800000"/>
            <a:headEnd/>
            <a:tailEnd/>
          </a:ln>
        </p:spPr>
      </p:pic>
      <p:cxnSp>
        <p:nvCxnSpPr>
          <p:cNvPr id="83" name="Straight Arrow Connector 82"/>
          <p:cNvCxnSpPr/>
          <p:nvPr/>
        </p:nvCxnSpPr>
        <p:spPr>
          <a:xfrm rot="16200000" flipV="1">
            <a:off x="5187156" y="4018756"/>
            <a:ext cx="320675" cy="1588"/>
          </a:xfrm>
          <a:prstGeom prst="straightConnector1">
            <a:avLst/>
          </a:prstGeom>
          <a:ln w="12700">
            <a:solidFill>
              <a:srgbClr val="C00000"/>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84" name="Picture 11"/>
          <p:cNvPicPr>
            <a:picLocks noChangeAspect="1" noChangeArrowheads="1"/>
          </p:cNvPicPr>
          <p:nvPr/>
        </p:nvPicPr>
        <p:blipFill>
          <a:blip r:embed="rId17" cstate="print"/>
          <a:srcRect/>
          <a:stretch>
            <a:fillRect/>
          </a:stretch>
        </p:blipFill>
        <p:spPr bwMode="auto">
          <a:xfrm>
            <a:off x="5232400" y="3592512"/>
            <a:ext cx="204788" cy="242888"/>
          </a:xfrm>
          <a:prstGeom prst="rect">
            <a:avLst/>
          </a:prstGeom>
          <a:noFill/>
          <a:ln w="9525">
            <a:noFill/>
            <a:miter lim="800000"/>
            <a:headEnd/>
            <a:tailEnd/>
          </a:ln>
        </p:spPr>
      </p:pic>
      <p:cxnSp>
        <p:nvCxnSpPr>
          <p:cNvPr id="85" name="Straight Arrow Connector 84"/>
          <p:cNvCxnSpPr>
            <a:endCxn id="59" idx="2"/>
          </p:cNvCxnSpPr>
          <p:nvPr/>
        </p:nvCxnSpPr>
        <p:spPr>
          <a:xfrm rot="5400000" flipH="1" flipV="1">
            <a:off x="5477669" y="2453481"/>
            <a:ext cx="450850" cy="728662"/>
          </a:xfrm>
          <a:prstGeom prst="straightConnector1">
            <a:avLst/>
          </a:prstGeom>
          <a:ln w="12700">
            <a:solidFill>
              <a:schemeClr val="bg1">
                <a:lumMod val="65000"/>
              </a:schemeClr>
            </a:solidFill>
            <a:prstDash val="sysDash"/>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a:endCxn id="70" idx="4"/>
          </p:cNvCxnSpPr>
          <p:nvPr/>
        </p:nvCxnSpPr>
        <p:spPr>
          <a:xfrm rot="10800000">
            <a:off x="6324600" y="4646612"/>
            <a:ext cx="381000" cy="354013"/>
          </a:xfrm>
          <a:prstGeom prst="straightConnector1">
            <a:avLst/>
          </a:prstGeom>
          <a:ln w="12700">
            <a:solidFill>
              <a:srgbClr val="00D25F"/>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pic>
        <p:nvPicPr>
          <p:cNvPr id="87" name="Picture 2"/>
          <p:cNvPicPr>
            <a:picLocks noChangeAspect="1" noChangeArrowheads="1"/>
          </p:cNvPicPr>
          <p:nvPr/>
        </p:nvPicPr>
        <p:blipFill>
          <a:blip r:embed="rId16" cstate="print"/>
          <a:srcRect/>
          <a:stretch>
            <a:fillRect/>
          </a:stretch>
        </p:blipFill>
        <p:spPr bwMode="auto">
          <a:xfrm rot="2562750">
            <a:off x="6238875" y="4867275"/>
            <a:ext cx="488950" cy="161925"/>
          </a:xfrm>
          <a:prstGeom prst="rect">
            <a:avLst/>
          </a:prstGeom>
          <a:noFill/>
          <a:ln w="9525">
            <a:noFill/>
            <a:miter lim="800000"/>
            <a:headEnd/>
            <a:tailEnd/>
          </a:ln>
        </p:spPr>
      </p:pic>
      <p:cxnSp>
        <p:nvCxnSpPr>
          <p:cNvPr id="88" name="Straight Arrow Connector 87"/>
          <p:cNvCxnSpPr>
            <a:stCxn id="70" idx="2"/>
          </p:cNvCxnSpPr>
          <p:nvPr/>
        </p:nvCxnSpPr>
        <p:spPr>
          <a:xfrm rot="10800000">
            <a:off x="5359400" y="4392612"/>
            <a:ext cx="508000" cy="254000"/>
          </a:xfrm>
          <a:prstGeom prst="straightConnector1">
            <a:avLst/>
          </a:prstGeom>
          <a:ln w="127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89" name="Picture 2"/>
          <p:cNvPicPr>
            <a:picLocks noChangeAspect="1" noChangeArrowheads="1"/>
          </p:cNvPicPr>
          <p:nvPr/>
        </p:nvPicPr>
        <p:blipFill>
          <a:blip r:embed="rId16" cstate="print"/>
          <a:srcRect r="39769"/>
          <a:stretch>
            <a:fillRect/>
          </a:stretch>
        </p:blipFill>
        <p:spPr bwMode="auto">
          <a:xfrm rot="1796645">
            <a:off x="5403850" y="4545012"/>
            <a:ext cx="295275" cy="161925"/>
          </a:xfrm>
          <a:prstGeom prst="rect">
            <a:avLst/>
          </a:prstGeom>
          <a:noFill/>
          <a:ln w="9525">
            <a:noFill/>
            <a:miter lim="800000"/>
            <a:headEnd/>
            <a:tailEnd/>
          </a:ln>
        </p:spPr>
      </p:pic>
      <p:pic>
        <p:nvPicPr>
          <p:cNvPr id="90" name="Picture 2"/>
          <p:cNvPicPr>
            <a:picLocks noChangeAspect="1" noChangeArrowheads="1"/>
          </p:cNvPicPr>
          <p:nvPr/>
        </p:nvPicPr>
        <p:blipFill>
          <a:blip r:embed="rId18" cstate="print"/>
          <a:srcRect b="55846"/>
          <a:stretch>
            <a:fillRect/>
          </a:stretch>
        </p:blipFill>
        <p:spPr bwMode="auto">
          <a:xfrm>
            <a:off x="5365750" y="3338512"/>
            <a:ext cx="161925" cy="215900"/>
          </a:xfrm>
          <a:prstGeom prst="rect">
            <a:avLst/>
          </a:prstGeom>
          <a:noFill/>
          <a:ln w="9525">
            <a:noFill/>
            <a:miter lim="800000"/>
            <a:headEnd/>
            <a:tailEnd/>
          </a:ln>
        </p:spPr>
      </p:pic>
      <p:sp>
        <p:nvSpPr>
          <p:cNvPr id="91" name="Freeform 90"/>
          <p:cNvSpPr/>
          <p:nvPr/>
        </p:nvSpPr>
        <p:spPr>
          <a:xfrm>
            <a:off x="2152650" y="2589212"/>
            <a:ext cx="2495550" cy="1962150"/>
          </a:xfrm>
          <a:custGeom>
            <a:avLst/>
            <a:gdLst>
              <a:gd name="connsiteX0" fmla="*/ 2355850 w 2402417"/>
              <a:gd name="connsiteY0" fmla="*/ 0 h 1859492"/>
              <a:gd name="connsiteX1" fmla="*/ 2355850 w 2402417"/>
              <a:gd name="connsiteY1" fmla="*/ 660400 h 1859492"/>
              <a:gd name="connsiteX2" fmla="*/ 2076450 w 2402417"/>
              <a:gd name="connsiteY2" fmla="*/ 1466850 h 1859492"/>
              <a:gd name="connsiteX3" fmla="*/ 1365250 w 2402417"/>
              <a:gd name="connsiteY3" fmla="*/ 1803400 h 1859492"/>
              <a:gd name="connsiteX4" fmla="*/ 565150 w 2402417"/>
              <a:gd name="connsiteY4" fmla="*/ 1803400 h 1859492"/>
              <a:gd name="connsiteX5" fmla="*/ 177800 w 2402417"/>
              <a:gd name="connsiteY5" fmla="*/ 1638300 h 1859492"/>
              <a:gd name="connsiteX6" fmla="*/ 0 w 2402417"/>
              <a:gd name="connsiteY6" fmla="*/ 1625600 h 1859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02417" h="1859492">
                <a:moveTo>
                  <a:pt x="2355850" y="0"/>
                </a:moveTo>
                <a:cubicBezTo>
                  <a:pt x="2379133" y="207962"/>
                  <a:pt x="2402417" y="415925"/>
                  <a:pt x="2355850" y="660400"/>
                </a:cubicBezTo>
                <a:cubicBezTo>
                  <a:pt x="2309283" y="904875"/>
                  <a:pt x="2241550" y="1276350"/>
                  <a:pt x="2076450" y="1466850"/>
                </a:cubicBezTo>
                <a:cubicBezTo>
                  <a:pt x="1911350" y="1657350"/>
                  <a:pt x="1617133" y="1747308"/>
                  <a:pt x="1365250" y="1803400"/>
                </a:cubicBezTo>
                <a:cubicBezTo>
                  <a:pt x="1113367" y="1859492"/>
                  <a:pt x="763058" y="1830917"/>
                  <a:pt x="565150" y="1803400"/>
                </a:cubicBezTo>
                <a:cubicBezTo>
                  <a:pt x="367242" y="1775883"/>
                  <a:pt x="271992" y="1667933"/>
                  <a:pt x="177800" y="1638300"/>
                </a:cubicBezTo>
                <a:cubicBezTo>
                  <a:pt x="83608" y="1608667"/>
                  <a:pt x="41804" y="1617133"/>
                  <a:pt x="0" y="1625600"/>
                </a:cubicBezTo>
              </a:path>
            </a:pathLst>
          </a:custGeom>
          <a:ln>
            <a:solidFill>
              <a:schemeClr val="bg1">
                <a:lumMod val="65000"/>
              </a:schemeClr>
            </a:solidFill>
            <a:prstDash val="sysDash"/>
            <a:headEnd type="none" w="med" len="med"/>
            <a:tailEnd type="oval" w="med" len="med"/>
          </a:ln>
        </p:spPr>
        <p:style>
          <a:lnRef idx="1">
            <a:schemeClr val="accent1"/>
          </a:lnRef>
          <a:fillRef idx="0">
            <a:schemeClr val="accent1"/>
          </a:fillRef>
          <a:effectRef idx="0">
            <a:schemeClr val="accent1"/>
          </a:effectRef>
          <a:fontRef idx="minor">
            <a:schemeClr val="tx1"/>
          </a:fontRef>
        </p:style>
        <p:txBody>
          <a:bodyPr anchor="ctr"/>
          <a:lstStyle/>
          <a:p>
            <a:pPr algn="ctr"/>
            <a:endParaRPr lang="en-US">
              <a:solidFill>
                <a:prstClr val="black"/>
              </a:solidFill>
            </a:endParaRPr>
          </a:p>
        </p:txBody>
      </p:sp>
      <p:cxnSp>
        <p:nvCxnSpPr>
          <p:cNvPr id="92" name="Straight Arrow Connector 91"/>
          <p:cNvCxnSpPr>
            <a:endCxn id="94" idx="3"/>
          </p:cNvCxnSpPr>
          <p:nvPr/>
        </p:nvCxnSpPr>
        <p:spPr>
          <a:xfrm rot="10800000">
            <a:off x="7805738" y="2939256"/>
            <a:ext cx="700088" cy="492126"/>
          </a:xfrm>
          <a:prstGeom prst="straightConnector1">
            <a:avLst/>
          </a:prstGeom>
          <a:ln w="12700">
            <a:solidFill>
              <a:srgbClr val="00D25F"/>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a:stCxn id="14" idx="1"/>
            <a:endCxn id="95" idx="3"/>
          </p:cNvCxnSpPr>
          <p:nvPr/>
        </p:nvCxnSpPr>
        <p:spPr>
          <a:xfrm rot="10800000">
            <a:off x="7969251" y="2640807"/>
            <a:ext cx="493713" cy="759619"/>
          </a:xfrm>
          <a:prstGeom prst="straightConnector1">
            <a:avLst/>
          </a:prstGeom>
          <a:ln w="12700">
            <a:solidFill>
              <a:srgbClr val="00D25F"/>
            </a:solidFill>
            <a:prstDash val="sysDash"/>
            <a:headEnd type="none" w="med" len="med"/>
            <a:tailEnd type="oval" w="med" len="med"/>
          </a:ln>
        </p:spPr>
        <p:style>
          <a:lnRef idx="1">
            <a:schemeClr val="accent1"/>
          </a:lnRef>
          <a:fillRef idx="0">
            <a:schemeClr val="accent1"/>
          </a:fillRef>
          <a:effectRef idx="0">
            <a:schemeClr val="accent1"/>
          </a:effectRef>
          <a:fontRef idx="minor">
            <a:schemeClr val="tx1"/>
          </a:fontRef>
        </p:style>
      </p:cxnSp>
      <p:pic>
        <p:nvPicPr>
          <p:cNvPr id="94" name="Picture 11"/>
          <p:cNvPicPr>
            <a:picLocks noChangeAspect="1" noChangeArrowheads="1"/>
          </p:cNvPicPr>
          <p:nvPr/>
        </p:nvPicPr>
        <p:blipFill>
          <a:blip r:embed="rId17" cstate="print"/>
          <a:srcRect/>
          <a:stretch>
            <a:fillRect/>
          </a:stretch>
        </p:blipFill>
        <p:spPr bwMode="auto">
          <a:xfrm>
            <a:off x="7600950" y="2817812"/>
            <a:ext cx="204788" cy="242888"/>
          </a:xfrm>
          <a:prstGeom prst="rect">
            <a:avLst/>
          </a:prstGeom>
          <a:noFill/>
          <a:ln w="9525">
            <a:noFill/>
            <a:miter lim="800000"/>
            <a:headEnd/>
            <a:tailEnd/>
          </a:ln>
        </p:spPr>
      </p:pic>
      <p:pic>
        <p:nvPicPr>
          <p:cNvPr id="95" name="Picture 8"/>
          <p:cNvPicPr>
            <a:picLocks noChangeAspect="1" noChangeArrowheads="1"/>
          </p:cNvPicPr>
          <p:nvPr/>
        </p:nvPicPr>
        <p:blipFill>
          <a:blip r:embed="rId19" cstate="print">
            <a:clrChange>
              <a:clrFrom>
                <a:srgbClr val="F6FFFF"/>
              </a:clrFrom>
              <a:clrTo>
                <a:srgbClr val="F6FFFF">
                  <a:alpha val="0"/>
                </a:srgbClr>
              </a:clrTo>
            </a:clrChange>
          </a:blip>
          <a:srcRect/>
          <a:stretch>
            <a:fillRect/>
          </a:stretch>
        </p:blipFill>
        <p:spPr bwMode="auto">
          <a:xfrm>
            <a:off x="7753350" y="2513012"/>
            <a:ext cx="215900" cy="255588"/>
          </a:xfrm>
          <a:prstGeom prst="rect">
            <a:avLst/>
          </a:prstGeom>
          <a:noFill/>
          <a:ln w="9525">
            <a:noFill/>
            <a:miter lim="800000"/>
            <a:headEnd/>
            <a:tailEnd/>
          </a:ln>
        </p:spPr>
      </p:pic>
      <p:sp>
        <p:nvSpPr>
          <p:cNvPr id="97" name="TextBox 19"/>
          <p:cNvSpPr txBox="1">
            <a:spLocks noChangeArrowheads="1"/>
          </p:cNvSpPr>
          <p:nvPr/>
        </p:nvSpPr>
        <p:spPr bwMode="auto">
          <a:xfrm>
            <a:off x="5867400" y="1339320"/>
            <a:ext cx="2362200" cy="307777"/>
          </a:xfrm>
          <a:prstGeom prst="rect">
            <a:avLst/>
          </a:prstGeom>
          <a:noFill/>
          <a:ln w="9525">
            <a:noFill/>
            <a:miter lim="800000"/>
            <a:headEnd/>
            <a:tailEnd/>
          </a:ln>
        </p:spPr>
        <p:txBody>
          <a:bodyPr wrap="square">
            <a:spAutoFit/>
          </a:bodyPr>
          <a:lstStyle/>
          <a:p>
            <a:pPr marL="228600" indent="-228600" algn="ctr"/>
            <a:r>
              <a:rPr lang="en-US" sz="1400" b="1" dirty="0" smtClean="0">
                <a:solidFill>
                  <a:srgbClr val="0000FF"/>
                </a:solidFill>
              </a:rPr>
              <a:t>CHALLENGE (at any time)</a:t>
            </a:r>
            <a:endParaRPr lang="en-US" sz="1400" b="1" dirty="0">
              <a:solidFill>
                <a:srgbClr val="0000FF"/>
              </a:solidFill>
            </a:endParaRPr>
          </a:p>
        </p:txBody>
      </p:sp>
      <p:sp>
        <p:nvSpPr>
          <p:cNvPr id="98" name="TextBox 19"/>
          <p:cNvSpPr txBox="1">
            <a:spLocks noChangeArrowheads="1"/>
          </p:cNvSpPr>
          <p:nvPr/>
        </p:nvSpPr>
        <p:spPr bwMode="auto">
          <a:xfrm>
            <a:off x="1295400" y="1335086"/>
            <a:ext cx="1828800" cy="307975"/>
          </a:xfrm>
          <a:prstGeom prst="rect">
            <a:avLst/>
          </a:prstGeom>
          <a:noFill/>
          <a:ln w="9525">
            <a:noFill/>
            <a:miter lim="800000"/>
            <a:headEnd/>
            <a:tailEnd/>
          </a:ln>
        </p:spPr>
        <p:txBody>
          <a:bodyPr>
            <a:spAutoFit/>
          </a:bodyPr>
          <a:lstStyle/>
          <a:p>
            <a:pPr marL="228600" indent="-228600" algn="ctr"/>
            <a:r>
              <a:rPr lang="en-US" sz="1400" b="1" dirty="0" smtClean="0">
                <a:solidFill>
                  <a:srgbClr val="0000FF"/>
                </a:solidFill>
              </a:rPr>
              <a:t>LEARNING</a:t>
            </a:r>
            <a:endParaRPr lang="en-US" sz="1400" b="1" dirty="0">
              <a:solidFill>
                <a:srgbClr val="0000FF"/>
              </a:solidFill>
            </a:endParaRPr>
          </a:p>
        </p:txBody>
      </p:sp>
      <p:cxnSp>
        <p:nvCxnSpPr>
          <p:cNvPr id="100" name="Straight Connector 99"/>
          <p:cNvCxnSpPr/>
          <p:nvPr/>
        </p:nvCxnSpPr>
        <p:spPr>
          <a:xfrm rot="5400000">
            <a:off x="3162300" y="3314700"/>
            <a:ext cx="3886200"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329407" y="5437415"/>
            <a:ext cx="8814593" cy="923330"/>
          </a:xfrm>
          <a:prstGeom prst="rect">
            <a:avLst/>
          </a:prstGeom>
          <a:noFill/>
        </p:spPr>
        <p:txBody>
          <a:bodyPr wrap="square" rtlCol="0">
            <a:spAutoFit/>
          </a:bodyPr>
          <a:lstStyle/>
          <a:p>
            <a:r>
              <a:rPr lang="en-US" dirty="0">
                <a:solidFill>
                  <a:srgbClr val="005EA4"/>
                </a:solidFill>
              </a:rPr>
              <a:t>Training in the top 50% FOV of the camera </a:t>
            </a:r>
            <a:r>
              <a:rPr lang="en-US" dirty="0" smtClean="0">
                <a:solidFill>
                  <a:srgbClr val="005EA4"/>
                </a:solidFill>
              </a:rPr>
              <a:t>        Testing </a:t>
            </a:r>
            <a:r>
              <a:rPr lang="en-US" dirty="0">
                <a:solidFill>
                  <a:srgbClr val="005EA4"/>
                </a:solidFill>
              </a:rPr>
              <a:t>in the bottom 50% FOV of the </a:t>
            </a:r>
            <a:r>
              <a:rPr lang="en-US" dirty="0" smtClean="0">
                <a:solidFill>
                  <a:srgbClr val="005EA4"/>
                </a:solidFill>
              </a:rPr>
              <a:t>camera </a:t>
            </a:r>
            <a:endParaRPr lang="en-US" dirty="0">
              <a:solidFill>
                <a:srgbClr val="005EA4"/>
              </a:solidFill>
            </a:endParaRPr>
          </a:p>
          <a:p>
            <a:r>
              <a:rPr lang="en-US" dirty="0" smtClean="0">
                <a:solidFill>
                  <a:srgbClr val="005EA4"/>
                </a:solidFill>
              </a:rPr>
              <a:t>Training </a:t>
            </a:r>
            <a:r>
              <a:rPr lang="en-US" dirty="0">
                <a:solidFill>
                  <a:srgbClr val="005EA4"/>
                </a:solidFill>
              </a:rPr>
              <a:t>or Learning phase: for 23 seconds </a:t>
            </a:r>
            <a:r>
              <a:rPr lang="en-US" dirty="0" smtClean="0">
                <a:solidFill>
                  <a:srgbClr val="005EA4"/>
                </a:solidFill>
              </a:rPr>
              <a:t>           Testing </a:t>
            </a:r>
            <a:r>
              <a:rPr lang="en-US" dirty="0">
                <a:solidFill>
                  <a:srgbClr val="005EA4"/>
                </a:solidFill>
              </a:rPr>
              <a:t>or Challenge phase: at 25</a:t>
            </a:r>
            <a:r>
              <a:rPr lang="en-US" baseline="30000" dirty="0">
                <a:solidFill>
                  <a:srgbClr val="005EA4"/>
                </a:solidFill>
              </a:rPr>
              <a:t>th</a:t>
            </a:r>
            <a:r>
              <a:rPr lang="en-US" dirty="0">
                <a:solidFill>
                  <a:srgbClr val="005EA4"/>
                </a:solidFill>
              </a:rPr>
              <a:t> second</a:t>
            </a:r>
          </a:p>
          <a:p>
            <a:pPr algn="ctr"/>
            <a:r>
              <a:rPr lang="en-US" dirty="0">
                <a:solidFill>
                  <a:srgbClr val="005EA4"/>
                </a:solidFill>
              </a:rPr>
              <a:t>Simulation period: 40 </a:t>
            </a:r>
            <a:r>
              <a:rPr lang="en-US" dirty="0" smtClean="0">
                <a:solidFill>
                  <a:srgbClr val="005EA4"/>
                </a:solidFill>
              </a:rPr>
              <a:t>seconds</a:t>
            </a:r>
            <a:endParaRPr lang="en-US" dirty="0">
              <a:solidFill>
                <a:srgbClr val="005EA4"/>
              </a:solidFill>
            </a:endParaRPr>
          </a:p>
        </p:txBody>
      </p:sp>
    </p:spTree>
    <p:extLst>
      <p:ext uri="{BB962C8B-B14F-4D97-AF65-F5344CB8AC3E}">
        <p14:creationId xmlns:p14="http://schemas.microsoft.com/office/powerpoint/2010/main" val="173480663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260"/>
            <a:ext cx="8229600" cy="1143000"/>
          </a:xfrm>
        </p:spPr>
        <p:txBody>
          <a:bodyPr>
            <a:normAutofit/>
          </a:bodyPr>
          <a:lstStyle/>
          <a:p>
            <a:r>
              <a:rPr lang="en-US" sz="5400" dirty="0" smtClean="0"/>
              <a:t>Description and Analysis</a:t>
            </a:r>
            <a:endParaRPr lang="en-US" sz="5400" dirty="0"/>
          </a:p>
        </p:txBody>
      </p:sp>
      <p:graphicFrame>
        <p:nvGraphicFramePr>
          <p:cNvPr id="4" name="Table 3"/>
          <p:cNvGraphicFramePr>
            <a:graphicFrameLocks noGrp="1"/>
          </p:cNvGraphicFramePr>
          <p:nvPr>
            <p:extLst>
              <p:ext uri="{D42A27DB-BD31-4B8C-83A1-F6EECF244321}">
                <p14:modId xmlns:p14="http://schemas.microsoft.com/office/powerpoint/2010/main" val="2394893899"/>
              </p:ext>
            </p:extLst>
          </p:nvPr>
        </p:nvGraphicFramePr>
        <p:xfrm>
          <a:off x="958986" y="1821021"/>
          <a:ext cx="7226028" cy="4710405"/>
        </p:xfrm>
        <a:graphic>
          <a:graphicData uri="http://schemas.openxmlformats.org/drawingml/2006/table">
            <a:tbl>
              <a:tblPr firstRow="1" firstCol="1" bandRow="1">
                <a:tableStyleId>{5C22544A-7EE6-4342-B048-85BDC9FD1C3A}</a:tableStyleId>
              </a:tblPr>
              <a:tblGrid>
                <a:gridCol w="1504407"/>
                <a:gridCol w="5721621"/>
              </a:tblGrid>
              <a:tr h="204800">
                <a:tc gridSpan="2">
                  <a:txBody>
                    <a:bodyPr/>
                    <a:lstStyle/>
                    <a:p>
                      <a:pPr marL="0" marR="0">
                        <a:spcBef>
                          <a:spcPts val="0"/>
                        </a:spcBef>
                        <a:spcAft>
                          <a:spcPts val="0"/>
                        </a:spcAft>
                        <a:tabLst>
                          <a:tab pos="342900" algn="l"/>
                        </a:tabLst>
                      </a:pPr>
                      <a:r>
                        <a:rPr lang="en-US" sz="1200" kern="50" dirty="0">
                          <a:effectLst/>
                        </a:rPr>
                        <a:t>A                                                                                                    Model Summary</a:t>
                      </a:r>
                      <a:endParaRPr lang="en-US" sz="1200" dirty="0">
                        <a:effectLst/>
                        <a:latin typeface="Times New Roman"/>
                        <a:ea typeface="Times New Roman"/>
                      </a:endParaRPr>
                    </a:p>
                  </a:txBody>
                  <a:tcPr marL="73025" marR="73025" marT="0" marB="0" anchor="ctr"/>
                </a:tc>
                <a:tc hMerge="1">
                  <a:txBody>
                    <a:bodyPr/>
                    <a:lstStyle/>
                    <a:p>
                      <a:endParaRPr lang="en-US"/>
                    </a:p>
                  </a:txBody>
                  <a:tcPr/>
                </a:tc>
              </a:tr>
              <a:tr h="409601">
                <a:tc>
                  <a:txBody>
                    <a:bodyPr/>
                    <a:lstStyle/>
                    <a:p>
                      <a:pPr marL="0" marR="0" algn="ctr">
                        <a:spcBef>
                          <a:spcPts val="0"/>
                        </a:spcBef>
                        <a:spcAft>
                          <a:spcPts val="0"/>
                        </a:spcAft>
                        <a:tabLst>
                          <a:tab pos="342900" algn="l"/>
                        </a:tabLst>
                      </a:pPr>
                      <a:r>
                        <a:rPr lang="en-US" sz="1200" kern="50" dirty="0">
                          <a:effectLst/>
                        </a:rPr>
                        <a:t>Populations</a:t>
                      </a:r>
                      <a:endParaRPr lang="en-US" sz="1200" dirty="0">
                        <a:effectLst/>
                        <a:latin typeface="Times New Roman"/>
                        <a:ea typeface="Times New Roman"/>
                      </a:endParaRPr>
                    </a:p>
                  </a:txBody>
                  <a:tcPr marL="73025" marR="73025" marT="0" marB="0" anchor="ctr"/>
                </a:tc>
                <a:tc>
                  <a:txBody>
                    <a:bodyPr/>
                    <a:lstStyle/>
                    <a:p>
                      <a:pPr marL="0" marR="0" algn="ctr">
                        <a:spcBef>
                          <a:spcPts val="0"/>
                        </a:spcBef>
                        <a:spcAft>
                          <a:spcPts val="0"/>
                        </a:spcAft>
                        <a:tabLst>
                          <a:tab pos="342900" algn="l"/>
                        </a:tabLst>
                      </a:pPr>
                      <a:r>
                        <a:rPr lang="en-US" sz="1200" kern="50">
                          <a:effectLst/>
                        </a:rPr>
                        <a:t>Inferotemporal cortex (IT), visual cortex (VC), parietal cortex (PR), premotor cortex (PM),  hypothalamus (HYPOTH), and amygdala (AMY)</a:t>
                      </a:r>
                      <a:endParaRPr lang="en-US" sz="1200">
                        <a:effectLst/>
                        <a:latin typeface="Times New Roman"/>
                        <a:ea typeface="Times New Roman"/>
                      </a:endParaRPr>
                    </a:p>
                  </a:txBody>
                  <a:tcPr marL="73025" marR="73025" marT="0" marB="0" anchor="ctr"/>
                </a:tc>
              </a:tr>
              <a:tr h="204800">
                <a:tc>
                  <a:txBody>
                    <a:bodyPr/>
                    <a:lstStyle/>
                    <a:p>
                      <a:pPr marL="0" marR="0" algn="ctr">
                        <a:spcBef>
                          <a:spcPts val="0"/>
                        </a:spcBef>
                        <a:spcAft>
                          <a:spcPts val="0"/>
                        </a:spcAft>
                        <a:tabLst>
                          <a:tab pos="342900" algn="l"/>
                        </a:tabLst>
                      </a:pPr>
                      <a:r>
                        <a:rPr lang="en-US" sz="1200" kern="50">
                          <a:effectLst/>
                        </a:rPr>
                        <a:t>Neuron Model</a:t>
                      </a:r>
                      <a:endParaRPr lang="en-US" sz="1200">
                        <a:effectLst/>
                        <a:latin typeface="Times New Roman"/>
                        <a:ea typeface="Times New Roman"/>
                      </a:endParaRPr>
                    </a:p>
                  </a:txBody>
                  <a:tcPr marL="73025" marR="73025" marT="0" marB="0" anchor="ctr"/>
                </a:tc>
                <a:tc>
                  <a:txBody>
                    <a:bodyPr/>
                    <a:lstStyle/>
                    <a:p>
                      <a:pPr marL="0" marR="0" algn="ctr">
                        <a:spcBef>
                          <a:spcPts val="0"/>
                        </a:spcBef>
                        <a:spcAft>
                          <a:spcPts val="0"/>
                        </a:spcAft>
                        <a:tabLst>
                          <a:tab pos="342900" algn="l"/>
                        </a:tabLst>
                      </a:pPr>
                      <a:r>
                        <a:rPr lang="en-US" sz="1200" kern="50" dirty="0">
                          <a:effectLst/>
                        </a:rPr>
                        <a:t>Leaky integrate-and-fire, fixed threshold, refractory time</a:t>
                      </a:r>
                      <a:endParaRPr lang="en-US" sz="1200" dirty="0">
                        <a:effectLst/>
                        <a:latin typeface="Times New Roman"/>
                        <a:ea typeface="Times New Roman"/>
                      </a:endParaRPr>
                    </a:p>
                  </a:txBody>
                  <a:tcPr marL="73025" marR="73025" marT="0" marB="0" anchor="ctr"/>
                </a:tc>
              </a:tr>
              <a:tr h="204800">
                <a:tc>
                  <a:txBody>
                    <a:bodyPr/>
                    <a:lstStyle/>
                    <a:p>
                      <a:pPr marL="0" marR="0" algn="ctr">
                        <a:spcBef>
                          <a:spcPts val="0"/>
                        </a:spcBef>
                        <a:spcAft>
                          <a:spcPts val="0"/>
                        </a:spcAft>
                        <a:tabLst>
                          <a:tab pos="342900" algn="l"/>
                        </a:tabLst>
                      </a:pPr>
                      <a:r>
                        <a:rPr lang="en-US" sz="1200" kern="50">
                          <a:effectLst/>
                        </a:rPr>
                        <a:t>Plasticity</a:t>
                      </a:r>
                      <a:endParaRPr lang="en-US" sz="1200">
                        <a:effectLst/>
                        <a:latin typeface="Times New Roman"/>
                        <a:ea typeface="Times New Roman"/>
                      </a:endParaRPr>
                    </a:p>
                  </a:txBody>
                  <a:tcPr marL="73025" marR="73025" marT="0" marB="0" anchor="ctr"/>
                </a:tc>
                <a:tc>
                  <a:txBody>
                    <a:bodyPr/>
                    <a:lstStyle/>
                    <a:p>
                      <a:pPr marL="0" marR="0" algn="ctr">
                        <a:spcBef>
                          <a:spcPts val="0"/>
                        </a:spcBef>
                        <a:spcAft>
                          <a:spcPts val="0"/>
                        </a:spcAft>
                        <a:tabLst>
                          <a:tab pos="342900" algn="l"/>
                        </a:tabLst>
                      </a:pPr>
                      <a:r>
                        <a:rPr lang="en-US" sz="1200" kern="50" dirty="0">
                          <a:effectLst/>
                        </a:rPr>
                        <a:t>STDP</a:t>
                      </a:r>
                      <a:endParaRPr lang="en-US" sz="1200" dirty="0">
                        <a:effectLst/>
                        <a:latin typeface="Times New Roman"/>
                        <a:ea typeface="Times New Roman"/>
                      </a:endParaRPr>
                    </a:p>
                  </a:txBody>
                  <a:tcPr marL="73025" marR="73025" marT="0" marB="0" anchor="ctr"/>
                </a:tc>
              </a:tr>
              <a:tr h="204800">
                <a:tc>
                  <a:txBody>
                    <a:bodyPr/>
                    <a:lstStyle/>
                    <a:p>
                      <a:pPr marL="0" marR="0" algn="ctr">
                        <a:spcBef>
                          <a:spcPts val="0"/>
                        </a:spcBef>
                        <a:spcAft>
                          <a:spcPts val="0"/>
                        </a:spcAft>
                        <a:tabLst>
                          <a:tab pos="342900" algn="l"/>
                        </a:tabLst>
                      </a:pPr>
                      <a:r>
                        <a:rPr lang="en-US" sz="1200" kern="50">
                          <a:effectLst/>
                        </a:rPr>
                        <a:t>Synapse Model</a:t>
                      </a:r>
                      <a:endParaRPr lang="en-US" sz="1200">
                        <a:effectLst/>
                        <a:latin typeface="Times New Roman"/>
                        <a:ea typeface="Times New Roman"/>
                      </a:endParaRPr>
                    </a:p>
                  </a:txBody>
                  <a:tcPr marL="73025" marR="73025" marT="0" marB="0" anchor="ctr"/>
                </a:tc>
                <a:tc>
                  <a:txBody>
                    <a:bodyPr/>
                    <a:lstStyle/>
                    <a:p>
                      <a:pPr marL="0" marR="0" algn="ctr">
                        <a:spcBef>
                          <a:spcPts val="0"/>
                        </a:spcBef>
                        <a:spcAft>
                          <a:spcPts val="0"/>
                        </a:spcAft>
                        <a:tabLst>
                          <a:tab pos="342900" algn="l"/>
                        </a:tabLst>
                      </a:pPr>
                      <a:r>
                        <a:rPr lang="en-US" sz="1200" kern="50" dirty="0">
                          <a:effectLst/>
                        </a:rPr>
                        <a:t>Conductance-based</a:t>
                      </a:r>
                      <a:endParaRPr lang="en-US" sz="1200" dirty="0">
                        <a:effectLst/>
                        <a:latin typeface="Times New Roman"/>
                        <a:ea typeface="Times New Roman"/>
                      </a:endParaRPr>
                    </a:p>
                  </a:txBody>
                  <a:tcPr marL="73025" marR="73025" marT="0" marB="0" anchor="ctr"/>
                </a:tc>
              </a:tr>
              <a:tr h="204800">
                <a:tc gridSpan="2">
                  <a:txBody>
                    <a:bodyPr/>
                    <a:lstStyle/>
                    <a:p>
                      <a:pPr marL="0" marR="0">
                        <a:spcBef>
                          <a:spcPts val="0"/>
                        </a:spcBef>
                        <a:spcAft>
                          <a:spcPts val="0"/>
                        </a:spcAft>
                        <a:tabLst>
                          <a:tab pos="342900" algn="l"/>
                        </a:tabLst>
                      </a:pPr>
                      <a:r>
                        <a:rPr lang="en-US" sz="1200" kern="50" dirty="0">
                          <a:effectLst/>
                        </a:rPr>
                        <a:t>B                                                                                                Extrinsic Connectivity</a:t>
                      </a:r>
                      <a:endParaRPr lang="en-US" sz="1200" dirty="0">
                        <a:effectLst/>
                        <a:latin typeface="Times New Roman"/>
                        <a:ea typeface="Times New Roman"/>
                      </a:endParaRPr>
                    </a:p>
                  </a:txBody>
                  <a:tcPr marL="68580" marR="68580" marT="0" marB="0" anchor="ctr"/>
                </a:tc>
                <a:tc hMerge="1">
                  <a:txBody>
                    <a:bodyPr/>
                    <a:lstStyle/>
                    <a:p>
                      <a:endParaRPr lang="en-US"/>
                    </a:p>
                  </a:txBody>
                  <a:tcPr/>
                </a:tc>
              </a:tr>
              <a:tr h="204800">
                <a:tc>
                  <a:txBody>
                    <a:bodyPr/>
                    <a:lstStyle/>
                    <a:p>
                      <a:pPr marL="0" marR="0" algn="ctr">
                        <a:spcBef>
                          <a:spcPts val="0"/>
                        </a:spcBef>
                        <a:spcAft>
                          <a:spcPts val="0"/>
                        </a:spcAft>
                        <a:tabLst>
                          <a:tab pos="342900" algn="l"/>
                        </a:tabLst>
                      </a:pPr>
                      <a:r>
                        <a:rPr lang="en-US" sz="1200" kern="50">
                          <a:effectLst/>
                        </a:rPr>
                        <a:t>Type</a:t>
                      </a:r>
                      <a:endParaRPr lang="en-US" sz="1200">
                        <a:effectLst/>
                        <a:latin typeface="Times New Roman"/>
                        <a:ea typeface="Times New Roman"/>
                      </a:endParaRPr>
                    </a:p>
                  </a:txBody>
                  <a:tcPr marL="68580" marR="68580" marT="0" marB="0" anchor="ctr"/>
                </a:tc>
                <a:tc>
                  <a:txBody>
                    <a:bodyPr/>
                    <a:lstStyle/>
                    <a:p>
                      <a:pPr marL="0" marR="0" algn="ctr">
                        <a:spcBef>
                          <a:spcPts val="0"/>
                        </a:spcBef>
                        <a:spcAft>
                          <a:spcPts val="0"/>
                        </a:spcAft>
                        <a:tabLst>
                          <a:tab pos="342900" algn="l"/>
                        </a:tabLst>
                      </a:pPr>
                      <a:r>
                        <a:rPr lang="en-US" sz="1200" kern="50" dirty="0">
                          <a:effectLst/>
                        </a:rPr>
                        <a:t>Description</a:t>
                      </a:r>
                      <a:endParaRPr lang="en-US" sz="1200" dirty="0">
                        <a:effectLst/>
                        <a:latin typeface="Times New Roman"/>
                        <a:ea typeface="Times New Roman"/>
                      </a:endParaRPr>
                    </a:p>
                  </a:txBody>
                  <a:tcPr marL="68580" marR="68580" marT="0" marB="0" anchor="ctr"/>
                </a:tc>
              </a:tr>
              <a:tr h="204800">
                <a:tc>
                  <a:txBody>
                    <a:bodyPr/>
                    <a:lstStyle/>
                    <a:p>
                      <a:pPr marL="0" marR="0" algn="ctr">
                        <a:spcBef>
                          <a:spcPts val="0"/>
                        </a:spcBef>
                        <a:spcAft>
                          <a:spcPts val="0"/>
                        </a:spcAft>
                        <a:tabLst>
                          <a:tab pos="342900" algn="l"/>
                        </a:tabLst>
                      </a:pPr>
                      <a:r>
                        <a:rPr lang="en-US" sz="1200" kern="50">
                          <a:effectLst/>
                        </a:rPr>
                        <a:t>VC - HYPOTH</a:t>
                      </a:r>
                      <a:endParaRPr lang="en-US" sz="1200">
                        <a:effectLst/>
                        <a:latin typeface="Times New Roman"/>
                        <a:ea typeface="Times New Roman"/>
                      </a:endParaRPr>
                    </a:p>
                  </a:txBody>
                  <a:tcPr marL="68580" marR="68580" marT="0" marB="0" anchor="ctr"/>
                </a:tc>
                <a:tc rowSpan="3">
                  <a:txBody>
                    <a:bodyPr/>
                    <a:lstStyle/>
                    <a:p>
                      <a:pPr marL="0" marR="0" algn="ctr">
                        <a:spcBef>
                          <a:spcPts val="0"/>
                        </a:spcBef>
                        <a:spcAft>
                          <a:spcPts val="0"/>
                        </a:spcAft>
                        <a:tabLst>
                          <a:tab pos="342900" algn="l"/>
                        </a:tabLst>
                      </a:pPr>
                      <a:r>
                        <a:rPr lang="en-US" sz="1200" kern="50" dirty="0">
                          <a:effectLst/>
                        </a:rPr>
                        <a:t>Visual, parietal, and inferotemporal input to the hypothalamus</a:t>
                      </a:r>
                      <a:endParaRPr lang="en-US" sz="1200" dirty="0">
                        <a:effectLst/>
                        <a:latin typeface="Times New Roman"/>
                        <a:ea typeface="Times New Roman"/>
                      </a:endParaRPr>
                    </a:p>
                  </a:txBody>
                  <a:tcPr marL="68580" marR="68580" marT="0" marB="0" anchor="ctr"/>
                </a:tc>
              </a:tr>
              <a:tr h="204800">
                <a:tc>
                  <a:txBody>
                    <a:bodyPr/>
                    <a:lstStyle/>
                    <a:p>
                      <a:pPr marL="0" marR="0" algn="ctr">
                        <a:spcBef>
                          <a:spcPts val="0"/>
                        </a:spcBef>
                        <a:spcAft>
                          <a:spcPts val="0"/>
                        </a:spcAft>
                        <a:tabLst>
                          <a:tab pos="342900" algn="l"/>
                        </a:tabLst>
                      </a:pPr>
                      <a:r>
                        <a:rPr lang="en-US" sz="1200" kern="50" dirty="0">
                          <a:effectLst/>
                        </a:rPr>
                        <a:t>PR - HYPOTH</a:t>
                      </a:r>
                      <a:endParaRPr lang="en-US" sz="1200" dirty="0">
                        <a:effectLst/>
                        <a:latin typeface="Times New Roman"/>
                        <a:ea typeface="Times New Roman"/>
                      </a:endParaRPr>
                    </a:p>
                  </a:txBody>
                  <a:tcPr marL="68580" marR="68580" marT="0" marB="0" anchor="ctr"/>
                </a:tc>
                <a:tc vMerge="1">
                  <a:txBody>
                    <a:bodyPr/>
                    <a:lstStyle/>
                    <a:p>
                      <a:endParaRPr lang="en-US"/>
                    </a:p>
                  </a:txBody>
                  <a:tcPr/>
                </a:tc>
              </a:tr>
              <a:tr h="204800">
                <a:tc>
                  <a:txBody>
                    <a:bodyPr/>
                    <a:lstStyle/>
                    <a:p>
                      <a:pPr marL="0" marR="0" algn="ctr">
                        <a:spcBef>
                          <a:spcPts val="0"/>
                        </a:spcBef>
                        <a:spcAft>
                          <a:spcPts val="0"/>
                        </a:spcAft>
                        <a:tabLst>
                          <a:tab pos="342900" algn="l"/>
                        </a:tabLst>
                      </a:pPr>
                      <a:r>
                        <a:rPr lang="en-US" sz="1200" kern="50" dirty="0">
                          <a:effectLst/>
                        </a:rPr>
                        <a:t>IT - HYPOTH</a:t>
                      </a:r>
                      <a:endParaRPr lang="en-US" sz="1200" dirty="0">
                        <a:effectLst/>
                        <a:latin typeface="Times New Roman"/>
                        <a:ea typeface="Times New Roman"/>
                      </a:endParaRPr>
                    </a:p>
                  </a:txBody>
                  <a:tcPr marL="68580" marR="68580" marT="0" marB="0" anchor="ctr"/>
                </a:tc>
                <a:tc vMerge="1">
                  <a:txBody>
                    <a:bodyPr/>
                    <a:lstStyle/>
                    <a:p>
                      <a:endParaRPr lang="en-US"/>
                    </a:p>
                  </a:txBody>
                  <a:tcPr/>
                </a:tc>
              </a:tr>
              <a:tr h="409601">
                <a:tc>
                  <a:txBody>
                    <a:bodyPr/>
                    <a:lstStyle/>
                    <a:p>
                      <a:pPr marL="0" marR="0" algn="ctr">
                        <a:spcBef>
                          <a:spcPts val="0"/>
                        </a:spcBef>
                        <a:spcAft>
                          <a:spcPts val="0"/>
                        </a:spcAft>
                        <a:tabLst>
                          <a:tab pos="342900" algn="l"/>
                        </a:tabLst>
                      </a:pPr>
                      <a:r>
                        <a:rPr lang="en-US" sz="1200" kern="50">
                          <a:effectLst/>
                        </a:rPr>
                        <a:t>VC - PR</a:t>
                      </a:r>
                      <a:endParaRPr lang="en-US" sz="1200">
                        <a:effectLst/>
                        <a:latin typeface="Times New Roman"/>
                        <a:ea typeface="Times New Roman"/>
                      </a:endParaRPr>
                    </a:p>
                  </a:txBody>
                  <a:tcPr marL="68580" marR="68580" marT="0" marB="0" anchor="ctr"/>
                </a:tc>
                <a:tc>
                  <a:txBody>
                    <a:bodyPr/>
                    <a:lstStyle/>
                    <a:p>
                      <a:pPr marL="0" marR="0" algn="ctr">
                        <a:spcBef>
                          <a:spcPts val="0"/>
                        </a:spcBef>
                        <a:spcAft>
                          <a:spcPts val="0"/>
                        </a:spcAft>
                        <a:tabLst>
                          <a:tab pos="342900" algn="l"/>
                        </a:tabLst>
                      </a:pPr>
                      <a:r>
                        <a:rPr lang="en-US" sz="1200" kern="50" dirty="0">
                          <a:effectLst/>
                        </a:rPr>
                        <a:t>After the visual cortex receives input from the external camera, the activity is projected to the parietal cortex</a:t>
                      </a:r>
                      <a:endParaRPr lang="en-US" sz="1200" dirty="0">
                        <a:effectLst/>
                        <a:latin typeface="Times New Roman"/>
                        <a:ea typeface="Times New Roman"/>
                      </a:endParaRPr>
                    </a:p>
                  </a:txBody>
                  <a:tcPr marL="68580" marR="68580" marT="0" marB="0" anchor="ctr"/>
                </a:tc>
              </a:tr>
              <a:tr h="409601">
                <a:tc>
                  <a:txBody>
                    <a:bodyPr/>
                    <a:lstStyle/>
                    <a:p>
                      <a:pPr marL="0" marR="0" algn="ctr">
                        <a:spcBef>
                          <a:spcPts val="0"/>
                        </a:spcBef>
                        <a:spcAft>
                          <a:spcPts val="0"/>
                        </a:spcAft>
                        <a:tabLst>
                          <a:tab pos="342900" algn="l"/>
                        </a:tabLst>
                      </a:pPr>
                      <a:r>
                        <a:rPr lang="en-US" sz="1200" kern="50">
                          <a:effectLst/>
                        </a:rPr>
                        <a:t>HYPOTH - AMY</a:t>
                      </a:r>
                      <a:endParaRPr lang="en-US" sz="1200">
                        <a:effectLst/>
                        <a:latin typeface="Times New Roman"/>
                        <a:ea typeface="Times New Roman"/>
                      </a:endParaRPr>
                    </a:p>
                  </a:txBody>
                  <a:tcPr marL="68580" marR="68580" marT="0" marB="0" anchor="ctr"/>
                </a:tc>
                <a:tc>
                  <a:txBody>
                    <a:bodyPr/>
                    <a:lstStyle/>
                    <a:p>
                      <a:pPr marL="0" marR="0" algn="ctr">
                        <a:spcBef>
                          <a:spcPts val="0"/>
                        </a:spcBef>
                        <a:spcAft>
                          <a:spcPts val="0"/>
                        </a:spcAft>
                        <a:tabLst>
                          <a:tab pos="342900" algn="l"/>
                        </a:tabLst>
                      </a:pPr>
                      <a:r>
                        <a:rPr lang="en-US" sz="1200" kern="50" dirty="0">
                          <a:effectLst/>
                        </a:rPr>
                        <a:t>The hypothalamus activates or suppresses the amygdala depending on instinctual trust or distrust, respectively</a:t>
                      </a:r>
                      <a:endParaRPr lang="en-US" sz="1200" dirty="0">
                        <a:effectLst/>
                        <a:latin typeface="Times New Roman"/>
                        <a:ea typeface="Times New Roman"/>
                      </a:endParaRPr>
                    </a:p>
                  </a:txBody>
                  <a:tcPr marL="68580" marR="68580" marT="0" marB="0" anchor="ctr"/>
                </a:tc>
              </a:tr>
              <a:tr h="409601">
                <a:tc>
                  <a:txBody>
                    <a:bodyPr/>
                    <a:lstStyle/>
                    <a:p>
                      <a:pPr marL="0" marR="0" algn="ctr">
                        <a:spcBef>
                          <a:spcPts val="0"/>
                        </a:spcBef>
                        <a:spcAft>
                          <a:spcPts val="0"/>
                        </a:spcAft>
                        <a:tabLst>
                          <a:tab pos="342900" algn="l"/>
                        </a:tabLst>
                      </a:pPr>
                      <a:r>
                        <a:rPr lang="en-US" sz="1200" kern="50">
                          <a:effectLst/>
                        </a:rPr>
                        <a:t>AMY - PR</a:t>
                      </a:r>
                      <a:endParaRPr lang="en-US" sz="1200">
                        <a:effectLst/>
                        <a:latin typeface="Times New Roman"/>
                        <a:ea typeface="Times New Roman"/>
                      </a:endParaRPr>
                    </a:p>
                  </a:txBody>
                  <a:tcPr marL="68580" marR="68580" marT="0" marB="0" anchor="ctr"/>
                </a:tc>
                <a:tc>
                  <a:txBody>
                    <a:bodyPr/>
                    <a:lstStyle/>
                    <a:p>
                      <a:pPr marL="0" marR="0" algn="ctr">
                        <a:spcBef>
                          <a:spcPts val="0"/>
                        </a:spcBef>
                        <a:spcAft>
                          <a:spcPts val="0"/>
                        </a:spcAft>
                        <a:tabLst>
                          <a:tab pos="342900" algn="l"/>
                        </a:tabLst>
                      </a:pPr>
                      <a:r>
                        <a:rPr lang="en-US" sz="1200" kern="50" dirty="0">
                          <a:effectLst/>
                        </a:rPr>
                        <a:t>If the amygdala is not suppressed by the hypothalamus (trust), information is sent to the parietal cortex</a:t>
                      </a:r>
                      <a:endParaRPr lang="en-US" sz="1200" dirty="0">
                        <a:effectLst/>
                        <a:latin typeface="Times New Roman"/>
                        <a:ea typeface="Times New Roman"/>
                      </a:endParaRPr>
                    </a:p>
                  </a:txBody>
                  <a:tcPr marL="68580" marR="68580" marT="0" marB="0" anchor="ctr"/>
                </a:tc>
              </a:tr>
              <a:tr h="204800">
                <a:tc>
                  <a:txBody>
                    <a:bodyPr/>
                    <a:lstStyle/>
                    <a:p>
                      <a:pPr marL="0" marR="0" algn="ctr">
                        <a:spcBef>
                          <a:spcPts val="0"/>
                        </a:spcBef>
                        <a:spcAft>
                          <a:spcPts val="0"/>
                        </a:spcAft>
                        <a:tabLst>
                          <a:tab pos="342900" algn="l"/>
                        </a:tabLst>
                      </a:pPr>
                      <a:r>
                        <a:rPr lang="en-US" sz="1200" kern="50">
                          <a:effectLst/>
                        </a:rPr>
                        <a:t>PR - PM</a:t>
                      </a:r>
                      <a:endParaRPr lang="en-US" sz="1200">
                        <a:effectLst/>
                        <a:latin typeface="Times New Roman"/>
                        <a:ea typeface="Times New Roman"/>
                      </a:endParaRPr>
                    </a:p>
                  </a:txBody>
                  <a:tcPr marL="68580" marR="68580" marT="0" marB="0" anchor="ctr"/>
                </a:tc>
                <a:tc>
                  <a:txBody>
                    <a:bodyPr/>
                    <a:lstStyle/>
                    <a:p>
                      <a:pPr marL="0" marR="0" algn="ctr">
                        <a:spcBef>
                          <a:spcPts val="0"/>
                        </a:spcBef>
                        <a:spcAft>
                          <a:spcPts val="0"/>
                        </a:spcAft>
                        <a:tabLst>
                          <a:tab pos="342900" algn="l"/>
                        </a:tabLst>
                      </a:pPr>
                      <a:r>
                        <a:rPr lang="en-US" sz="1200" kern="50" dirty="0">
                          <a:effectLst/>
                        </a:rPr>
                        <a:t>The parietal cortex is directly connected to the premotor cortex</a:t>
                      </a:r>
                      <a:endParaRPr lang="en-US" sz="1200" dirty="0">
                        <a:effectLst/>
                        <a:latin typeface="Times New Roman"/>
                        <a:ea typeface="Times New Roman"/>
                      </a:endParaRPr>
                    </a:p>
                  </a:txBody>
                  <a:tcPr marL="68580" marR="68580" marT="0" marB="0" anchor="ctr"/>
                </a:tc>
              </a:tr>
              <a:tr h="204800">
                <a:tc gridSpan="2">
                  <a:txBody>
                    <a:bodyPr/>
                    <a:lstStyle/>
                    <a:p>
                      <a:pPr marL="0" marR="0">
                        <a:spcBef>
                          <a:spcPts val="0"/>
                        </a:spcBef>
                        <a:spcAft>
                          <a:spcPts val="0"/>
                        </a:spcAft>
                        <a:tabLst>
                          <a:tab pos="342900" algn="l"/>
                        </a:tabLst>
                      </a:pPr>
                      <a:r>
                        <a:rPr lang="en-US" sz="1200" kern="50" dirty="0">
                          <a:effectLst/>
                        </a:rPr>
                        <a:t>C                                                                                                               Input</a:t>
                      </a:r>
                      <a:endParaRPr lang="en-US" sz="1200" dirty="0">
                        <a:effectLst/>
                        <a:latin typeface="Times New Roman"/>
                        <a:ea typeface="Times New Roman"/>
                      </a:endParaRPr>
                    </a:p>
                  </a:txBody>
                  <a:tcPr marL="68580" marR="68580" marT="0" marB="0" anchor="ctr"/>
                </a:tc>
                <a:tc hMerge="1">
                  <a:txBody>
                    <a:bodyPr/>
                    <a:lstStyle/>
                    <a:p>
                      <a:endParaRPr lang="en-US"/>
                    </a:p>
                  </a:txBody>
                  <a:tcPr/>
                </a:tc>
              </a:tr>
              <a:tr h="409601">
                <a:tc>
                  <a:txBody>
                    <a:bodyPr/>
                    <a:lstStyle/>
                    <a:p>
                      <a:pPr marL="0" marR="0" algn="ctr">
                        <a:spcBef>
                          <a:spcPts val="0"/>
                        </a:spcBef>
                        <a:spcAft>
                          <a:spcPts val="0"/>
                        </a:spcAft>
                        <a:tabLst>
                          <a:tab pos="342900" algn="l"/>
                        </a:tabLst>
                      </a:pPr>
                      <a:r>
                        <a:rPr lang="en-US" sz="1200" kern="50">
                          <a:effectLst/>
                        </a:rPr>
                        <a:t>Gabor filter</a:t>
                      </a:r>
                      <a:endParaRPr lang="en-US" sz="1200">
                        <a:effectLst/>
                        <a:latin typeface="Times New Roman"/>
                        <a:ea typeface="Times New Roman"/>
                      </a:endParaRPr>
                    </a:p>
                  </a:txBody>
                  <a:tcPr marL="68580" marR="68580" marT="0" marB="0" anchor="ctr"/>
                </a:tc>
                <a:tc>
                  <a:txBody>
                    <a:bodyPr/>
                    <a:lstStyle/>
                    <a:p>
                      <a:pPr marL="0" marR="0" algn="ctr">
                        <a:spcBef>
                          <a:spcPts val="0"/>
                        </a:spcBef>
                        <a:spcAft>
                          <a:spcPts val="0"/>
                        </a:spcAft>
                        <a:tabLst>
                          <a:tab pos="342900" algn="l"/>
                        </a:tabLst>
                      </a:pPr>
                      <a:r>
                        <a:rPr lang="en-US" sz="1200" kern="50" dirty="0">
                          <a:effectLst/>
                        </a:rPr>
                        <a:t>The visual cortex receives input from the external camera through the Gabor filter which captures human motions</a:t>
                      </a:r>
                      <a:endParaRPr lang="en-US" sz="1200" dirty="0">
                        <a:effectLst/>
                        <a:latin typeface="Times New Roman"/>
                        <a:ea typeface="Times New Roman"/>
                      </a:endParaRPr>
                    </a:p>
                  </a:txBody>
                  <a:tcPr marL="68580" marR="68580" marT="0" marB="0" anchor="ctr"/>
                </a:tc>
              </a:tr>
              <a:tr h="204800">
                <a:tc>
                  <a:txBody>
                    <a:bodyPr/>
                    <a:lstStyle/>
                    <a:p>
                      <a:pPr marL="0" marR="0" algn="ctr">
                        <a:spcBef>
                          <a:spcPts val="0"/>
                        </a:spcBef>
                        <a:spcAft>
                          <a:spcPts val="0"/>
                        </a:spcAft>
                        <a:tabLst>
                          <a:tab pos="342900" algn="l"/>
                        </a:tabLst>
                      </a:pPr>
                      <a:r>
                        <a:rPr lang="en-US" sz="1200" kern="50">
                          <a:effectLst/>
                        </a:rPr>
                        <a:t>Neurorobot</a:t>
                      </a:r>
                      <a:endParaRPr lang="en-US" sz="1200">
                        <a:effectLst/>
                        <a:latin typeface="Times New Roman"/>
                        <a:ea typeface="Times New Roman"/>
                      </a:endParaRPr>
                    </a:p>
                  </a:txBody>
                  <a:tcPr marL="68580" marR="68580" marT="0" marB="0" anchor="ctr"/>
                </a:tc>
                <a:tc>
                  <a:txBody>
                    <a:bodyPr/>
                    <a:lstStyle/>
                    <a:p>
                      <a:pPr marL="0" marR="0" algn="ctr">
                        <a:spcBef>
                          <a:spcPts val="0"/>
                        </a:spcBef>
                        <a:spcAft>
                          <a:spcPts val="0"/>
                        </a:spcAft>
                        <a:tabLst>
                          <a:tab pos="342900" algn="l"/>
                        </a:tabLst>
                      </a:pPr>
                      <a:r>
                        <a:rPr lang="en-US" sz="1200" kern="50" dirty="0">
                          <a:effectLst/>
                        </a:rPr>
                        <a:t>The parietal cortex receives input from the neurorobot based on its motions</a:t>
                      </a:r>
                      <a:endParaRPr lang="en-US" sz="1200" dirty="0">
                        <a:effectLst/>
                        <a:latin typeface="Times New Roman"/>
                        <a:ea typeface="Times New Roman"/>
                      </a:endParaRPr>
                    </a:p>
                  </a:txBody>
                  <a:tcPr marL="68580" marR="68580" marT="0" marB="0" anchor="ctr"/>
                </a:tc>
              </a:tr>
              <a:tr h="204800">
                <a:tc>
                  <a:txBody>
                    <a:bodyPr/>
                    <a:lstStyle/>
                    <a:p>
                      <a:pPr marL="0" marR="0" algn="ctr">
                        <a:spcBef>
                          <a:spcPts val="0"/>
                        </a:spcBef>
                        <a:spcAft>
                          <a:spcPts val="0"/>
                        </a:spcAft>
                        <a:tabLst>
                          <a:tab pos="342900" algn="l"/>
                        </a:tabLst>
                      </a:pPr>
                      <a:r>
                        <a:rPr lang="en-US" sz="1200" kern="50">
                          <a:effectLst/>
                        </a:rPr>
                        <a:t>Monotonic</a:t>
                      </a:r>
                      <a:endParaRPr lang="en-US" sz="1200">
                        <a:effectLst/>
                        <a:latin typeface="Times New Roman"/>
                        <a:ea typeface="Times New Roman"/>
                      </a:endParaRPr>
                    </a:p>
                  </a:txBody>
                  <a:tcPr marL="68580" marR="68580" marT="0" marB="0" anchor="ctr"/>
                </a:tc>
                <a:tc>
                  <a:txBody>
                    <a:bodyPr/>
                    <a:lstStyle/>
                    <a:p>
                      <a:pPr marL="0" marR="0" algn="ctr">
                        <a:spcBef>
                          <a:spcPts val="0"/>
                        </a:spcBef>
                        <a:spcAft>
                          <a:spcPts val="0"/>
                        </a:spcAft>
                        <a:tabLst>
                          <a:tab pos="342900" algn="l"/>
                        </a:tabLst>
                      </a:pPr>
                      <a:r>
                        <a:rPr lang="en-US" sz="1200" kern="50" dirty="0">
                          <a:effectLst/>
                        </a:rPr>
                        <a:t>The inferotemporal cortex receives monotonic stimuli</a:t>
                      </a:r>
                      <a:endParaRPr lang="en-US" sz="1200" dirty="0">
                        <a:effectLst/>
                        <a:latin typeface="Times New Roman"/>
                        <a:ea typeface="Times New Roman"/>
                      </a:endParaRPr>
                    </a:p>
                  </a:txBody>
                  <a:tcPr marL="68580" marR="68580" marT="0" marB="0" anchor="ctr"/>
                </a:tc>
              </a:tr>
            </a:tbl>
          </a:graphicData>
        </a:graphic>
      </p:graphicFrame>
    </p:spTree>
    <p:extLst>
      <p:ext uri="{BB962C8B-B14F-4D97-AF65-F5344CB8AC3E}">
        <p14:creationId xmlns:p14="http://schemas.microsoft.com/office/powerpoint/2010/main" val="28658404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57200" y="155121"/>
            <a:ext cx="8229600" cy="1396093"/>
          </a:xfrm>
        </p:spPr>
        <p:txBody>
          <a:bodyPr>
            <a:normAutofit fontScale="90000"/>
          </a:bodyPr>
          <a:lstStyle/>
          <a:p>
            <a:r>
              <a:rPr lang="en-US" sz="6000" dirty="0" smtClean="0"/>
              <a:t>Computational Neuroscience</a:t>
            </a:r>
            <a:endParaRPr lang="en-US" sz="6000" dirty="0"/>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3857822049"/>
              </p:ext>
            </p:extLst>
          </p:nvPr>
        </p:nvGraphicFramePr>
        <p:xfrm>
          <a:off x="457200" y="1820863"/>
          <a:ext cx="8229600" cy="45259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520700" y="5930900"/>
            <a:ext cx="2603500" cy="369332"/>
          </a:xfrm>
          <a:prstGeom prst="rect">
            <a:avLst/>
          </a:prstGeom>
          <a:noFill/>
        </p:spPr>
        <p:txBody>
          <a:bodyPr wrap="square" rtlCol="0">
            <a:spAutoFit/>
          </a:bodyPr>
          <a:lstStyle/>
          <a:p>
            <a:pPr algn="ctr"/>
            <a:r>
              <a:rPr lang="en-US" b="1" dirty="0" smtClean="0">
                <a:solidFill>
                  <a:srgbClr val="FFFF00"/>
                </a:solidFill>
              </a:rPr>
              <a:t>Physiological Parameters</a:t>
            </a:r>
            <a:endParaRPr lang="en-US" b="1" dirty="0">
              <a:solidFill>
                <a:srgbClr val="FFFF00"/>
              </a:solidFill>
            </a:endParaRPr>
          </a:p>
        </p:txBody>
      </p:sp>
      <p:sp>
        <p:nvSpPr>
          <p:cNvPr id="9" name="TextBox 8"/>
          <p:cNvSpPr txBox="1"/>
          <p:nvPr/>
        </p:nvSpPr>
        <p:spPr>
          <a:xfrm>
            <a:off x="3404504" y="5930900"/>
            <a:ext cx="2501900" cy="369332"/>
          </a:xfrm>
          <a:prstGeom prst="rect">
            <a:avLst/>
          </a:prstGeom>
          <a:noFill/>
        </p:spPr>
        <p:txBody>
          <a:bodyPr wrap="square" rtlCol="0">
            <a:spAutoFit/>
          </a:bodyPr>
          <a:lstStyle/>
          <a:p>
            <a:pPr algn="ctr"/>
            <a:r>
              <a:rPr lang="en-US" b="1" dirty="0" smtClean="0">
                <a:solidFill>
                  <a:srgbClr val="FFFF00"/>
                </a:solidFill>
              </a:rPr>
              <a:t>Realistic Models</a:t>
            </a:r>
            <a:endParaRPr lang="en-US" b="1" dirty="0">
              <a:solidFill>
                <a:srgbClr val="FFFF00"/>
              </a:solidFill>
            </a:endParaRPr>
          </a:p>
        </p:txBody>
      </p:sp>
      <p:sp>
        <p:nvSpPr>
          <p:cNvPr id="10" name="TextBox 9"/>
          <p:cNvSpPr txBox="1"/>
          <p:nvPr/>
        </p:nvSpPr>
        <p:spPr>
          <a:xfrm>
            <a:off x="6140450" y="5930900"/>
            <a:ext cx="2501900" cy="369332"/>
          </a:xfrm>
          <a:prstGeom prst="rect">
            <a:avLst/>
          </a:prstGeom>
          <a:noFill/>
        </p:spPr>
        <p:txBody>
          <a:bodyPr wrap="square" rtlCol="0">
            <a:spAutoFit/>
          </a:bodyPr>
          <a:lstStyle/>
          <a:p>
            <a:pPr algn="ctr"/>
            <a:r>
              <a:rPr lang="en-US" b="1" dirty="0" smtClean="0">
                <a:solidFill>
                  <a:srgbClr val="FFFF00"/>
                </a:solidFill>
              </a:rPr>
              <a:t>Real-time Simulations</a:t>
            </a:r>
            <a:endParaRPr lang="en-US" b="1" dirty="0">
              <a:solidFill>
                <a:srgbClr val="FFFF00"/>
              </a:solidFill>
            </a:endParaRPr>
          </a:p>
        </p:txBody>
      </p:sp>
      <p:sp>
        <p:nvSpPr>
          <p:cNvPr id="2" name="Left-Right Arrow 1"/>
          <p:cNvSpPr/>
          <p:nvPr/>
        </p:nvSpPr>
        <p:spPr>
          <a:xfrm>
            <a:off x="5623377" y="6001266"/>
            <a:ext cx="549729" cy="228600"/>
          </a:xfrm>
          <a:prstGeom prst="lef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Left-Right Arrow 10"/>
          <p:cNvSpPr/>
          <p:nvPr/>
        </p:nvSpPr>
        <p:spPr>
          <a:xfrm>
            <a:off x="3173184" y="6001266"/>
            <a:ext cx="549729" cy="228600"/>
          </a:xfrm>
          <a:prstGeom prst="leftRightArrow">
            <a:avLst>
              <a:gd name="adj1" fmla="val 42857"/>
              <a:gd name="adj2" fmla="val 50000"/>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462981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0065B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solidFill>
                  <a:schemeClr val="bg1"/>
                </a:solidFill>
              </a:rPr>
              <a:t>VNR Loop for ITI Scenario </a:t>
            </a:r>
            <a:endParaRPr lang="en-US" sz="4800" dirty="0">
              <a:solidFill>
                <a:schemeClr val="bg1"/>
              </a:solidFill>
            </a:endParaRPr>
          </a:p>
        </p:txBody>
      </p:sp>
      <p:pic>
        <p:nvPicPr>
          <p:cNvPr id="4" name="Content Placeholder 3"/>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537463" y="1602010"/>
            <a:ext cx="3878074" cy="4522342"/>
          </a:xfrm>
        </p:spPr>
      </p:pic>
      <p:sp>
        <p:nvSpPr>
          <p:cNvPr id="5" name="Content Placeholder 4"/>
          <p:cNvSpPr>
            <a:spLocks noGrp="1"/>
          </p:cNvSpPr>
          <p:nvPr>
            <p:ph sz="half" idx="2"/>
          </p:nvPr>
        </p:nvSpPr>
        <p:spPr/>
        <p:txBody>
          <a:bodyPr>
            <a:normAutofit fontScale="92500" lnSpcReduction="10000"/>
          </a:bodyPr>
          <a:lstStyle/>
          <a:p>
            <a:r>
              <a:rPr lang="en-US" dirty="0" smtClean="0">
                <a:solidFill>
                  <a:schemeClr val="bg1"/>
                </a:solidFill>
              </a:rPr>
              <a:t>NCS: </a:t>
            </a:r>
            <a:r>
              <a:rPr lang="en-US" sz="2000" dirty="0" smtClean="0">
                <a:solidFill>
                  <a:schemeClr val="bg1"/>
                </a:solidFill>
              </a:rPr>
              <a:t>Neocortical simulator</a:t>
            </a:r>
          </a:p>
          <a:p>
            <a:r>
              <a:rPr lang="en-US" dirty="0" smtClean="0">
                <a:solidFill>
                  <a:schemeClr val="bg1"/>
                </a:solidFill>
              </a:rPr>
              <a:t>NCSTools: </a:t>
            </a:r>
            <a:r>
              <a:rPr lang="en-US" sz="2000" dirty="0">
                <a:solidFill>
                  <a:schemeClr val="bg1"/>
                </a:solidFill>
              </a:rPr>
              <a:t>C++ based software system that provides a number of mechanisms for communicating in real-time with a running NCS simulation </a:t>
            </a:r>
            <a:endParaRPr lang="en-US" sz="2000" dirty="0" smtClean="0">
              <a:solidFill>
                <a:schemeClr val="bg1"/>
              </a:solidFill>
            </a:endParaRPr>
          </a:p>
          <a:p>
            <a:r>
              <a:rPr lang="en-US" dirty="0" smtClean="0">
                <a:solidFill>
                  <a:schemeClr val="bg1"/>
                </a:solidFill>
              </a:rPr>
              <a:t>Gabor: </a:t>
            </a:r>
            <a:r>
              <a:rPr lang="en-US" sz="2000" dirty="0" smtClean="0">
                <a:solidFill>
                  <a:schemeClr val="bg1"/>
                </a:solidFill>
              </a:rPr>
              <a:t>Filtering mechanism </a:t>
            </a:r>
            <a:r>
              <a:rPr lang="en-US" sz="2000" dirty="0">
                <a:solidFill>
                  <a:schemeClr val="bg1"/>
                </a:solidFill>
              </a:rPr>
              <a:t>representations of mammalian visual receptive field profiles</a:t>
            </a:r>
            <a:endParaRPr lang="en-US" dirty="0" smtClean="0">
              <a:solidFill>
                <a:schemeClr val="bg1"/>
              </a:solidFill>
            </a:endParaRPr>
          </a:p>
          <a:p>
            <a:r>
              <a:rPr lang="en-US" dirty="0" smtClean="0">
                <a:solidFill>
                  <a:schemeClr val="bg1"/>
                </a:solidFill>
              </a:rPr>
              <a:t>Robot: </a:t>
            </a:r>
            <a:r>
              <a:rPr lang="en-US" sz="2000" dirty="0" err="1" smtClean="0">
                <a:solidFill>
                  <a:schemeClr val="bg1"/>
                </a:solidFill>
              </a:rPr>
              <a:t>webots</a:t>
            </a:r>
            <a:r>
              <a:rPr lang="en-US" sz="2000" dirty="0" smtClean="0">
                <a:solidFill>
                  <a:schemeClr val="bg1"/>
                </a:solidFill>
              </a:rPr>
              <a:t> - motions programmed in C++ using the provided interfaces and the communication was accomplished using the NCSTools C++ client</a:t>
            </a:r>
            <a:endParaRPr lang="en-US" dirty="0">
              <a:solidFill>
                <a:schemeClr val="bg1"/>
              </a:solidFill>
            </a:endParaRPr>
          </a:p>
        </p:txBody>
      </p:sp>
    </p:spTree>
    <p:extLst>
      <p:ext uri="{BB962C8B-B14F-4D97-AF65-F5344CB8AC3E}">
        <p14:creationId xmlns:p14="http://schemas.microsoft.com/office/powerpoint/2010/main" val="346087791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0065B0"/>
        </a:solid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a:xfrm>
            <a:off x="457200" y="191510"/>
            <a:ext cx="8229600" cy="1859712"/>
          </a:xfrm>
        </p:spPr>
        <p:txBody>
          <a:bodyPr>
            <a:normAutofit fontScale="90000"/>
          </a:bodyPr>
          <a:lstStyle/>
          <a:p>
            <a:r>
              <a:rPr lang="en-US" sz="6000" dirty="0" smtClean="0">
                <a:solidFill>
                  <a:schemeClr val="bg1"/>
                </a:solidFill>
              </a:rPr>
              <a:t>Results</a:t>
            </a:r>
            <a:br>
              <a:rPr lang="en-US" sz="6000" dirty="0" smtClean="0">
                <a:solidFill>
                  <a:schemeClr val="bg1"/>
                </a:solidFill>
              </a:rPr>
            </a:br>
            <a:r>
              <a:rPr lang="en-US" sz="2700" dirty="0">
                <a:solidFill>
                  <a:schemeClr val="bg1"/>
                </a:solidFill>
              </a:rPr>
              <a:t>Hypothalamic and Cortical Activities during both Concordant and Discordant Motions</a:t>
            </a:r>
            <a:r>
              <a:rPr lang="en-US" sz="6000" dirty="0" smtClean="0">
                <a:solidFill>
                  <a:schemeClr val="bg1"/>
                </a:solidFill>
              </a:rPr>
              <a:t/>
            </a:r>
            <a:br>
              <a:rPr lang="en-US" sz="6000" dirty="0" smtClean="0">
                <a:solidFill>
                  <a:schemeClr val="bg1"/>
                </a:solidFill>
              </a:rPr>
            </a:br>
            <a:endParaRPr lang="en-US" sz="4000" dirty="0">
              <a:solidFill>
                <a:schemeClr val="bg1"/>
              </a:solidFill>
            </a:endParaRPr>
          </a:p>
        </p:txBody>
      </p:sp>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55218" y="2032907"/>
            <a:ext cx="6574707" cy="3976009"/>
          </a:xfrm>
        </p:spPr>
      </p:pic>
    </p:spTree>
    <p:extLst>
      <p:ext uri="{BB962C8B-B14F-4D97-AF65-F5344CB8AC3E}">
        <p14:creationId xmlns:p14="http://schemas.microsoft.com/office/powerpoint/2010/main" val="279299438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005EA4"/>
        </a:solid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a:xfrm>
            <a:off x="457200" y="191510"/>
            <a:ext cx="8229600" cy="1859712"/>
          </a:xfrm>
        </p:spPr>
        <p:txBody>
          <a:bodyPr>
            <a:normAutofit fontScale="90000"/>
          </a:bodyPr>
          <a:lstStyle/>
          <a:p>
            <a:r>
              <a:rPr lang="en-US" sz="6000" dirty="0" smtClean="0">
                <a:solidFill>
                  <a:schemeClr val="bg1"/>
                </a:solidFill>
              </a:rPr>
              <a:t>Results</a:t>
            </a:r>
            <a:br>
              <a:rPr lang="en-US" sz="6000" dirty="0" smtClean="0">
                <a:solidFill>
                  <a:schemeClr val="bg1"/>
                </a:solidFill>
              </a:rPr>
            </a:br>
            <a:r>
              <a:rPr lang="en-US" sz="2700" dirty="0">
                <a:solidFill>
                  <a:schemeClr val="bg1"/>
                </a:solidFill>
              </a:rPr>
              <a:t>Activity in Cortical Columns during Reaching</a:t>
            </a:r>
            <a:r>
              <a:rPr lang="en-US" sz="6000" dirty="0" smtClean="0">
                <a:solidFill>
                  <a:schemeClr val="bg1"/>
                </a:solidFill>
              </a:rPr>
              <a:t/>
            </a:r>
            <a:br>
              <a:rPr lang="en-US" sz="6000" dirty="0" smtClean="0">
                <a:solidFill>
                  <a:schemeClr val="bg1"/>
                </a:solidFill>
              </a:rPr>
            </a:br>
            <a:endParaRPr lang="en-US" sz="4000" dirty="0">
              <a:solidFill>
                <a:schemeClr val="bg1"/>
              </a:solidFill>
            </a:endParaRP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29946" y="1600200"/>
            <a:ext cx="7484108" cy="4525963"/>
          </a:xfrm>
        </p:spPr>
      </p:pic>
    </p:spTree>
    <p:extLst>
      <p:ext uri="{BB962C8B-B14F-4D97-AF65-F5344CB8AC3E}">
        <p14:creationId xmlns:p14="http://schemas.microsoft.com/office/powerpoint/2010/main" val="290859787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VC_Horizontal_Excitatory.wav">
            <a:hlinkClick r:id="" action="ppaction://media"/>
          </p:cNvPr>
          <p:cNvPicPr>
            <a:picLocks noRot="1" noChangeAspect="1"/>
          </p:cNvPicPr>
          <p:nvPr>
            <a:wavAudioFile r:embed="rId1" name="VC_Horizontal_Excitatory.wav"/>
          </p:nvPr>
        </p:nvPicPr>
        <p:blipFill>
          <a:blip r:embed="rId5" cstate="print"/>
          <a:stretch>
            <a:fillRect/>
          </a:stretch>
        </p:blipFill>
        <p:spPr>
          <a:xfrm>
            <a:off x="6324600" y="1752600"/>
            <a:ext cx="304800" cy="304800"/>
          </a:xfrm>
          <a:prstGeom prst="rect">
            <a:avLst/>
          </a:prstGeom>
        </p:spPr>
      </p:pic>
      <p:sp>
        <p:nvSpPr>
          <p:cNvPr id="17" name="TextBox 16"/>
          <p:cNvSpPr txBox="1"/>
          <p:nvPr/>
        </p:nvSpPr>
        <p:spPr>
          <a:xfrm>
            <a:off x="0" y="0"/>
            <a:ext cx="9144000" cy="533400"/>
          </a:xfrm>
          <a:prstGeom prst="rect">
            <a:avLst/>
          </a:prstGeom>
          <a:noFill/>
        </p:spPr>
        <p:txBody>
          <a:bodyPr/>
          <a:lstStyle/>
          <a:p>
            <a:pPr algn="ctr">
              <a:defRPr/>
            </a:pPr>
            <a:r>
              <a:rPr lang="en-US" sz="3600" dirty="0" smtClean="0">
                <a:solidFill>
                  <a:srgbClr val="0070C0"/>
                </a:solidFill>
                <a:latin typeface="+mj-lt"/>
              </a:rPr>
              <a:t>Overall ITI Results</a:t>
            </a:r>
            <a:endParaRPr lang="en-US" sz="3600" dirty="0">
              <a:solidFill>
                <a:srgbClr val="0070C0"/>
              </a:solidFill>
              <a:latin typeface="+mj-lt"/>
            </a:endParaRPr>
          </a:p>
          <a:p>
            <a:pPr algn="ctr">
              <a:defRPr/>
            </a:pPr>
            <a:endParaRPr lang="en-US" sz="3600" b="1" dirty="0">
              <a:solidFill>
                <a:srgbClr val="0070C0"/>
              </a:solidFill>
            </a:endParaRPr>
          </a:p>
        </p:txBody>
      </p:sp>
      <p:pic>
        <p:nvPicPr>
          <p:cNvPr id="10242" name="Picture 2" descr="C:\DOCUME~1\PHILLG~1\LOCALS~1\Temp\SNAGHTML1d370fa.PNG"/>
          <p:cNvPicPr>
            <a:picLocks noChangeAspect="1" noChangeArrowheads="1"/>
          </p:cNvPicPr>
          <p:nvPr/>
        </p:nvPicPr>
        <p:blipFill>
          <a:blip r:embed="rId6" cstate="print"/>
          <a:srcRect/>
          <a:stretch>
            <a:fillRect/>
          </a:stretch>
        </p:blipFill>
        <p:spPr bwMode="auto">
          <a:xfrm>
            <a:off x="4572000" y="838200"/>
            <a:ext cx="3804868" cy="1219200"/>
          </a:xfrm>
          <a:prstGeom prst="rect">
            <a:avLst/>
          </a:prstGeom>
          <a:noFill/>
        </p:spPr>
      </p:pic>
      <p:cxnSp>
        <p:nvCxnSpPr>
          <p:cNvPr id="14" name="Straight Connector 13"/>
          <p:cNvCxnSpPr/>
          <p:nvPr/>
        </p:nvCxnSpPr>
        <p:spPr bwMode="auto">
          <a:xfrm>
            <a:off x="4267200" y="1600200"/>
            <a:ext cx="304800" cy="0"/>
          </a:xfrm>
          <a:prstGeom prst="line">
            <a:avLst/>
          </a:prstGeom>
          <a:noFill/>
          <a:ln w="9525" cap="flat" cmpd="sng" algn="ctr">
            <a:solidFill>
              <a:schemeClr val="tx1"/>
            </a:solidFill>
            <a:prstDash val="solid"/>
            <a:round/>
            <a:headEnd type="none" w="med" len="med"/>
            <a:tailEnd type="none" w="med" len="med"/>
          </a:ln>
          <a:effectLst/>
        </p:spPr>
      </p:cxnSp>
      <p:cxnSp>
        <p:nvCxnSpPr>
          <p:cNvPr id="16" name="Straight Connector 15"/>
          <p:cNvCxnSpPr/>
          <p:nvPr/>
        </p:nvCxnSpPr>
        <p:spPr bwMode="auto">
          <a:xfrm>
            <a:off x="228600" y="3352800"/>
            <a:ext cx="8610600" cy="1588"/>
          </a:xfrm>
          <a:prstGeom prst="line">
            <a:avLst/>
          </a:prstGeom>
          <a:noFill/>
          <a:ln w="9525" cap="flat" cmpd="sng" algn="ctr">
            <a:solidFill>
              <a:schemeClr val="tx1"/>
            </a:solidFill>
            <a:prstDash val="solid"/>
            <a:round/>
            <a:headEnd type="none" w="med" len="med"/>
            <a:tailEnd type="none" w="med" len="med"/>
          </a:ln>
          <a:effectLst/>
        </p:spPr>
      </p:cxnSp>
      <p:pic>
        <p:nvPicPr>
          <p:cNvPr id="13313" name="Picture 1"/>
          <p:cNvPicPr>
            <a:picLocks noChangeAspect="1" noChangeArrowheads="1"/>
          </p:cNvPicPr>
          <p:nvPr/>
        </p:nvPicPr>
        <p:blipFill>
          <a:blip r:embed="rId7" cstate="print"/>
          <a:srcRect/>
          <a:stretch>
            <a:fillRect/>
          </a:stretch>
        </p:blipFill>
        <p:spPr bwMode="auto">
          <a:xfrm>
            <a:off x="5638800" y="2209799"/>
            <a:ext cx="1219200" cy="988215"/>
          </a:xfrm>
          <a:prstGeom prst="rect">
            <a:avLst/>
          </a:prstGeom>
          <a:noFill/>
          <a:ln w="9525">
            <a:noFill/>
            <a:miter lim="800000"/>
            <a:headEnd/>
            <a:tailEnd/>
          </a:ln>
          <a:effectLst/>
        </p:spPr>
      </p:pic>
      <p:pic>
        <p:nvPicPr>
          <p:cNvPr id="4100" name="Picture 4"/>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6172200" y="2514600"/>
            <a:ext cx="340294" cy="370341"/>
          </a:xfrm>
          <a:prstGeom prst="rect">
            <a:avLst/>
          </a:prstGeom>
          <a:noFill/>
          <a:ln w="9525">
            <a:noFill/>
            <a:miter lim="800000"/>
            <a:headEnd/>
            <a:tailEnd/>
          </a:ln>
        </p:spPr>
      </p:pic>
      <p:pic>
        <p:nvPicPr>
          <p:cNvPr id="21" name="Picture 20" descr="109_0105.JPG"/>
          <p:cNvPicPr>
            <a:picLocks noChangeAspect="1"/>
          </p:cNvPicPr>
          <p:nvPr/>
        </p:nvPicPr>
        <p:blipFill>
          <a:blip r:embed="rId9" cstate="print"/>
          <a:srcRect l="25000" r="26042" b="9259"/>
          <a:stretch>
            <a:fillRect/>
          </a:stretch>
        </p:blipFill>
        <p:spPr>
          <a:xfrm>
            <a:off x="1524000" y="685800"/>
            <a:ext cx="895350" cy="933450"/>
          </a:xfrm>
          <a:prstGeom prst="rect">
            <a:avLst/>
          </a:prstGeom>
        </p:spPr>
      </p:pic>
      <p:pic>
        <p:nvPicPr>
          <p:cNvPr id="22" name="Picture 21" descr="109_0107.JPG"/>
          <p:cNvPicPr>
            <a:picLocks noChangeAspect="1"/>
          </p:cNvPicPr>
          <p:nvPr/>
        </p:nvPicPr>
        <p:blipFill>
          <a:blip r:embed="rId10" cstate="print"/>
          <a:srcRect l="21094" t="4808" r="28064"/>
          <a:stretch>
            <a:fillRect/>
          </a:stretch>
        </p:blipFill>
        <p:spPr>
          <a:xfrm>
            <a:off x="476250" y="695325"/>
            <a:ext cx="895350" cy="942975"/>
          </a:xfrm>
          <a:prstGeom prst="rect">
            <a:avLst/>
          </a:prstGeom>
        </p:spPr>
      </p:pic>
      <p:grpSp>
        <p:nvGrpSpPr>
          <p:cNvPr id="2" name="Group 26"/>
          <p:cNvGrpSpPr/>
          <p:nvPr/>
        </p:nvGrpSpPr>
        <p:grpSpPr>
          <a:xfrm>
            <a:off x="838200" y="3429000"/>
            <a:ext cx="7296150" cy="3429000"/>
            <a:chOff x="838200" y="3429000"/>
            <a:chExt cx="7296150" cy="3429000"/>
          </a:xfrm>
        </p:grpSpPr>
        <p:grpSp>
          <p:nvGrpSpPr>
            <p:cNvPr id="3" name="Group 23"/>
            <p:cNvGrpSpPr/>
            <p:nvPr/>
          </p:nvGrpSpPr>
          <p:grpSpPr>
            <a:xfrm>
              <a:off x="914400" y="3429000"/>
              <a:ext cx="7115175" cy="3429000"/>
              <a:chOff x="914400" y="3429000"/>
              <a:chExt cx="7115175" cy="3429000"/>
            </a:xfrm>
          </p:grpSpPr>
          <p:grpSp>
            <p:nvGrpSpPr>
              <p:cNvPr id="4" name="Group 65"/>
              <p:cNvGrpSpPr/>
              <p:nvPr/>
            </p:nvGrpSpPr>
            <p:grpSpPr>
              <a:xfrm>
                <a:off x="1524000" y="3429000"/>
                <a:ext cx="5943600" cy="1905000"/>
                <a:chOff x="1524000" y="3429000"/>
                <a:chExt cx="5943600" cy="1905000"/>
              </a:xfrm>
            </p:grpSpPr>
            <p:pic>
              <p:nvPicPr>
                <p:cNvPr id="15365" name="Picture 5">
                  <a:hlinkClick r:id="rId11" action="ppaction://hlinkfile"/>
                </p:cNvPr>
                <p:cNvPicPr>
                  <a:picLocks noChangeAspect="1" noChangeArrowheads="1"/>
                </p:cNvPicPr>
                <p:nvPr/>
              </p:nvPicPr>
              <p:blipFill>
                <a:blip r:embed="rId12" cstate="print"/>
                <a:srcRect/>
                <a:stretch>
                  <a:fillRect/>
                </a:stretch>
              </p:blipFill>
              <p:spPr bwMode="auto">
                <a:xfrm>
                  <a:off x="1900719" y="3810000"/>
                  <a:ext cx="1120000" cy="1390476"/>
                </a:xfrm>
                <a:prstGeom prst="rect">
                  <a:avLst/>
                </a:prstGeom>
                <a:noFill/>
                <a:ln w="9525">
                  <a:noFill/>
                  <a:miter lim="800000"/>
                  <a:headEnd/>
                  <a:tailEnd/>
                </a:ln>
                <a:effectLst/>
              </p:spPr>
            </p:pic>
            <p:pic>
              <p:nvPicPr>
                <p:cNvPr id="15366" name="Picture 6">
                  <a:hlinkClick r:id="rId13" action="ppaction://hlinkfile"/>
                </p:cNvPr>
                <p:cNvPicPr>
                  <a:picLocks noChangeAspect="1" noChangeArrowheads="1"/>
                </p:cNvPicPr>
                <p:nvPr/>
              </p:nvPicPr>
              <p:blipFill>
                <a:blip r:embed="rId14" cstate="print"/>
                <a:srcRect/>
                <a:stretch>
                  <a:fillRect/>
                </a:stretch>
              </p:blipFill>
              <p:spPr bwMode="auto">
                <a:xfrm>
                  <a:off x="5988233" y="3810000"/>
                  <a:ext cx="1120000" cy="1390476"/>
                </a:xfrm>
                <a:prstGeom prst="rect">
                  <a:avLst/>
                </a:prstGeom>
                <a:noFill/>
                <a:ln w="9525">
                  <a:noFill/>
                  <a:miter lim="800000"/>
                  <a:headEnd/>
                  <a:tailEnd/>
                </a:ln>
                <a:effectLst/>
              </p:spPr>
            </p:pic>
            <p:sp>
              <p:nvSpPr>
                <p:cNvPr id="12" name="Rectangle 11"/>
                <p:cNvSpPr/>
                <p:nvPr/>
              </p:nvSpPr>
              <p:spPr>
                <a:xfrm>
                  <a:off x="5611514" y="3429000"/>
                  <a:ext cx="1856086" cy="369332"/>
                </a:xfrm>
                <a:prstGeom prst="rect">
                  <a:avLst/>
                </a:prstGeom>
              </p:spPr>
              <p:txBody>
                <a:bodyPr wrap="none">
                  <a:spAutoFit/>
                </a:bodyPr>
                <a:lstStyle/>
                <a:p>
                  <a:pPr algn="ctr"/>
                  <a:r>
                    <a:rPr lang="en-US" dirty="0" smtClean="0">
                      <a:solidFill>
                        <a:srgbClr val="0000FF"/>
                      </a:solidFill>
                    </a:rPr>
                    <a:t>Concordant  &gt; Trust</a:t>
                  </a:r>
                  <a:endParaRPr lang="en-US" dirty="0">
                    <a:solidFill>
                      <a:srgbClr val="0000FF"/>
                    </a:solidFill>
                  </a:endParaRPr>
                </a:p>
              </p:txBody>
            </p:sp>
            <p:sp>
              <p:nvSpPr>
                <p:cNvPr id="13" name="Rectangle 12"/>
                <p:cNvSpPr/>
                <p:nvPr/>
              </p:nvSpPr>
              <p:spPr>
                <a:xfrm>
                  <a:off x="1524000" y="3429000"/>
                  <a:ext cx="2000869" cy="369332"/>
                </a:xfrm>
                <a:prstGeom prst="rect">
                  <a:avLst/>
                </a:prstGeom>
              </p:spPr>
              <p:txBody>
                <a:bodyPr wrap="none">
                  <a:spAutoFit/>
                </a:bodyPr>
                <a:lstStyle/>
                <a:p>
                  <a:pPr algn="ctr"/>
                  <a:r>
                    <a:rPr lang="en-US" dirty="0" smtClean="0">
                      <a:solidFill>
                        <a:srgbClr val="0000FF"/>
                      </a:solidFill>
                    </a:rPr>
                    <a:t>Discordant  &gt; Distrust</a:t>
                  </a:r>
                  <a:endParaRPr lang="en-US" dirty="0">
                    <a:solidFill>
                      <a:srgbClr val="0000FF"/>
                    </a:solidFill>
                  </a:endParaRPr>
                </a:p>
              </p:txBody>
            </p:sp>
            <p:pic>
              <p:nvPicPr>
                <p:cNvPr id="13314" name="Picture 2"/>
                <p:cNvPicPr>
                  <a:picLocks noChangeAspect="1" noChangeArrowheads="1"/>
                </p:cNvPicPr>
                <p:nvPr/>
              </p:nvPicPr>
              <p:blipFill>
                <a:blip r:embed="rId15" cstate="print"/>
                <a:srcRect/>
                <a:stretch>
                  <a:fillRect/>
                </a:stretch>
              </p:blipFill>
              <p:spPr bwMode="auto">
                <a:xfrm>
                  <a:off x="3810000" y="4038600"/>
                  <a:ext cx="1371600" cy="1295400"/>
                </a:xfrm>
                <a:prstGeom prst="rect">
                  <a:avLst/>
                </a:prstGeom>
                <a:noFill/>
                <a:ln w="9525">
                  <a:noFill/>
                  <a:miter lim="800000"/>
                  <a:headEnd/>
                  <a:tailEnd/>
                </a:ln>
                <a:effectLst/>
              </p:spPr>
            </p:pic>
          </p:grpSp>
          <p:pic>
            <p:nvPicPr>
              <p:cNvPr id="4098" name="Picture 2"/>
              <p:cNvPicPr>
                <a:picLocks noChangeAspect="1" noChangeArrowheads="1"/>
              </p:cNvPicPr>
              <p:nvPr/>
            </p:nvPicPr>
            <p:blipFill>
              <a:blip r:embed="rId16" cstate="print"/>
              <a:srcRect/>
              <a:stretch>
                <a:fillRect/>
              </a:stretch>
            </p:blipFill>
            <p:spPr bwMode="auto">
              <a:xfrm>
                <a:off x="4953000" y="5257800"/>
                <a:ext cx="3076575" cy="1200150"/>
              </a:xfrm>
              <a:prstGeom prst="rect">
                <a:avLst/>
              </a:prstGeom>
              <a:noFill/>
              <a:ln w="9525">
                <a:noFill/>
                <a:miter lim="800000"/>
                <a:headEnd/>
                <a:tailEnd/>
              </a:ln>
            </p:spPr>
          </p:pic>
          <p:pic>
            <p:nvPicPr>
              <p:cNvPr id="4099" name="Picture 3"/>
              <p:cNvPicPr>
                <a:picLocks noChangeAspect="1" noChangeArrowheads="1"/>
              </p:cNvPicPr>
              <p:nvPr/>
            </p:nvPicPr>
            <p:blipFill>
              <a:blip r:embed="rId17" cstate="print"/>
              <a:srcRect/>
              <a:stretch>
                <a:fillRect/>
              </a:stretch>
            </p:blipFill>
            <p:spPr bwMode="auto">
              <a:xfrm>
                <a:off x="914400" y="5257800"/>
                <a:ext cx="3019425" cy="1228725"/>
              </a:xfrm>
              <a:prstGeom prst="rect">
                <a:avLst/>
              </a:prstGeom>
              <a:noFill/>
              <a:ln w="9525">
                <a:noFill/>
                <a:miter lim="800000"/>
                <a:headEnd/>
                <a:tailEnd/>
              </a:ln>
            </p:spPr>
          </p:pic>
          <p:sp>
            <p:nvSpPr>
              <p:cNvPr id="23" name="Rectangle 22"/>
              <p:cNvSpPr/>
              <p:nvPr/>
            </p:nvSpPr>
            <p:spPr>
              <a:xfrm>
                <a:off x="3581400" y="6488668"/>
                <a:ext cx="2146743" cy="369332"/>
              </a:xfrm>
              <a:prstGeom prst="rect">
                <a:avLst/>
              </a:prstGeom>
            </p:spPr>
            <p:txBody>
              <a:bodyPr wrap="none">
                <a:spAutoFit/>
              </a:bodyPr>
              <a:lstStyle/>
              <a:p>
                <a:pPr algn="ctr"/>
                <a:r>
                  <a:rPr lang="en-US" dirty="0" smtClean="0">
                    <a:solidFill>
                      <a:srgbClr val="0000FF"/>
                    </a:solidFill>
                  </a:rPr>
                  <a:t>mean synaptic strength</a:t>
                </a:r>
                <a:endParaRPr lang="en-US" dirty="0">
                  <a:solidFill>
                    <a:srgbClr val="0000FF"/>
                  </a:solidFill>
                </a:endParaRPr>
              </a:p>
            </p:txBody>
          </p:sp>
        </p:grpSp>
        <p:pic>
          <p:nvPicPr>
            <p:cNvPr id="25" name="Picture 24" descr="109_0105.JPG"/>
            <p:cNvPicPr>
              <a:picLocks noChangeAspect="1"/>
            </p:cNvPicPr>
            <p:nvPr/>
          </p:nvPicPr>
          <p:blipFill>
            <a:blip r:embed="rId9" cstate="print"/>
            <a:srcRect l="25000" r="26042" b="9259"/>
            <a:stretch>
              <a:fillRect/>
            </a:stretch>
          </p:blipFill>
          <p:spPr>
            <a:xfrm>
              <a:off x="7239000" y="4010025"/>
              <a:ext cx="895350" cy="933450"/>
            </a:xfrm>
            <a:prstGeom prst="rect">
              <a:avLst/>
            </a:prstGeom>
          </p:spPr>
        </p:pic>
        <p:pic>
          <p:nvPicPr>
            <p:cNvPr id="26" name="Picture 25" descr="109_0107.JPG"/>
            <p:cNvPicPr>
              <a:picLocks noChangeAspect="1"/>
            </p:cNvPicPr>
            <p:nvPr/>
          </p:nvPicPr>
          <p:blipFill>
            <a:blip r:embed="rId10" cstate="print"/>
            <a:srcRect l="21094" t="4808" r="28064"/>
            <a:stretch>
              <a:fillRect/>
            </a:stretch>
          </p:blipFill>
          <p:spPr>
            <a:xfrm>
              <a:off x="838200" y="4010025"/>
              <a:ext cx="895350" cy="942975"/>
            </a:xfrm>
            <a:prstGeom prst="rect">
              <a:avLst/>
            </a:prstGeom>
          </p:spPr>
        </p:pic>
      </p:grpSp>
      <p:grpSp>
        <p:nvGrpSpPr>
          <p:cNvPr id="27" name="Group 340"/>
          <p:cNvGrpSpPr>
            <a:grpSpLocks/>
          </p:cNvGrpSpPr>
          <p:nvPr/>
        </p:nvGrpSpPr>
        <p:grpSpPr bwMode="auto">
          <a:xfrm>
            <a:off x="2819400" y="838200"/>
            <a:ext cx="1481137" cy="1414463"/>
            <a:chOff x="2252543" y="4529138"/>
            <a:chExt cx="1481257" cy="1414462"/>
          </a:xfrm>
        </p:grpSpPr>
        <p:pic>
          <p:nvPicPr>
            <p:cNvPr id="28" name="Picture 2" descr="F:\Users\goodman\Desktop\RESEARCH\__COLLABORATORS\Collab-Nicolescu\monica-2009\2009-10-20.mn(budget+draft)\brain.png"/>
            <p:cNvPicPr>
              <a:picLocks noChangeAspect="1" noChangeArrowheads="1"/>
            </p:cNvPicPr>
            <p:nvPr/>
          </p:nvPicPr>
          <p:blipFill>
            <a:blip r:embed="rId18" cstate="print">
              <a:clrChange>
                <a:clrFrom>
                  <a:srgbClr val="FFFFFF"/>
                </a:clrFrom>
                <a:clrTo>
                  <a:srgbClr val="FFFFFF">
                    <a:alpha val="0"/>
                  </a:srgbClr>
                </a:clrTo>
              </a:clrChange>
              <a:lum bright="10000"/>
            </a:blip>
            <a:srcRect/>
            <a:stretch>
              <a:fillRect/>
            </a:stretch>
          </p:blipFill>
          <p:spPr bwMode="auto">
            <a:xfrm>
              <a:off x="2369319" y="4571999"/>
              <a:ext cx="1364481" cy="1371601"/>
            </a:xfrm>
            <a:prstGeom prst="rect">
              <a:avLst/>
            </a:prstGeom>
            <a:noFill/>
            <a:ln w="9525">
              <a:noFill/>
              <a:miter lim="800000"/>
              <a:headEnd/>
              <a:tailEnd/>
            </a:ln>
          </p:spPr>
        </p:pic>
        <p:pic>
          <p:nvPicPr>
            <p:cNvPr id="29" name="Picture 6"/>
            <p:cNvPicPr>
              <a:picLocks noChangeAspect="1" noChangeArrowheads="1"/>
            </p:cNvPicPr>
            <p:nvPr/>
          </p:nvPicPr>
          <p:blipFill>
            <a:blip r:embed="rId19" cstate="print"/>
            <a:srcRect/>
            <a:stretch>
              <a:fillRect/>
            </a:stretch>
          </p:blipFill>
          <p:spPr bwMode="auto">
            <a:xfrm>
              <a:off x="3131319" y="5486400"/>
              <a:ext cx="152400" cy="180109"/>
            </a:xfrm>
            <a:prstGeom prst="rect">
              <a:avLst/>
            </a:prstGeom>
            <a:noFill/>
            <a:ln w="9525">
              <a:noFill/>
              <a:miter lim="800000"/>
              <a:headEnd/>
              <a:tailEnd/>
            </a:ln>
          </p:spPr>
        </p:pic>
        <p:pic>
          <p:nvPicPr>
            <p:cNvPr id="30" name="Picture 8"/>
            <p:cNvPicPr>
              <a:picLocks noChangeAspect="1" noChangeArrowheads="1"/>
            </p:cNvPicPr>
            <p:nvPr/>
          </p:nvPicPr>
          <p:blipFill>
            <a:blip r:embed="rId20" cstate="print"/>
            <a:srcRect/>
            <a:stretch>
              <a:fillRect/>
            </a:stretch>
          </p:blipFill>
          <p:spPr bwMode="auto">
            <a:xfrm>
              <a:off x="3090552" y="4604766"/>
              <a:ext cx="152400" cy="180109"/>
            </a:xfrm>
            <a:prstGeom prst="rect">
              <a:avLst/>
            </a:prstGeom>
            <a:noFill/>
            <a:ln w="9525">
              <a:noFill/>
              <a:miter lim="800000"/>
              <a:headEnd/>
              <a:tailEnd/>
            </a:ln>
          </p:spPr>
        </p:pic>
        <p:pic>
          <p:nvPicPr>
            <p:cNvPr id="31" name="Picture 16"/>
            <p:cNvPicPr>
              <a:picLocks noChangeAspect="1" noChangeArrowheads="1"/>
            </p:cNvPicPr>
            <p:nvPr/>
          </p:nvPicPr>
          <p:blipFill>
            <a:blip r:embed="rId21" cstate="print"/>
            <a:srcRect/>
            <a:stretch>
              <a:fillRect/>
            </a:stretch>
          </p:blipFill>
          <p:spPr bwMode="auto">
            <a:xfrm>
              <a:off x="3387517" y="5052060"/>
              <a:ext cx="164245" cy="190500"/>
            </a:xfrm>
            <a:prstGeom prst="rect">
              <a:avLst/>
            </a:prstGeom>
            <a:noFill/>
            <a:ln w="9525">
              <a:noFill/>
              <a:miter lim="800000"/>
              <a:headEnd/>
              <a:tailEnd/>
            </a:ln>
          </p:spPr>
        </p:pic>
        <p:pic>
          <p:nvPicPr>
            <p:cNvPr id="32" name="Picture 9"/>
            <p:cNvPicPr>
              <a:picLocks noChangeAspect="1" noChangeArrowheads="1"/>
            </p:cNvPicPr>
            <p:nvPr/>
          </p:nvPicPr>
          <p:blipFill>
            <a:blip r:embed="rId22" cstate="print"/>
            <a:srcRect/>
            <a:stretch>
              <a:fillRect/>
            </a:stretch>
          </p:blipFill>
          <p:spPr bwMode="auto">
            <a:xfrm>
              <a:off x="2966727" y="4764024"/>
              <a:ext cx="145073" cy="171450"/>
            </a:xfrm>
            <a:prstGeom prst="rect">
              <a:avLst/>
            </a:prstGeom>
            <a:noFill/>
            <a:ln w="9525">
              <a:noFill/>
              <a:miter lim="800000"/>
              <a:headEnd/>
              <a:tailEnd/>
            </a:ln>
          </p:spPr>
        </p:pic>
        <p:pic>
          <p:nvPicPr>
            <p:cNvPr id="33" name="Picture 17"/>
            <p:cNvPicPr>
              <a:picLocks noChangeAspect="1" noChangeArrowheads="1"/>
            </p:cNvPicPr>
            <p:nvPr/>
          </p:nvPicPr>
          <p:blipFill>
            <a:blip r:embed="rId23" cstate="print"/>
            <a:srcRect/>
            <a:stretch>
              <a:fillRect/>
            </a:stretch>
          </p:blipFill>
          <p:spPr bwMode="auto">
            <a:xfrm>
              <a:off x="2674119" y="4987925"/>
              <a:ext cx="145073" cy="171450"/>
            </a:xfrm>
            <a:prstGeom prst="rect">
              <a:avLst/>
            </a:prstGeom>
            <a:noFill/>
            <a:ln w="9525">
              <a:noFill/>
              <a:miter lim="800000"/>
              <a:headEnd/>
              <a:tailEnd/>
            </a:ln>
          </p:spPr>
        </p:pic>
        <p:cxnSp>
          <p:nvCxnSpPr>
            <p:cNvPr id="34" name="Straight Arrow Connector 33"/>
            <p:cNvCxnSpPr/>
            <p:nvPr/>
          </p:nvCxnSpPr>
          <p:spPr>
            <a:xfrm rot="10800000" flipV="1">
              <a:off x="2900295" y="4972051"/>
              <a:ext cx="482639" cy="412750"/>
            </a:xfrm>
            <a:prstGeom prst="straightConnector1">
              <a:avLst/>
            </a:prstGeom>
            <a:ln w="12700">
              <a:solidFill>
                <a:srgbClr val="00D25F"/>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pic>
          <p:nvPicPr>
            <p:cNvPr id="35" name="Picture 15"/>
            <p:cNvPicPr>
              <a:picLocks noChangeAspect="1" noChangeArrowheads="1"/>
            </p:cNvPicPr>
            <p:nvPr/>
          </p:nvPicPr>
          <p:blipFill>
            <a:blip r:embed="rId24" cstate="print"/>
            <a:srcRect/>
            <a:stretch>
              <a:fillRect/>
            </a:stretch>
          </p:blipFill>
          <p:spPr bwMode="auto">
            <a:xfrm>
              <a:off x="3382779" y="4876800"/>
              <a:ext cx="164245" cy="190500"/>
            </a:xfrm>
            <a:prstGeom prst="rect">
              <a:avLst/>
            </a:prstGeom>
            <a:noFill/>
            <a:ln w="9525">
              <a:noFill/>
              <a:miter lim="800000"/>
              <a:headEnd/>
              <a:tailEnd/>
            </a:ln>
          </p:spPr>
        </p:pic>
        <p:cxnSp>
          <p:nvCxnSpPr>
            <p:cNvPr id="36" name="Straight Arrow Connector 35"/>
            <p:cNvCxnSpPr/>
            <p:nvPr/>
          </p:nvCxnSpPr>
          <p:spPr>
            <a:xfrm rot="10800000" flipV="1">
              <a:off x="2900295" y="5146676"/>
              <a:ext cx="487401" cy="238125"/>
            </a:xfrm>
            <a:prstGeom prst="straightConnector1">
              <a:avLst/>
            </a:prstGeom>
            <a:ln w="12700">
              <a:solidFill>
                <a:srgbClr val="00D25F"/>
              </a:solidFill>
              <a:prstDash val="sysDash"/>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rot="10800000">
              <a:off x="2900295" y="5384800"/>
              <a:ext cx="231794" cy="192087"/>
            </a:xfrm>
            <a:prstGeom prst="straightConnector1">
              <a:avLst/>
            </a:prstGeom>
            <a:ln w="12700">
              <a:solidFill>
                <a:srgbClr val="00D25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rot="16200000" flipV="1">
              <a:off x="2733600" y="5195885"/>
              <a:ext cx="127000" cy="53979"/>
            </a:xfrm>
            <a:prstGeom prst="straightConnector1">
              <a:avLst/>
            </a:prstGeom>
            <a:ln w="127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rot="5400000">
              <a:off x="2733618" y="4951403"/>
              <a:ext cx="600075" cy="266722"/>
            </a:xfrm>
            <a:prstGeom prst="straightConnector1">
              <a:avLst/>
            </a:prstGeom>
            <a:ln w="12700">
              <a:solidFill>
                <a:srgbClr val="00D25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rot="5400000">
              <a:off x="2745519" y="5090314"/>
              <a:ext cx="449263" cy="139711"/>
            </a:xfrm>
            <a:prstGeom prst="straightConnector1">
              <a:avLst/>
            </a:prstGeom>
            <a:ln w="12700">
              <a:solidFill>
                <a:srgbClr val="00D25F"/>
              </a:solidFill>
              <a:prstDash val="sysDash"/>
              <a:headEnd type="none" w="med" len="med"/>
              <a:tailEnd type="oval" w="med" len="med"/>
            </a:ln>
          </p:spPr>
          <p:style>
            <a:lnRef idx="1">
              <a:schemeClr val="accent1"/>
            </a:lnRef>
            <a:fillRef idx="0">
              <a:schemeClr val="accent1"/>
            </a:fillRef>
            <a:effectRef idx="0">
              <a:schemeClr val="accent1"/>
            </a:effectRef>
            <a:fontRef idx="minor">
              <a:schemeClr val="tx1"/>
            </a:fontRef>
          </p:style>
        </p:cxnSp>
        <p:pic>
          <p:nvPicPr>
            <p:cNvPr id="41" name="Picture 7"/>
            <p:cNvPicPr>
              <a:picLocks noChangeAspect="1" noChangeArrowheads="1"/>
            </p:cNvPicPr>
            <p:nvPr/>
          </p:nvPicPr>
          <p:blipFill>
            <a:blip r:embed="rId25" cstate="print"/>
            <a:srcRect/>
            <a:stretch>
              <a:fillRect/>
            </a:stretch>
          </p:blipFill>
          <p:spPr bwMode="auto">
            <a:xfrm>
              <a:off x="3283719" y="5486399"/>
              <a:ext cx="152400" cy="180109"/>
            </a:xfrm>
            <a:prstGeom prst="rect">
              <a:avLst/>
            </a:prstGeom>
            <a:noFill/>
            <a:ln w="9525">
              <a:noFill/>
              <a:miter lim="800000"/>
              <a:headEnd/>
              <a:tailEnd/>
            </a:ln>
          </p:spPr>
        </p:pic>
        <p:cxnSp>
          <p:nvCxnSpPr>
            <p:cNvPr id="42" name="Straight Arrow Connector 41"/>
            <p:cNvCxnSpPr/>
            <p:nvPr/>
          </p:nvCxnSpPr>
          <p:spPr>
            <a:xfrm rot="16200000" flipV="1">
              <a:off x="3080495" y="5206188"/>
              <a:ext cx="103188" cy="457237"/>
            </a:xfrm>
            <a:prstGeom prst="straightConnector1">
              <a:avLst/>
            </a:prstGeom>
            <a:ln w="12700">
              <a:solidFill>
                <a:srgbClr val="00D25F"/>
              </a:solidFill>
              <a:prstDash val="dash"/>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43" name="Isosceles Triangle 42"/>
            <p:cNvSpPr/>
            <p:nvPr/>
          </p:nvSpPr>
          <p:spPr>
            <a:xfrm>
              <a:off x="2981264" y="5400675"/>
              <a:ext cx="76206" cy="76200"/>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ndParaRPr>
            </a:p>
          </p:txBody>
        </p:sp>
        <p:cxnSp>
          <p:nvCxnSpPr>
            <p:cNvPr id="44" name="Straight Arrow Connector 43"/>
            <p:cNvCxnSpPr/>
            <p:nvPr/>
          </p:nvCxnSpPr>
          <p:spPr>
            <a:xfrm rot="10800000">
              <a:off x="2816151" y="4649788"/>
              <a:ext cx="274660" cy="44450"/>
            </a:xfrm>
            <a:prstGeom prst="straightConnector1">
              <a:avLst/>
            </a:prstGeom>
            <a:ln w="12700">
              <a:solidFill>
                <a:srgbClr val="00D25F"/>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rot="10800000">
              <a:off x="2692316" y="4787901"/>
              <a:ext cx="274660" cy="61912"/>
            </a:xfrm>
            <a:prstGeom prst="straightConnector1">
              <a:avLst/>
            </a:prstGeom>
            <a:ln w="12700">
              <a:solidFill>
                <a:srgbClr val="00D25F"/>
              </a:solidFill>
              <a:prstDash val="sysDash"/>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46" name="Rectangle 157"/>
            <p:cNvSpPr>
              <a:spLocks noChangeArrowheads="1"/>
            </p:cNvSpPr>
            <p:nvPr/>
          </p:nvSpPr>
          <p:spPr bwMode="auto">
            <a:xfrm>
              <a:off x="2252543" y="4529138"/>
              <a:ext cx="465192" cy="200055"/>
            </a:xfrm>
            <a:prstGeom prst="rect">
              <a:avLst/>
            </a:prstGeom>
            <a:noFill/>
            <a:ln w="9525">
              <a:noFill/>
              <a:miter lim="800000"/>
              <a:headEnd/>
              <a:tailEnd/>
            </a:ln>
          </p:spPr>
          <p:txBody>
            <a:bodyPr wrap="none">
              <a:spAutoFit/>
            </a:bodyPr>
            <a:lstStyle/>
            <a:p>
              <a:r>
                <a:rPr lang="en-US" sz="700" i="1" dirty="0">
                  <a:solidFill>
                    <a:prstClr val="black"/>
                  </a:solidFill>
                </a:rPr>
                <a:t>(to BS)</a:t>
              </a:r>
            </a:p>
          </p:txBody>
        </p:sp>
        <p:sp>
          <p:nvSpPr>
            <p:cNvPr id="47" name="Flowchart: Magnetic Disk 46"/>
            <p:cNvSpPr/>
            <p:nvPr/>
          </p:nvSpPr>
          <p:spPr>
            <a:xfrm>
              <a:off x="3279738" y="4676776"/>
              <a:ext cx="100021" cy="109537"/>
            </a:xfrm>
            <a:prstGeom prst="flowChartMagneticDisk">
              <a:avLst/>
            </a:prstGeom>
            <a:no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ts val="900"/>
                </a:lnSpc>
              </a:pPr>
              <a:endParaRPr lang="en-US" sz="1200" b="1">
                <a:solidFill>
                  <a:srgbClr val="FFFF00"/>
                </a:solidFill>
              </a:endParaRPr>
            </a:p>
          </p:txBody>
        </p:sp>
        <p:sp>
          <p:nvSpPr>
            <p:cNvPr id="48" name="Flowchart: Magnetic Disk 47"/>
            <p:cNvSpPr/>
            <p:nvPr/>
          </p:nvSpPr>
          <p:spPr>
            <a:xfrm>
              <a:off x="3222584" y="4791076"/>
              <a:ext cx="100021" cy="109537"/>
            </a:xfrm>
            <a:prstGeom prst="flowChartMagneticDisk">
              <a:avLst/>
            </a:prstGeom>
            <a:no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ts val="900"/>
                </a:lnSpc>
              </a:pPr>
              <a:endParaRPr lang="en-US" sz="1200" b="1">
                <a:solidFill>
                  <a:srgbClr val="FFFF00"/>
                </a:solidFill>
              </a:endParaRPr>
            </a:p>
          </p:txBody>
        </p:sp>
        <p:sp>
          <p:nvSpPr>
            <p:cNvPr id="49" name="Flowchart: Magnetic Disk 48"/>
            <p:cNvSpPr/>
            <p:nvPr/>
          </p:nvSpPr>
          <p:spPr>
            <a:xfrm>
              <a:off x="3435326" y="5257800"/>
              <a:ext cx="100021" cy="109537"/>
            </a:xfrm>
            <a:prstGeom prst="flowChartMagneticDisk">
              <a:avLst/>
            </a:prstGeom>
            <a:no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ts val="900"/>
                </a:lnSpc>
              </a:pPr>
              <a:endParaRPr lang="en-US" sz="1200" b="1">
                <a:solidFill>
                  <a:srgbClr val="FFFF00"/>
                </a:solidFill>
              </a:endParaRPr>
            </a:p>
          </p:txBody>
        </p:sp>
        <p:sp>
          <p:nvSpPr>
            <p:cNvPr id="50" name="Flowchart: Magnetic Disk 49"/>
            <p:cNvSpPr/>
            <p:nvPr/>
          </p:nvSpPr>
          <p:spPr>
            <a:xfrm>
              <a:off x="2874893" y="4586288"/>
              <a:ext cx="100020" cy="109538"/>
            </a:xfrm>
            <a:prstGeom prst="flowChartMagneticDisk">
              <a:avLst/>
            </a:prstGeom>
            <a:no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ts val="900"/>
                </a:lnSpc>
              </a:pPr>
              <a:endParaRPr lang="en-US" sz="1200" b="1">
                <a:solidFill>
                  <a:srgbClr val="FFFF00"/>
                </a:solidFill>
              </a:endParaRPr>
            </a:p>
          </p:txBody>
        </p:sp>
        <p:sp>
          <p:nvSpPr>
            <p:cNvPr id="51" name="Flowchart: Magnetic Disk 50"/>
            <p:cNvSpPr/>
            <p:nvPr/>
          </p:nvSpPr>
          <p:spPr>
            <a:xfrm>
              <a:off x="2817739" y="4700588"/>
              <a:ext cx="100020" cy="109538"/>
            </a:xfrm>
            <a:prstGeom prst="flowChartMagneticDisk">
              <a:avLst/>
            </a:prstGeom>
            <a:no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ts val="900"/>
                </a:lnSpc>
              </a:pPr>
              <a:endParaRPr lang="en-US" sz="1200" b="1">
                <a:solidFill>
                  <a:srgbClr val="FFFF00"/>
                </a:solidFill>
              </a:endParaRPr>
            </a:p>
          </p:txBody>
        </p:sp>
        <p:pic>
          <p:nvPicPr>
            <p:cNvPr id="52" name="Picture 4"/>
            <p:cNvPicPr>
              <a:picLocks noChangeAspect="1" noChangeArrowheads="1"/>
            </p:cNvPicPr>
            <p:nvPr/>
          </p:nvPicPr>
          <p:blipFill>
            <a:blip r:embed="rId26" cstate="print"/>
            <a:srcRect/>
            <a:stretch>
              <a:fillRect/>
            </a:stretch>
          </p:blipFill>
          <p:spPr bwMode="auto">
            <a:xfrm>
              <a:off x="2661927" y="4557713"/>
              <a:ext cx="154475" cy="182562"/>
            </a:xfrm>
            <a:prstGeom prst="rect">
              <a:avLst/>
            </a:prstGeom>
            <a:noFill/>
            <a:ln w="9525">
              <a:noFill/>
              <a:miter lim="800000"/>
              <a:headEnd/>
              <a:tailEnd/>
            </a:ln>
          </p:spPr>
        </p:pic>
        <p:pic>
          <p:nvPicPr>
            <p:cNvPr id="53" name="Picture 5"/>
            <p:cNvPicPr>
              <a:picLocks noChangeAspect="1" noChangeArrowheads="1"/>
            </p:cNvPicPr>
            <p:nvPr/>
          </p:nvPicPr>
          <p:blipFill>
            <a:blip r:embed="rId27" cstate="print">
              <a:clrChange>
                <a:clrFrom>
                  <a:srgbClr val="F9FEFF"/>
                </a:clrFrom>
                <a:clrTo>
                  <a:srgbClr val="F9FEFF">
                    <a:alpha val="0"/>
                  </a:srgbClr>
                </a:clrTo>
              </a:clrChange>
            </a:blip>
            <a:srcRect/>
            <a:stretch>
              <a:fillRect/>
            </a:stretch>
          </p:blipFill>
          <p:spPr bwMode="auto">
            <a:xfrm>
              <a:off x="2530482" y="4693158"/>
              <a:ext cx="161192" cy="190500"/>
            </a:xfrm>
            <a:prstGeom prst="rect">
              <a:avLst/>
            </a:prstGeom>
            <a:noFill/>
            <a:ln w="9525">
              <a:noFill/>
              <a:miter lim="800000"/>
              <a:headEnd/>
              <a:tailEnd/>
            </a:ln>
          </p:spPr>
        </p:pic>
        <p:pic>
          <p:nvPicPr>
            <p:cNvPr id="54" name="Picture 18"/>
            <p:cNvPicPr>
              <a:picLocks noChangeAspect="1" noChangeArrowheads="1"/>
            </p:cNvPicPr>
            <p:nvPr/>
          </p:nvPicPr>
          <p:blipFill>
            <a:blip r:embed="rId28" cstate="print"/>
            <a:srcRect/>
            <a:stretch>
              <a:fillRect/>
            </a:stretch>
          </p:blipFill>
          <p:spPr bwMode="auto">
            <a:xfrm>
              <a:off x="2750319" y="5295900"/>
              <a:ext cx="150446" cy="177800"/>
            </a:xfrm>
            <a:prstGeom prst="rect">
              <a:avLst/>
            </a:prstGeom>
            <a:noFill/>
            <a:ln w="9525">
              <a:noFill/>
              <a:miter lim="800000"/>
              <a:headEnd/>
              <a:tailEnd/>
            </a:ln>
          </p:spPr>
        </p:pic>
      </p:grpSp>
      <p:pic>
        <p:nvPicPr>
          <p:cNvPr id="55" name="rod_motion.mpg">
            <a:hlinkClick r:id="" action="ppaction://media"/>
          </p:cNvPr>
          <p:cNvPicPr>
            <a:picLocks noRot="1" noChangeAspect="1"/>
          </p:cNvPicPr>
          <p:nvPr>
            <a:videoFile r:link="rId2"/>
          </p:nvPr>
        </p:nvPicPr>
        <p:blipFill>
          <a:blip r:embed="rId29" cstate="print"/>
          <a:srcRect l="50000" t="47222" r="20455" b="5556"/>
          <a:stretch>
            <a:fillRect/>
          </a:stretch>
        </p:blipFill>
        <p:spPr>
          <a:xfrm>
            <a:off x="685800" y="1752600"/>
            <a:ext cx="1524000" cy="1524001"/>
          </a:xfrm>
          <a:prstGeom prst="rect">
            <a:avLst/>
          </a:prstGeom>
        </p:spPr>
      </p:pic>
    </p:spTree>
    <p:extLst>
      <p:ext uri="{BB962C8B-B14F-4D97-AF65-F5344CB8AC3E}">
        <p14:creationId xmlns:p14="http://schemas.microsoft.com/office/powerpoint/2010/main" val="39920785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repeatCount="indefinite" fill="hold" nodeType="withEffect">
                                  <p:stCondLst>
                                    <p:cond delay="0"/>
                                  </p:stCondLst>
                                  <p:endCondLst>
                                    <p:cond evt="onNext" delay="0">
                                      <p:tgtEl>
                                        <p:sldTgt/>
                                      </p:tgtEl>
                                    </p:cond>
                                  </p:endCondLst>
                                  <p:childTnLst>
                                    <p:set>
                                      <p:cBhvr>
                                        <p:cTn id="6" dur="1" fill="hold">
                                          <p:stCondLst>
                                            <p:cond delay="0"/>
                                          </p:stCondLst>
                                        </p:cTn>
                                        <p:tgtEl>
                                          <p:spTgt spid="4100"/>
                                        </p:tgtEl>
                                        <p:attrNameLst>
                                          <p:attrName>style.visibility</p:attrName>
                                        </p:attrNameLst>
                                      </p:cBhvr>
                                      <p:to>
                                        <p:strVal val="visible"/>
                                      </p:to>
                                    </p:set>
                                    <p:anim calcmode="lin" valueType="num">
                                      <p:cBhvr>
                                        <p:cTn id="7" dur="1000" fill="hold"/>
                                        <p:tgtEl>
                                          <p:spTgt spid="4100"/>
                                        </p:tgtEl>
                                        <p:attrNameLst>
                                          <p:attrName>ppt_w</p:attrName>
                                        </p:attrNameLst>
                                      </p:cBhvr>
                                      <p:tavLst>
                                        <p:tav tm="0">
                                          <p:val>
                                            <p:strVal val="#ppt_w*0.70"/>
                                          </p:val>
                                        </p:tav>
                                        <p:tav tm="100000">
                                          <p:val>
                                            <p:strVal val="#ppt_w"/>
                                          </p:val>
                                        </p:tav>
                                      </p:tavLst>
                                    </p:anim>
                                    <p:anim calcmode="lin" valueType="num">
                                      <p:cBhvr>
                                        <p:cTn id="8" dur="1000" fill="hold"/>
                                        <p:tgtEl>
                                          <p:spTgt spid="4100"/>
                                        </p:tgtEl>
                                        <p:attrNameLst>
                                          <p:attrName>ppt_h</p:attrName>
                                        </p:attrNameLst>
                                      </p:cBhvr>
                                      <p:tavLst>
                                        <p:tav tm="0">
                                          <p:val>
                                            <p:strVal val="#ppt_h"/>
                                          </p:val>
                                        </p:tav>
                                        <p:tav tm="100000">
                                          <p:val>
                                            <p:strVal val="#ppt_h"/>
                                          </p:val>
                                        </p:tav>
                                      </p:tavLst>
                                    </p:anim>
                                    <p:animEffect transition="in" filter="fade">
                                      <p:cBhvr>
                                        <p:cTn id="9" dur="1000"/>
                                        <p:tgtEl>
                                          <p:spTgt spid="4100"/>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dissolv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5" repeatCount="3000" fill="hold" display="0">
                  <p:stCondLst>
                    <p:cond delay="indefinite"/>
                  </p:stCondLst>
                  <p:endCondLst>
                    <p:cond evt="onPrev" delay="0">
                      <p:tgtEl>
                        <p:sldTgt/>
                      </p:tgtEl>
                    </p:cond>
                    <p:cond evt="onStopAudio" delay="0">
                      <p:tgtEl>
                        <p:sldTgt/>
                      </p:tgtEl>
                    </p:cond>
                  </p:endCondLst>
                </p:cTn>
                <p:tgtEl>
                  <p:spTgt spid="20"/>
                </p:tgtEl>
              </p:cMediaNode>
            </p:audio>
            <p:seq concurrent="1" nextAc="seek">
              <p:cTn id="16" restart="whenNotActive" fill="hold" evtFilter="cancelBubble" nodeType="interactiveSeq">
                <p:stCondLst>
                  <p:cond evt="onClick" delay="0">
                    <p:tgtEl>
                      <p:spTgt spid="55"/>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55"/>
                                        </p:tgtEl>
                                      </p:cBhvr>
                                    </p:cmd>
                                  </p:childTnLst>
                                </p:cTn>
                              </p:par>
                            </p:childTnLst>
                          </p:cTn>
                        </p:par>
                      </p:childTnLst>
                    </p:cTn>
                  </p:par>
                </p:childTnLst>
              </p:cTn>
              <p:nextCondLst>
                <p:cond evt="onClick" delay="0">
                  <p:tgtEl>
                    <p:spTgt spid="55"/>
                  </p:tgtEl>
                </p:cond>
              </p:nextCondLst>
            </p:seq>
            <p:video>
              <p:cMediaNode>
                <p:cTn id="21" fill="hold" display="0">
                  <p:stCondLst>
                    <p:cond delay="indefinite"/>
                  </p:stCondLst>
                  <p:endCondLst>
                    <p:cond evt="onNext" delay="0">
                      <p:tgtEl>
                        <p:sldTgt/>
                      </p:tgtEl>
                    </p:cond>
                    <p:cond evt="onPrev" delay="0">
                      <p:tgtEl>
                        <p:sldTgt/>
                      </p:tgtEl>
                    </p:cond>
                  </p:endCondLst>
                </p:cTn>
                <p:tgtEl>
                  <p:spTgt spid="55"/>
                </p:tgtEl>
              </p:cMediaNode>
            </p:vide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solidFill>
                  <a:srgbClr val="0070C0"/>
                </a:solidFill>
              </a:rPr>
              <a:t>Demo (Without RAIN)</a:t>
            </a:r>
            <a:endParaRPr lang="en-US" sz="3600" b="1" dirty="0">
              <a:solidFill>
                <a:srgbClr val="0070C0"/>
              </a:solidFill>
            </a:endParaRPr>
          </a:p>
        </p:txBody>
      </p:sp>
      <p:pic>
        <p:nvPicPr>
          <p:cNvPr id="13" name="concordant_without_RAIN.mpg">
            <a:hlinkClick r:id="" action="ppaction://media"/>
          </p:cNvPr>
          <p:cNvPicPr>
            <a:picLocks noGrp="1" noRot="1" noChangeAspect="1"/>
          </p:cNvPicPr>
          <p:nvPr>
            <p:ph sz="half" idx="1"/>
            <a:videoFile r:link="rId1"/>
          </p:nvPr>
        </p:nvPicPr>
        <p:blipFill>
          <a:blip r:embed="rId5" cstate="print"/>
          <a:stretch>
            <a:fillRect/>
          </a:stretch>
        </p:blipFill>
        <p:spPr>
          <a:xfrm>
            <a:off x="152400" y="1981200"/>
            <a:ext cx="4419600" cy="3449736"/>
          </a:xfrm>
          <a:prstGeom prst="rect">
            <a:avLst/>
          </a:prstGeom>
        </p:spPr>
      </p:pic>
      <p:sp>
        <p:nvSpPr>
          <p:cNvPr id="15" name="TextBox 14"/>
          <p:cNvSpPr txBox="1"/>
          <p:nvPr/>
        </p:nvSpPr>
        <p:spPr>
          <a:xfrm>
            <a:off x="3505200" y="5867400"/>
            <a:ext cx="2590800" cy="461665"/>
          </a:xfrm>
          <a:prstGeom prst="rect">
            <a:avLst/>
          </a:prstGeom>
          <a:noFill/>
        </p:spPr>
        <p:txBody>
          <a:bodyPr wrap="square" rtlCol="0">
            <a:spAutoFit/>
          </a:bodyPr>
          <a:lstStyle/>
          <a:p>
            <a:r>
              <a:rPr lang="en-US" sz="2400" b="1" dirty="0" smtClean="0">
                <a:solidFill>
                  <a:prstClr val="black"/>
                </a:solidFill>
              </a:rPr>
              <a:t>No delay observed</a:t>
            </a:r>
            <a:endParaRPr lang="en-US" sz="2400" b="1" dirty="0">
              <a:solidFill>
                <a:prstClr val="black"/>
              </a:solidFill>
            </a:endParaRPr>
          </a:p>
        </p:txBody>
      </p:sp>
      <p:pic>
        <p:nvPicPr>
          <p:cNvPr id="17" name="discordant_without_RAIN.mpg">
            <a:hlinkClick r:id="" action="ppaction://media"/>
          </p:cNvPr>
          <p:cNvPicPr>
            <a:picLocks noGrp="1" noRot="1" noChangeAspect="1"/>
          </p:cNvPicPr>
          <p:nvPr>
            <p:ph sz="half" idx="2"/>
            <a:videoFile r:link="rId2"/>
          </p:nvPr>
        </p:nvPicPr>
        <p:blipFill>
          <a:blip r:embed="rId6" cstate="print"/>
          <a:stretch>
            <a:fillRect/>
          </a:stretch>
        </p:blipFill>
        <p:spPr>
          <a:xfrm>
            <a:off x="4648200" y="1981201"/>
            <a:ext cx="4343400" cy="3429000"/>
          </a:xfrm>
          <a:prstGeom prst="rect">
            <a:avLst/>
          </a:prstGeom>
        </p:spPr>
      </p:pic>
    </p:spTree>
    <p:extLst>
      <p:ext uri="{BB962C8B-B14F-4D97-AF65-F5344CB8AC3E}">
        <p14:creationId xmlns:p14="http://schemas.microsoft.com/office/powerpoint/2010/main" val="5658695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3"/>
                                        </p:tgtEl>
                                      </p:cBhvr>
                                    </p:cmd>
                                  </p:childTnLst>
                                </p:cTn>
                              </p:par>
                            </p:childTnLst>
                          </p:cTn>
                        </p:par>
                      </p:childTnLst>
                    </p:cTn>
                  </p:par>
                </p:childTnLst>
              </p:cTn>
              <p:nextCondLst>
                <p:cond evt="onClick" delay="0">
                  <p:tgtEl>
                    <p:spTgt spid="13"/>
                  </p:tgtEl>
                </p:cond>
              </p:nextCondLst>
            </p:seq>
            <p:video>
              <p:cMediaNode>
                <p:cTn id="7" fill="hold" display="0">
                  <p:stCondLst>
                    <p:cond delay="indefinite"/>
                  </p:stCondLst>
                  <p:endCondLst>
                    <p:cond evt="onNext" delay="0">
                      <p:tgtEl>
                        <p:sldTgt/>
                      </p:tgtEl>
                    </p:cond>
                    <p:cond evt="onPrev" delay="0">
                      <p:tgtEl>
                        <p:sldTgt/>
                      </p:tgtEl>
                    </p:cond>
                  </p:endCondLst>
                </p:cTn>
                <p:tgtEl>
                  <p:spTgt spid="13"/>
                </p:tgtEl>
              </p:cMediaNode>
            </p:video>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7"/>
                                        </p:tgtEl>
                                      </p:cBhvr>
                                    </p:cmd>
                                  </p:childTnLst>
                                </p:cTn>
                              </p:par>
                            </p:childTnLst>
                          </p:cTn>
                        </p:par>
                      </p:childTnLst>
                    </p:cTn>
                  </p:par>
                </p:childTnLst>
              </p:cTn>
              <p:nextCondLst>
                <p:cond evt="onClick" delay="0">
                  <p:tgtEl>
                    <p:spTgt spid="17"/>
                  </p:tgtEl>
                </p:cond>
              </p:nextCondLst>
            </p:seq>
            <p:video>
              <p:cMediaNode>
                <p:cTn id="13" fill="hold" display="0">
                  <p:stCondLst>
                    <p:cond delay="indefinite"/>
                  </p:stCondLst>
                  <p:endCondLst>
                    <p:cond evt="onNext" delay="0">
                      <p:tgtEl>
                        <p:sldTgt/>
                      </p:tgtEl>
                    </p:cond>
                    <p:cond evt="onPrev" delay="0">
                      <p:tgtEl>
                        <p:sldTgt/>
                      </p:tgtEl>
                    </p:cond>
                  </p:endCondLst>
                </p:cTn>
                <p:tgtEl>
                  <p:spTgt spid="17"/>
                </p:tgtEl>
              </p:cMediaNode>
            </p:vide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solidFill>
                  <a:srgbClr val="0070C0"/>
                </a:solidFill>
              </a:rPr>
              <a:t>Demo (With RAIN)</a:t>
            </a:r>
            <a:endParaRPr lang="en-US" sz="3600" b="1" dirty="0">
              <a:solidFill>
                <a:srgbClr val="0070C0"/>
              </a:solidFill>
            </a:endParaRPr>
          </a:p>
        </p:txBody>
      </p:sp>
      <p:sp>
        <p:nvSpPr>
          <p:cNvPr id="15" name="TextBox 14"/>
          <p:cNvSpPr txBox="1"/>
          <p:nvPr/>
        </p:nvSpPr>
        <p:spPr>
          <a:xfrm>
            <a:off x="2209800" y="5867400"/>
            <a:ext cx="4800600" cy="461665"/>
          </a:xfrm>
          <a:prstGeom prst="rect">
            <a:avLst/>
          </a:prstGeom>
          <a:noFill/>
        </p:spPr>
        <p:txBody>
          <a:bodyPr wrap="square" rtlCol="0">
            <a:spAutoFit/>
          </a:bodyPr>
          <a:lstStyle/>
          <a:p>
            <a:r>
              <a:rPr lang="en-US" sz="2400" b="1" dirty="0" smtClean="0">
                <a:solidFill>
                  <a:prstClr val="black"/>
                </a:solidFill>
              </a:rPr>
              <a:t>Delay of approximately 30 seconds</a:t>
            </a:r>
            <a:endParaRPr lang="en-US" sz="2400" b="1" dirty="0">
              <a:solidFill>
                <a:prstClr val="black"/>
              </a:solidFill>
            </a:endParaRPr>
          </a:p>
        </p:txBody>
      </p:sp>
      <p:pic>
        <p:nvPicPr>
          <p:cNvPr id="11" name="discordant_with_RAIN.mpg">
            <a:hlinkClick r:id="" action="ppaction://media"/>
          </p:cNvPr>
          <p:cNvPicPr>
            <a:picLocks noGrp="1" noRot="1" noChangeAspect="1"/>
          </p:cNvPicPr>
          <p:nvPr>
            <p:ph sz="half" idx="2"/>
            <a:videoFile r:link="rId1"/>
          </p:nvPr>
        </p:nvPicPr>
        <p:blipFill>
          <a:blip r:embed="rId5" cstate="print"/>
          <a:stretch>
            <a:fillRect/>
          </a:stretch>
        </p:blipFill>
        <p:spPr>
          <a:xfrm>
            <a:off x="4572000" y="1981200"/>
            <a:ext cx="4419600" cy="3505200"/>
          </a:xfrm>
          <a:prstGeom prst="rect">
            <a:avLst/>
          </a:prstGeom>
        </p:spPr>
      </p:pic>
      <p:pic>
        <p:nvPicPr>
          <p:cNvPr id="14" name="concordant_with_RAIN.mpg">
            <a:hlinkClick r:id="" action="ppaction://media"/>
          </p:cNvPr>
          <p:cNvPicPr>
            <a:picLocks noGrp="1" noRot="1" noChangeAspect="1"/>
          </p:cNvPicPr>
          <p:nvPr>
            <p:ph sz="half" idx="1"/>
            <a:videoFile r:link="rId2"/>
          </p:nvPr>
        </p:nvPicPr>
        <p:blipFill>
          <a:blip r:embed="rId6" cstate="print"/>
          <a:stretch>
            <a:fillRect/>
          </a:stretch>
        </p:blipFill>
        <p:spPr>
          <a:xfrm>
            <a:off x="152400" y="1981200"/>
            <a:ext cx="4343400" cy="3521219"/>
          </a:xfrm>
          <a:prstGeom prst="rect">
            <a:avLst/>
          </a:prstGeom>
        </p:spPr>
      </p:pic>
    </p:spTree>
    <p:extLst>
      <p:ext uri="{BB962C8B-B14F-4D97-AF65-F5344CB8AC3E}">
        <p14:creationId xmlns:p14="http://schemas.microsoft.com/office/powerpoint/2010/main" val="17866284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nextCondLst>
                <p:cond evt="onClick" delay="0">
                  <p:tgtEl>
                    <p:spTgt spid="11"/>
                  </p:tgtEl>
                </p:cond>
              </p:nextCondLst>
            </p:seq>
            <p:video>
              <p:cMediaNode>
                <p:cTn id="7" fill="hold" display="0">
                  <p:stCondLst>
                    <p:cond delay="indefinite"/>
                  </p:stCondLst>
                  <p:endCondLst>
                    <p:cond evt="onNext" delay="0">
                      <p:tgtEl>
                        <p:sldTgt/>
                      </p:tgtEl>
                    </p:cond>
                    <p:cond evt="onPrev" delay="0">
                      <p:tgtEl>
                        <p:sldTgt/>
                      </p:tgtEl>
                    </p:cond>
                  </p:endCondLst>
                </p:cTn>
                <p:tgtEl>
                  <p:spTgt spid="11"/>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video>
              <p:cMediaNode>
                <p:cTn id="13" fill="hold" display="0">
                  <p:stCondLst>
                    <p:cond delay="indefinite"/>
                  </p:stCondLst>
                  <p:endCondLst>
                    <p:cond evt="onNext" delay="0">
                      <p:tgtEl>
                        <p:sldTgt/>
                      </p:tgtEl>
                    </p:cond>
                    <p:cond evt="onPrev" delay="0">
                      <p:tgtEl>
                        <p:sldTgt/>
                      </p:tgtEl>
                    </p:cond>
                  </p:endCondLst>
                </p:cTn>
                <p:tgtEl>
                  <p:spTgt spid="14"/>
                </p:tgtEl>
              </p:cMediaNode>
            </p:vide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57200" y="155121"/>
            <a:ext cx="8229600" cy="1396093"/>
          </a:xfrm>
        </p:spPr>
        <p:txBody>
          <a:bodyPr>
            <a:normAutofit fontScale="90000"/>
          </a:bodyPr>
          <a:lstStyle/>
          <a:p>
            <a:r>
              <a:rPr lang="en-US" sz="6000" dirty="0" smtClean="0"/>
              <a:t>Computational Neuroscience</a:t>
            </a:r>
            <a:endParaRPr lang="en-US" sz="6000" dirty="0"/>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616033081"/>
              </p:ext>
            </p:extLst>
          </p:nvPr>
        </p:nvGraphicFramePr>
        <p:xfrm>
          <a:off x="457200" y="1820863"/>
          <a:ext cx="8229600" cy="45259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520700" y="5930900"/>
            <a:ext cx="2603500" cy="369332"/>
          </a:xfrm>
          <a:prstGeom prst="rect">
            <a:avLst/>
          </a:prstGeom>
          <a:noFill/>
        </p:spPr>
        <p:txBody>
          <a:bodyPr wrap="square" rtlCol="0">
            <a:spAutoFit/>
          </a:bodyPr>
          <a:lstStyle/>
          <a:p>
            <a:pPr algn="ctr"/>
            <a:r>
              <a:rPr lang="en-US" b="1" dirty="0" smtClean="0">
                <a:solidFill>
                  <a:srgbClr val="FFFF00"/>
                </a:solidFill>
              </a:rPr>
              <a:t>Physiological Parameters</a:t>
            </a:r>
            <a:endParaRPr lang="en-US" b="1" dirty="0">
              <a:solidFill>
                <a:srgbClr val="FFFF00"/>
              </a:solidFill>
            </a:endParaRPr>
          </a:p>
        </p:txBody>
      </p:sp>
      <p:sp>
        <p:nvSpPr>
          <p:cNvPr id="9" name="TextBox 8"/>
          <p:cNvSpPr txBox="1"/>
          <p:nvPr/>
        </p:nvSpPr>
        <p:spPr>
          <a:xfrm>
            <a:off x="3404504" y="5930900"/>
            <a:ext cx="2501900" cy="369332"/>
          </a:xfrm>
          <a:prstGeom prst="rect">
            <a:avLst/>
          </a:prstGeom>
          <a:noFill/>
        </p:spPr>
        <p:txBody>
          <a:bodyPr wrap="square" rtlCol="0">
            <a:spAutoFit/>
          </a:bodyPr>
          <a:lstStyle/>
          <a:p>
            <a:pPr algn="ctr"/>
            <a:r>
              <a:rPr lang="en-US" b="1" dirty="0" smtClean="0">
                <a:solidFill>
                  <a:srgbClr val="FFFF00"/>
                </a:solidFill>
              </a:rPr>
              <a:t>Realistic Models</a:t>
            </a:r>
            <a:endParaRPr lang="en-US" b="1" dirty="0">
              <a:solidFill>
                <a:srgbClr val="FFFF00"/>
              </a:solidFill>
            </a:endParaRPr>
          </a:p>
        </p:txBody>
      </p:sp>
      <p:sp>
        <p:nvSpPr>
          <p:cNvPr id="10" name="TextBox 9"/>
          <p:cNvSpPr txBox="1"/>
          <p:nvPr/>
        </p:nvSpPr>
        <p:spPr>
          <a:xfrm>
            <a:off x="6140450" y="5930900"/>
            <a:ext cx="2501900" cy="369332"/>
          </a:xfrm>
          <a:prstGeom prst="rect">
            <a:avLst/>
          </a:prstGeom>
          <a:noFill/>
        </p:spPr>
        <p:txBody>
          <a:bodyPr wrap="square" rtlCol="0">
            <a:spAutoFit/>
          </a:bodyPr>
          <a:lstStyle/>
          <a:p>
            <a:pPr algn="ctr"/>
            <a:r>
              <a:rPr lang="en-US" b="1" dirty="0" smtClean="0">
                <a:solidFill>
                  <a:srgbClr val="FFFF00"/>
                </a:solidFill>
              </a:rPr>
              <a:t>Real-time Simulations</a:t>
            </a:r>
            <a:endParaRPr lang="en-US" b="1" dirty="0">
              <a:solidFill>
                <a:srgbClr val="FFFF00"/>
              </a:solidFill>
            </a:endParaRPr>
          </a:p>
        </p:txBody>
      </p:sp>
      <p:sp>
        <p:nvSpPr>
          <p:cNvPr id="2" name="Left-Right Arrow 1"/>
          <p:cNvSpPr/>
          <p:nvPr/>
        </p:nvSpPr>
        <p:spPr>
          <a:xfrm>
            <a:off x="5623377" y="6001266"/>
            <a:ext cx="549729" cy="228600"/>
          </a:xfrm>
          <a:prstGeom prst="lef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Left-Right Arrow 10"/>
          <p:cNvSpPr/>
          <p:nvPr/>
        </p:nvSpPr>
        <p:spPr>
          <a:xfrm>
            <a:off x="3173184" y="6001266"/>
            <a:ext cx="549729" cy="228600"/>
          </a:xfrm>
          <a:prstGeom prst="leftRightArrow">
            <a:avLst>
              <a:gd name="adj1" fmla="val 42857"/>
              <a:gd name="adj2" fmla="val 50000"/>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32995522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idx="4294967295"/>
          </p:nvPr>
        </p:nvSpPr>
        <p:spPr>
          <a:xfrm>
            <a:off x="424528" y="2642198"/>
            <a:ext cx="8229600" cy="1143000"/>
          </a:xfrm>
        </p:spPr>
        <p:txBody>
          <a:bodyPr>
            <a:normAutofit/>
          </a:bodyPr>
          <a:lstStyle/>
          <a:p>
            <a:r>
              <a:rPr lang="en-US" sz="6000" dirty="0" smtClean="0"/>
              <a:t>Experiments</a:t>
            </a:r>
            <a:endParaRPr lang="en-US" sz="6000" dirty="0"/>
          </a:p>
        </p:txBody>
      </p:sp>
    </p:spTree>
    <p:extLst>
      <p:ext uri="{BB962C8B-B14F-4D97-AF65-F5344CB8AC3E}">
        <p14:creationId xmlns:p14="http://schemas.microsoft.com/office/powerpoint/2010/main" val="357056803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57200" y="168840"/>
            <a:ext cx="8229600" cy="1508820"/>
          </a:xfrm>
        </p:spPr>
        <p:txBody>
          <a:bodyPr>
            <a:normAutofit/>
          </a:bodyPr>
          <a:lstStyle/>
          <a:p>
            <a:r>
              <a:rPr lang="en-US" sz="6000" dirty="0" smtClean="0"/>
              <a:t>Testing</a:t>
            </a:r>
            <a:endParaRPr lang="en-US" sz="6000" dirty="0"/>
          </a:p>
        </p:txBody>
      </p:sp>
      <p:sp>
        <p:nvSpPr>
          <p:cNvPr id="6" name="Content Placeholder 5"/>
          <p:cNvSpPr>
            <a:spLocks noGrp="1"/>
          </p:cNvSpPr>
          <p:nvPr>
            <p:ph idx="1"/>
          </p:nvPr>
        </p:nvSpPr>
        <p:spPr>
          <a:xfrm>
            <a:off x="457200" y="1902480"/>
            <a:ext cx="8229600" cy="4525963"/>
          </a:xfrm>
        </p:spPr>
        <p:txBody>
          <a:bodyPr/>
          <a:lstStyle/>
          <a:p>
            <a:r>
              <a:rPr lang="en-US" dirty="0" smtClean="0"/>
              <a:t>Hypotheses to test:</a:t>
            </a:r>
          </a:p>
          <a:p>
            <a:pPr lvl="1"/>
            <a:r>
              <a:rPr lang="en-US" dirty="0" smtClean="0"/>
              <a:t>Synaptic transmission from EC to HP</a:t>
            </a:r>
          </a:p>
          <a:p>
            <a:pPr lvl="2"/>
            <a:r>
              <a:rPr lang="en-US" sz="2800" dirty="0" smtClean="0"/>
              <a:t>Strong inhibition</a:t>
            </a:r>
          </a:p>
          <a:p>
            <a:pPr lvl="1"/>
            <a:r>
              <a:rPr lang="en-US" dirty="0" smtClean="0"/>
              <a:t>Interconnectivity between </a:t>
            </a:r>
            <a:r>
              <a:rPr lang="en-US" dirty="0" err="1" smtClean="0"/>
              <a:t>subicular</a:t>
            </a:r>
            <a:r>
              <a:rPr lang="en-US" dirty="0" smtClean="0"/>
              <a:t> neurons</a:t>
            </a:r>
          </a:p>
          <a:p>
            <a:pPr lvl="2"/>
            <a:r>
              <a:rPr lang="en-US" sz="2800" dirty="0" smtClean="0"/>
              <a:t>Strong bursting</a:t>
            </a:r>
          </a:p>
          <a:p>
            <a:pPr lvl="2"/>
            <a:r>
              <a:rPr lang="en-US" sz="2800" dirty="0" smtClean="0"/>
              <a:t>Regular spiking</a:t>
            </a:r>
          </a:p>
          <a:p>
            <a:pPr lvl="2"/>
            <a:r>
              <a:rPr lang="en-US" sz="2800" dirty="0" smtClean="0"/>
              <a:t>Fast spiking</a:t>
            </a:r>
          </a:p>
          <a:p>
            <a:pPr lvl="1"/>
            <a:r>
              <a:rPr lang="en-US" dirty="0" smtClean="0"/>
              <a:t>Synaptic “cooperativity” between HP and PF </a:t>
            </a:r>
          </a:p>
        </p:txBody>
      </p:sp>
    </p:spTree>
    <p:extLst>
      <p:ext uri="{BB962C8B-B14F-4D97-AF65-F5344CB8AC3E}">
        <p14:creationId xmlns:p14="http://schemas.microsoft.com/office/powerpoint/2010/main" val="128215586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sz="6000" dirty="0" smtClean="0"/>
              <a:t>Brain Removal</a:t>
            </a:r>
            <a:endParaRPr lang="en-US" sz="6000" dirty="0"/>
          </a:p>
        </p:txBody>
      </p:sp>
      <p:pic>
        <p:nvPicPr>
          <p:cNvPr id="7" name="Content Placeholder 6" descr="Picture 008.jpg"/>
          <p:cNvPicPr>
            <a:picLocks noGrp="1" noChangeAspect="1"/>
          </p:cNvPicPr>
          <p:nvPr>
            <p:ph sz="half" idx="1"/>
          </p:nvPr>
        </p:nvPicPr>
        <p:blipFill>
          <a:blip r:embed="rId2" cstate="print"/>
          <a:stretch>
            <a:fillRect/>
          </a:stretch>
        </p:blipFill>
        <p:spPr>
          <a:xfrm>
            <a:off x="786248" y="1600200"/>
            <a:ext cx="3380503" cy="4525963"/>
          </a:xfrm>
        </p:spPr>
      </p:pic>
      <p:pic>
        <p:nvPicPr>
          <p:cNvPr id="12" name="Content Placeholder 11" descr="Picture 016.jpg"/>
          <p:cNvPicPr>
            <a:picLocks noGrp="1" noChangeAspect="1"/>
          </p:cNvPicPr>
          <p:nvPr>
            <p:ph sz="half" idx="2"/>
          </p:nvPr>
        </p:nvPicPr>
        <p:blipFill>
          <a:blip r:embed="rId3" cstate="print"/>
          <a:stretch>
            <a:fillRect/>
          </a:stretch>
        </p:blipFill>
        <p:spPr>
          <a:xfrm>
            <a:off x="4977248" y="1600200"/>
            <a:ext cx="3380503" cy="4525963"/>
          </a:xfrm>
        </p:spPr>
      </p:pic>
    </p:spTree>
    <p:extLst>
      <p:ext uri="{BB962C8B-B14F-4D97-AF65-F5344CB8AC3E}">
        <p14:creationId xmlns:p14="http://schemas.microsoft.com/office/powerpoint/2010/main" val="132682851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sz="6000" dirty="0" smtClean="0"/>
              <a:t>NeoCortical Simulator (NCS)</a:t>
            </a:r>
            <a:endParaRPr lang="en-US" sz="6000" dirty="0"/>
          </a:p>
        </p:txBody>
      </p:sp>
      <p:sp>
        <p:nvSpPr>
          <p:cNvPr id="2" name="Content Placeholder 1"/>
          <p:cNvSpPr>
            <a:spLocks noGrp="1"/>
          </p:cNvSpPr>
          <p:nvPr>
            <p:ph idx="1"/>
          </p:nvPr>
        </p:nvSpPr>
        <p:spPr>
          <a:xfrm>
            <a:off x="457200" y="1452600"/>
            <a:ext cx="8229600" cy="3751521"/>
          </a:xfrm>
        </p:spPr>
        <p:txBody>
          <a:bodyPr>
            <a:noAutofit/>
          </a:bodyPr>
          <a:lstStyle/>
          <a:p>
            <a:r>
              <a:rPr lang="en-US" sz="3600" dirty="0"/>
              <a:t>M</a:t>
            </a:r>
            <a:r>
              <a:rPr lang="en-US" sz="3600" dirty="0" smtClean="0"/>
              <a:t>odels biological realistic neural networks</a:t>
            </a:r>
          </a:p>
          <a:p>
            <a:r>
              <a:rPr lang="en-US" sz="3600" dirty="0" smtClean="0"/>
              <a:t>Reordered form of Hodgkin-Huxley model</a:t>
            </a:r>
          </a:p>
          <a:p>
            <a:r>
              <a:rPr lang="en-US" sz="3600" dirty="0" smtClean="0"/>
              <a:t>Leaky integrate-and-fire (IAF) neurons</a:t>
            </a:r>
          </a:p>
          <a:p>
            <a:r>
              <a:rPr lang="en-US" sz="3600" dirty="0" smtClean="0"/>
              <a:t>Conductance-based synapses</a:t>
            </a:r>
          </a:p>
          <a:p>
            <a:r>
              <a:rPr lang="en-US" sz="3600" dirty="0" smtClean="0"/>
              <a:t>Membrane potentials</a:t>
            </a:r>
          </a:p>
        </p:txBody>
      </p:sp>
      <p:sp>
        <p:nvSpPr>
          <p:cNvPr id="3" name="TextBox 2"/>
          <p:cNvSpPr txBox="1"/>
          <p:nvPr/>
        </p:nvSpPr>
        <p:spPr>
          <a:xfrm>
            <a:off x="1389322" y="5961321"/>
            <a:ext cx="6351180" cy="738664"/>
          </a:xfrm>
          <a:prstGeom prst="rect">
            <a:avLst/>
          </a:prstGeom>
          <a:noFill/>
        </p:spPr>
        <p:txBody>
          <a:bodyPr wrap="square" rtlCol="0">
            <a:spAutoFit/>
          </a:bodyPr>
          <a:lstStyle/>
          <a:p>
            <a:pPr algn="ctr"/>
            <a:r>
              <a:rPr lang="en-US" sz="1400" dirty="0">
                <a:solidFill>
                  <a:prstClr val="white"/>
                </a:solidFill>
              </a:rPr>
              <a:t>Wilson, C. E., Goodman, P. H., and Harris, F. C., Jr., "Implementation of a biologically realistic parallel neocortical-neural network simulator," in </a:t>
            </a:r>
            <a:r>
              <a:rPr lang="en-US" sz="1400" i="1" dirty="0">
                <a:solidFill>
                  <a:prstClr val="white"/>
                </a:solidFill>
              </a:rPr>
              <a:t>Tenth SIAM conference on parallel processing</a:t>
            </a:r>
            <a:r>
              <a:rPr lang="en-US" sz="1400" dirty="0">
                <a:solidFill>
                  <a:prstClr val="white"/>
                </a:solidFill>
              </a:rPr>
              <a:t>, Portsmouth, VA, 2001.</a:t>
            </a:r>
          </a:p>
        </p:txBody>
      </p:sp>
    </p:spTree>
    <p:extLst>
      <p:ext uri="{BB962C8B-B14F-4D97-AF65-F5344CB8AC3E}">
        <p14:creationId xmlns:p14="http://schemas.microsoft.com/office/powerpoint/2010/main" val="295484117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sz="6000" dirty="0" smtClean="0"/>
              <a:t>Brain Slicing</a:t>
            </a:r>
            <a:endParaRPr lang="en-US" sz="6000" dirty="0"/>
          </a:p>
        </p:txBody>
      </p:sp>
      <p:sp>
        <p:nvSpPr>
          <p:cNvPr id="6" name="Content Placeholder 5"/>
          <p:cNvSpPr>
            <a:spLocks noGrp="1"/>
          </p:cNvSpPr>
          <p:nvPr>
            <p:ph sz="half" idx="1"/>
          </p:nvPr>
        </p:nvSpPr>
        <p:spPr/>
        <p:txBody>
          <a:bodyPr>
            <a:normAutofit lnSpcReduction="10000"/>
          </a:bodyPr>
          <a:lstStyle/>
          <a:p>
            <a:r>
              <a:rPr lang="en-US" dirty="0" smtClean="0"/>
              <a:t>Gross cut: front and back</a:t>
            </a:r>
          </a:p>
          <a:p>
            <a:r>
              <a:rPr lang="en-US" dirty="0" smtClean="0"/>
              <a:t>Glue on base at 10-15 degrees angle (nose up)</a:t>
            </a:r>
          </a:p>
          <a:p>
            <a:r>
              <a:rPr lang="en-US" dirty="0" smtClean="0"/>
              <a:t>Slice using the 21 degrees angle</a:t>
            </a:r>
          </a:p>
          <a:p>
            <a:r>
              <a:rPr lang="en-US" dirty="0" smtClean="0"/>
              <a:t>Vibrotome Leica VT 1200S</a:t>
            </a:r>
          </a:p>
          <a:p>
            <a:pPr lvl="1"/>
            <a:r>
              <a:rPr lang="en-US" dirty="0" smtClean="0"/>
              <a:t>Speed: 0.24 mm/s</a:t>
            </a:r>
          </a:p>
          <a:p>
            <a:pPr lvl="1"/>
            <a:r>
              <a:rPr lang="en-US" dirty="0" smtClean="0"/>
              <a:t>Amplitude: 0.95 µm</a:t>
            </a:r>
          </a:p>
        </p:txBody>
      </p:sp>
      <p:pic>
        <p:nvPicPr>
          <p:cNvPr id="9" name="Content Placeholder 8" descr="Picture 020.jpg"/>
          <p:cNvPicPr>
            <a:picLocks noGrp="1" noChangeAspect="1"/>
          </p:cNvPicPr>
          <p:nvPr>
            <p:ph sz="half" idx="2"/>
          </p:nvPr>
        </p:nvPicPr>
        <p:blipFill>
          <a:blip r:embed="rId3" cstate="print"/>
          <a:stretch>
            <a:fillRect/>
          </a:stretch>
        </p:blipFill>
        <p:spPr>
          <a:xfrm>
            <a:off x="4977248" y="1600200"/>
            <a:ext cx="3380503" cy="4525963"/>
          </a:xfrm>
        </p:spPr>
      </p:pic>
      <p:pic>
        <p:nvPicPr>
          <p:cNvPr id="10" name="Picture 9" descr="Picture 022.jpg"/>
          <p:cNvPicPr>
            <a:picLocks noChangeAspect="1"/>
          </p:cNvPicPr>
          <p:nvPr/>
        </p:nvPicPr>
        <p:blipFill>
          <a:blip r:embed="rId4" cstate="print"/>
          <a:stretch>
            <a:fillRect/>
          </a:stretch>
        </p:blipFill>
        <p:spPr>
          <a:xfrm>
            <a:off x="4942703" y="1594883"/>
            <a:ext cx="3429435" cy="4526280"/>
          </a:xfrm>
          <a:prstGeom prst="rect">
            <a:avLst/>
          </a:prstGeom>
        </p:spPr>
      </p:pic>
      <p:pic>
        <p:nvPicPr>
          <p:cNvPr id="11" name="Picture 10" descr="Picture 024.jpg"/>
          <p:cNvPicPr>
            <a:picLocks noChangeAspect="1"/>
          </p:cNvPicPr>
          <p:nvPr/>
        </p:nvPicPr>
        <p:blipFill>
          <a:blip r:embed="rId5" cstate="print"/>
          <a:stretch>
            <a:fillRect/>
          </a:stretch>
        </p:blipFill>
        <p:spPr>
          <a:xfrm>
            <a:off x="4942697" y="1616148"/>
            <a:ext cx="3429439" cy="4526280"/>
          </a:xfrm>
          <a:prstGeom prst="rect">
            <a:avLst/>
          </a:prstGeom>
        </p:spPr>
      </p:pic>
      <p:pic>
        <p:nvPicPr>
          <p:cNvPr id="12" name="Picture 11" descr="Picture 025.jpg"/>
          <p:cNvPicPr>
            <a:picLocks noChangeAspect="1"/>
          </p:cNvPicPr>
          <p:nvPr/>
        </p:nvPicPr>
        <p:blipFill>
          <a:blip r:embed="rId6" cstate="print"/>
          <a:stretch>
            <a:fillRect/>
          </a:stretch>
        </p:blipFill>
        <p:spPr>
          <a:xfrm>
            <a:off x="4917988" y="1616146"/>
            <a:ext cx="3558745" cy="4611658"/>
          </a:xfrm>
          <a:prstGeom prst="rect">
            <a:avLst/>
          </a:prstGeom>
        </p:spPr>
      </p:pic>
    </p:spTree>
    <p:extLst>
      <p:ext uri="{BB962C8B-B14F-4D97-AF65-F5344CB8AC3E}">
        <p14:creationId xmlns:p14="http://schemas.microsoft.com/office/powerpoint/2010/main" val="810768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sz="6000" dirty="0" smtClean="0"/>
              <a:t>Slicing Angle</a:t>
            </a:r>
            <a:endParaRPr lang="en-US" sz="6000" dirty="0"/>
          </a:p>
        </p:txBody>
      </p:sp>
      <p:pic>
        <p:nvPicPr>
          <p:cNvPr id="15" name="Picture 14"/>
          <p:cNvPicPr/>
          <p:nvPr/>
        </p:nvPicPr>
        <p:blipFill>
          <a:blip r:embed="rId3">
            <a:extLst>
              <a:ext uri="{28A0092B-C50C-407E-A947-70E740481C1C}">
                <a14:useLocalDpi xmlns:a14="http://schemas.microsoft.com/office/drawing/2010/main" val="0"/>
              </a:ext>
            </a:extLst>
          </a:blip>
          <a:stretch>
            <a:fillRect/>
          </a:stretch>
        </p:blipFill>
        <p:spPr>
          <a:xfrm>
            <a:off x="725714" y="1923920"/>
            <a:ext cx="7750629" cy="4186601"/>
          </a:xfrm>
          <a:prstGeom prst="rect">
            <a:avLst/>
          </a:prstGeom>
        </p:spPr>
      </p:pic>
    </p:spTree>
    <p:extLst>
      <p:ext uri="{BB962C8B-B14F-4D97-AF65-F5344CB8AC3E}">
        <p14:creationId xmlns:p14="http://schemas.microsoft.com/office/powerpoint/2010/main" val="186758065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sz="6000" dirty="0" smtClean="0"/>
              <a:t>Brain Slices</a:t>
            </a:r>
            <a:endParaRPr lang="en-US" sz="6000" dirty="0"/>
          </a:p>
        </p:txBody>
      </p:sp>
      <p:pic>
        <p:nvPicPr>
          <p:cNvPr id="7" name="Content Placeholder 6" descr="Picture 027.jpg"/>
          <p:cNvPicPr>
            <a:picLocks noGrp="1" noChangeAspect="1"/>
          </p:cNvPicPr>
          <p:nvPr>
            <p:ph sz="half" idx="1"/>
          </p:nvPr>
        </p:nvPicPr>
        <p:blipFill>
          <a:blip r:embed="rId3" cstate="print"/>
          <a:stretch>
            <a:fillRect/>
          </a:stretch>
        </p:blipFill>
        <p:spPr>
          <a:xfrm>
            <a:off x="1020163" y="1642730"/>
            <a:ext cx="3380503" cy="4525963"/>
          </a:xfrm>
        </p:spPr>
      </p:pic>
      <p:pic>
        <p:nvPicPr>
          <p:cNvPr id="10" name="Content Placeholder 9" descr="lowpower_ec_hp.bmp"/>
          <p:cNvPicPr>
            <a:picLocks noGrp="1" noChangeAspect="1"/>
          </p:cNvPicPr>
          <p:nvPr>
            <p:ph sz="half" idx="2"/>
          </p:nvPr>
        </p:nvPicPr>
        <p:blipFill>
          <a:blip r:embed="rId4" cstate="print"/>
          <a:stretch>
            <a:fillRect/>
          </a:stretch>
        </p:blipFill>
        <p:spPr>
          <a:xfrm>
            <a:off x="5030975" y="1627151"/>
            <a:ext cx="2928896" cy="2194560"/>
          </a:xfrm>
        </p:spPr>
      </p:pic>
      <p:pic>
        <p:nvPicPr>
          <p:cNvPr id="11" name="Picture 10" descr="lowpower.allhp.bmp"/>
          <p:cNvPicPr>
            <a:picLocks noChangeAspect="1"/>
          </p:cNvPicPr>
          <p:nvPr/>
        </p:nvPicPr>
        <p:blipFill>
          <a:blip r:embed="rId5" cstate="print"/>
          <a:stretch>
            <a:fillRect/>
          </a:stretch>
        </p:blipFill>
        <p:spPr>
          <a:xfrm>
            <a:off x="5020070" y="4065798"/>
            <a:ext cx="2928900" cy="2194560"/>
          </a:xfrm>
          <a:prstGeom prst="rect">
            <a:avLst/>
          </a:prstGeom>
        </p:spPr>
      </p:pic>
      <p:sp>
        <p:nvSpPr>
          <p:cNvPr id="12" name="TextBox 11"/>
          <p:cNvSpPr txBox="1"/>
          <p:nvPr/>
        </p:nvSpPr>
        <p:spPr>
          <a:xfrm>
            <a:off x="5380074" y="2636874"/>
            <a:ext cx="425303" cy="369332"/>
          </a:xfrm>
          <a:prstGeom prst="rect">
            <a:avLst/>
          </a:prstGeom>
          <a:noFill/>
        </p:spPr>
        <p:txBody>
          <a:bodyPr wrap="square" rtlCol="0">
            <a:spAutoFit/>
          </a:bodyPr>
          <a:lstStyle/>
          <a:p>
            <a:pPr algn="ctr"/>
            <a:r>
              <a:rPr lang="en-US" b="1" dirty="0" smtClean="0">
                <a:solidFill>
                  <a:schemeClr val="bg1"/>
                </a:solidFill>
              </a:rPr>
              <a:t>EC</a:t>
            </a:r>
            <a:endParaRPr lang="en-US" b="1" dirty="0">
              <a:solidFill>
                <a:schemeClr val="bg1"/>
              </a:solidFill>
            </a:endParaRPr>
          </a:p>
        </p:txBody>
      </p:sp>
      <p:sp>
        <p:nvSpPr>
          <p:cNvPr id="13" name="TextBox 12"/>
          <p:cNvSpPr txBox="1"/>
          <p:nvPr/>
        </p:nvSpPr>
        <p:spPr>
          <a:xfrm>
            <a:off x="6850904" y="2661684"/>
            <a:ext cx="528091" cy="369332"/>
          </a:xfrm>
          <a:prstGeom prst="rect">
            <a:avLst/>
          </a:prstGeom>
          <a:noFill/>
        </p:spPr>
        <p:txBody>
          <a:bodyPr wrap="square" rtlCol="0">
            <a:spAutoFit/>
          </a:bodyPr>
          <a:lstStyle/>
          <a:p>
            <a:pPr algn="ctr"/>
            <a:r>
              <a:rPr lang="en-US" b="1" dirty="0" smtClean="0">
                <a:solidFill>
                  <a:schemeClr val="bg1"/>
                </a:solidFill>
              </a:rPr>
              <a:t>HP</a:t>
            </a:r>
            <a:endParaRPr lang="en-US" b="1" dirty="0">
              <a:solidFill>
                <a:schemeClr val="bg1"/>
              </a:solidFill>
            </a:endParaRPr>
          </a:p>
        </p:txBody>
      </p:sp>
      <p:sp>
        <p:nvSpPr>
          <p:cNvPr id="14" name="TextBox 13"/>
          <p:cNvSpPr txBox="1"/>
          <p:nvPr/>
        </p:nvSpPr>
        <p:spPr>
          <a:xfrm>
            <a:off x="6067631" y="4961861"/>
            <a:ext cx="528091" cy="369332"/>
          </a:xfrm>
          <a:prstGeom prst="rect">
            <a:avLst/>
          </a:prstGeom>
          <a:noFill/>
        </p:spPr>
        <p:txBody>
          <a:bodyPr wrap="square" rtlCol="0">
            <a:spAutoFit/>
          </a:bodyPr>
          <a:lstStyle/>
          <a:p>
            <a:pPr algn="ctr"/>
            <a:r>
              <a:rPr lang="en-US" b="1" dirty="0" smtClean="0">
                <a:solidFill>
                  <a:schemeClr val="bg1"/>
                </a:solidFill>
              </a:rPr>
              <a:t>HP</a:t>
            </a:r>
            <a:endParaRPr lang="en-US" b="1" dirty="0">
              <a:solidFill>
                <a:schemeClr val="bg1"/>
              </a:solidFill>
            </a:endParaRPr>
          </a:p>
        </p:txBody>
      </p:sp>
    </p:spTree>
    <p:extLst>
      <p:ext uri="{BB962C8B-B14F-4D97-AF65-F5344CB8AC3E}">
        <p14:creationId xmlns:p14="http://schemas.microsoft.com/office/powerpoint/2010/main" val="51145837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sz="6000" dirty="0" smtClean="0"/>
              <a:t>Slice Recording</a:t>
            </a:r>
            <a:endParaRPr lang="en-US" sz="6000" dirty="0"/>
          </a:p>
        </p:txBody>
      </p:sp>
      <p:pic>
        <p:nvPicPr>
          <p:cNvPr id="9" name="Picture 8" descr="SANY0471.JPG"/>
          <p:cNvPicPr>
            <a:picLocks noChangeAspect="1"/>
          </p:cNvPicPr>
          <p:nvPr/>
        </p:nvPicPr>
        <p:blipFill>
          <a:blip r:embed="rId2" cstate="print"/>
          <a:stretch>
            <a:fillRect/>
          </a:stretch>
        </p:blipFill>
        <p:spPr>
          <a:xfrm>
            <a:off x="2077517" y="2061056"/>
            <a:ext cx="5157216" cy="3867913"/>
          </a:xfrm>
          <a:prstGeom prst="rect">
            <a:avLst/>
          </a:prstGeom>
        </p:spPr>
      </p:pic>
      <p:pic>
        <p:nvPicPr>
          <p:cNvPr id="10" name="Picture 9" descr="SANY0473.JPG"/>
          <p:cNvPicPr>
            <a:picLocks noChangeAspect="1"/>
          </p:cNvPicPr>
          <p:nvPr/>
        </p:nvPicPr>
        <p:blipFill>
          <a:blip r:embed="rId3" cstate="print"/>
          <a:stretch>
            <a:fillRect/>
          </a:stretch>
        </p:blipFill>
        <p:spPr>
          <a:xfrm>
            <a:off x="2070202" y="2062887"/>
            <a:ext cx="5174285" cy="3880714"/>
          </a:xfrm>
          <a:prstGeom prst="rect">
            <a:avLst/>
          </a:prstGeom>
        </p:spPr>
      </p:pic>
      <p:pic>
        <p:nvPicPr>
          <p:cNvPr id="1026" name="Picture 1" descr="image001"/>
          <p:cNvPicPr>
            <a:picLocks noChangeAspect="1" noChangeArrowheads="1"/>
          </p:cNvPicPr>
          <p:nvPr/>
        </p:nvPicPr>
        <p:blipFill>
          <a:blip r:embed="rId4" cstate="print"/>
          <a:srcRect/>
          <a:stretch>
            <a:fillRect/>
          </a:stretch>
        </p:blipFill>
        <p:spPr bwMode="auto">
          <a:xfrm>
            <a:off x="2760777" y="2532042"/>
            <a:ext cx="3493717" cy="2915447"/>
          </a:xfrm>
          <a:prstGeom prst="rect">
            <a:avLst/>
          </a:prstGeom>
          <a:noFill/>
          <a:ln w="9525">
            <a:noFill/>
            <a:miter lim="800000"/>
            <a:headEnd/>
            <a:tailEnd/>
          </a:ln>
        </p:spPr>
      </p:pic>
    </p:spTree>
    <p:extLst>
      <p:ext uri="{BB962C8B-B14F-4D97-AF65-F5344CB8AC3E}">
        <p14:creationId xmlns:p14="http://schemas.microsoft.com/office/powerpoint/2010/main" val="3459317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idx="4294967295"/>
          </p:nvPr>
        </p:nvSpPr>
        <p:spPr>
          <a:xfrm>
            <a:off x="457200" y="2032907"/>
            <a:ext cx="8229600" cy="2457450"/>
          </a:xfrm>
        </p:spPr>
        <p:txBody>
          <a:bodyPr>
            <a:noAutofit/>
          </a:bodyPr>
          <a:lstStyle/>
          <a:p>
            <a:r>
              <a:rPr lang="en-US" sz="6000" dirty="0" smtClean="0"/>
              <a:t>Conclusion </a:t>
            </a:r>
            <a:br>
              <a:rPr lang="en-US" sz="6000" dirty="0" smtClean="0"/>
            </a:br>
            <a:r>
              <a:rPr lang="en-US" sz="6000" dirty="0" smtClean="0"/>
              <a:t>&amp; </a:t>
            </a:r>
            <a:br>
              <a:rPr lang="en-US" sz="6000" dirty="0" smtClean="0"/>
            </a:br>
            <a:r>
              <a:rPr lang="en-US" sz="6000" dirty="0" smtClean="0"/>
              <a:t>Contributions</a:t>
            </a:r>
            <a:endParaRPr lang="en-US" sz="6000" dirty="0"/>
          </a:p>
        </p:txBody>
      </p:sp>
    </p:spTree>
    <p:extLst>
      <p:ext uri="{BB962C8B-B14F-4D97-AF65-F5344CB8AC3E}">
        <p14:creationId xmlns:p14="http://schemas.microsoft.com/office/powerpoint/2010/main" val="149161580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sz="6000" dirty="0" smtClean="0"/>
              <a:t>Conclusions</a:t>
            </a:r>
            <a:endParaRPr lang="en-US" sz="6000" dirty="0"/>
          </a:p>
        </p:txBody>
      </p:sp>
      <p:sp>
        <p:nvSpPr>
          <p:cNvPr id="6" name="Content Placeholder 5"/>
          <p:cNvSpPr>
            <a:spLocks noGrp="1"/>
          </p:cNvSpPr>
          <p:nvPr>
            <p:ph idx="1"/>
          </p:nvPr>
        </p:nvSpPr>
        <p:spPr/>
        <p:txBody>
          <a:bodyPr>
            <a:normAutofit/>
          </a:bodyPr>
          <a:lstStyle/>
          <a:p>
            <a:r>
              <a:rPr lang="en-US" dirty="0" smtClean="0"/>
              <a:t>Navigational learning &amp; findings</a:t>
            </a:r>
          </a:p>
          <a:p>
            <a:pPr lvl="1"/>
            <a:r>
              <a:rPr lang="en-US" dirty="0" smtClean="0"/>
              <a:t>Intracellular and extracellular place field dynamics</a:t>
            </a:r>
          </a:p>
          <a:p>
            <a:pPr lvl="1"/>
            <a:r>
              <a:rPr lang="en-US" dirty="0" smtClean="0"/>
              <a:t>Importance channels</a:t>
            </a:r>
          </a:p>
          <a:p>
            <a:pPr lvl="1"/>
            <a:r>
              <a:rPr lang="en-US" dirty="0" smtClean="0"/>
              <a:t>EC role in stabilizing HP place field activity</a:t>
            </a:r>
          </a:p>
          <a:p>
            <a:pPr lvl="1"/>
            <a:r>
              <a:rPr lang="en-US" dirty="0" smtClean="0"/>
              <a:t>Mechanism for subicular dynamics </a:t>
            </a:r>
          </a:p>
          <a:p>
            <a:pPr lvl="1"/>
            <a:r>
              <a:rPr lang="en-US" dirty="0" smtClean="0"/>
              <a:t>Importance </a:t>
            </a:r>
            <a:r>
              <a:rPr lang="en-US" dirty="0"/>
              <a:t>of STDP in short-term memory and long-term consolidation</a:t>
            </a:r>
          </a:p>
          <a:p>
            <a:pPr lvl="1"/>
            <a:r>
              <a:rPr lang="en-US" dirty="0" smtClean="0"/>
              <a:t>HP </a:t>
            </a:r>
            <a:r>
              <a:rPr lang="en-US" dirty="0"/>
              <a:t>and PF coherence increase with learning and at decision </a:t>
            </a:r>
            <a:r>
              <a:rPr lang="en-US" dirty="0" smtClean="0"/>
              <a:t>point</a:t>
            </a:r>
            <a:endParaRPr lang="en-US" dirty="0"/>
          </a:p>
        </p:txBody>
      </p:sp>
    </p:spTree>
    <p:extLst>
      <p:ext uri="{BB962C8B-B14F-4D97-AF65-F5344CB8AC3E}">
        <p14:creationId xmlns:p14="http://schemas.microsoft.com/office/powerpoint/2010/main" val="405694950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sz="6000" dirty="0" smtClean="0"/>
              <a:t>Conclusions</a:t>
            </a:r>
            <a:endParaRPr lang="en-US" sz="6000" dirty="0"/>
          </a:p>
        </p:txBody>
      </p:sp>
      <p:sp>
        <p:nvSpPr>
          <p:cNvPr id="6" name="Content Placeholder 5"/>
          <p:cNvSpPr>
            <a:spLocks noGrp="1"/>
          </p:cNvSpPr>
          <p:nvPr>
            <p:ph idx="1"/>
          </p:nvPr>
        </p:nvSpPr>
        <p:spPr/>
        <p:txBody>
          <a:bodyPr>
            <a:normAutofit fontScale="47500" lnSpcReduction="20000"/>
          </a:bodyPr>
          <a:lstStyle/>
          <a:p>
            <a:r>
              <a:rPr lang="en-US" sz="8000" dirty="0" smtClean="0"/>
              <a:t>Trust and intent &amp; findings</a:t>
            </a:r>
          </a:p>
          <a:p>
            <a:pPr lvl="1" algn="just">
              <a:lnSpc>
                <a:spcPct val="120000"/>
              </a:lnSpc>
              <a:spcBef>
                <a:spcPts val="0"/>
              </a:spcBef>
            </a:pPr>
            <a:r>
              <a:rPr lang="en-US" sz="6000" dirty="0"/>
              <a:t>Robot establishes trust with its interacting human </a:t>
            </a:r>
            <a:r>
              <a:rPr lang="en-US" sz="6000" dirty="0" smtClean="0"/>
              <a:t>partner</a:t>
            </a:r>
            <a:endParaRPr lang="en-US" sz="6000" dirty="0"/>
          </a:p>
          <a:p>
            <a:pPr lvl="1">
              <a:lnSpc>
                <a:spcPct val="120000"/>
              </a:lnSpc>
            </a:pPr>
            <a:r>
              <a:rPr lang="en-US" sz="6000" dirty="0"/>
              <a:t>Gained insights into the functioning of hypothalamic oxytocin and </a:t>
            </a:r>
            <a:r>
              <a:rPr lang="en-US" sz="6000" dirty="0" smtClean="0"/>
              <a:t>amygdala </a:t>
            </a:r>
          </a:p>
          <a:p>
            <a:r>
              <a:rPr lang="en-US" sz="8000" dirty="0" smtClean="0"/>
              <a:t>Experimental findings</a:t>
            </a:r>
          </a:p>
          <a:p>
            <a:pPr lvl="1"/>
            <a:r>
              <a:rPr lang="en-US" sz="7000" dirty="0" smtClean="0"/>
              <a:t>Fundamentals procedures for brain preparation, removal, and slicing in mice</a:t>
            </a:r>
            <a:endParaRPr lang="en-US" sz="7000" dirty="0"/>
          </a:p>
        </p:txBody>
      </p:sp>
    </p:spTree>
    <p:extLst>
      <p:ext uri="{BB962C8B-B14F-4D97-AF65-F5344CB8AC3E}">
        <p14:creationId xmlns:p14="http://schemas.microsoft.com/office/powerpoint/2010/main" val="271001617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663932" y="0"/>
            <a:ext cx="480068" cy="6858000"/>
          </a:xfrm>
          <a:prstGeom prst="rect">
            <a:avLst/>
          </a:prstGeom>
          <a:gradFill flip="none" rotWithShape="1">
            <a:gsLst>
              <a:gs pos="0">
                <a:srgbClr val="005EA4"/>
              </a:gs>
              <a:gs pos="100000">
                <a:schemeClr val="accent1">
                  <a:tint val="44500"/>
                  <a:satMod val="160000"/>
                </a:schemeClr>
              </a:gs>
              <a:gs pos="100000">
                <a:schemeClr val="accent1">
                  <a:tint val="23500"/>
                  <a:satMod val="160000"/>
                </a:schemeClr>
              </a:gs>
            </a:gsLst>
            <a:lin ang="0" scaled="1"/>
            <a:tileRect/>
          </a:gradFill>
        </p:spPr>
        <p:txBody>
          <a:bodyPr vert="wordArtVert" wrap="square" rtlCol="0">
            <a:spAutoFit/>
          </a:bodyPr>
          <a:lstStyle/>
          <a:p>
            <a:r>
              <a:rPr lang="en-US" sz="1400" dirty="0" smtClean="0">
                <a:ln w="18415" cmpd="sng">
                  <a:noFill/>
                  <a:prstDash val="solid"/>
                </a:ln>
                <a:gradFill flip="none" rotWithShape="1">
                  <a:gsLst>
                    <a:gs pos="0">
                      <a:srgbClr val="0065B0"/>
                    </a:gs>
                    <a:gs pos="100000">
                      <a:schemeClr val="accent1">
                        <a:tint val="44500"/>
                        <a:satMod val="160000"/>
                      </a:schemeClr>
                    </a:gs>
                    <a:gs pos="100000">
                      <a:schemeClr val="accent1">
                        <a:tint val="23500"/>
                        <a:satMod val="160000"/>
                      </a:schemeClr>
                    </a:gs>
                  </a:gsLst>
                  <a:lin ang="10800000" scaled="1"/>
                  <a:tileRect/>
                </a:gradFill>
                <a:latin typeface="Arial Black" pitchFamily="34" charset="0"/>
              </a:rPr>
              <a:t>BIOMEDICAL  ENGINEERING</a:t>
            </a:r>
            <a:endParaRPr lang="en-US" sz="1400" b="1" dirty="0">
              <a:ln w="18415" cmpd="sng">
                <a:noFill/>
                <a:prstDash val="solid"/>
              </a:ln>
              <a:gradFill flip="none" rotWithShape="1">
                <a:gsLst>
                  <a:gs pos="0">
                    <a:srgbClr val="0065B0"/>
                  </a:gs>
                  <a:gs pos="100000">
                    <a:schemeClr val="accent1">
                      <a:tint val="44500"/>
                      <a:satMod val="160000"/>
                    </a:schemeClr>
                  </a:gs>
                  <a:gs pos="100000">
                    <a:schemeClr val="accent1">
                      <a:tint val="23500"/>
                      <a:satMod val="160000"/>
                    </a:schemeClr>
                  </a:gs>
                </a:gsLst>
                <a:lin ang="10800000" scaled="1"/>
                <a:tileRect/>
              </a:gradFill>
              <a:latin typeface="Arial Black" pitchFamily="34" charset="0"/>
            </a:endParaRPr>
          </a:p>
        </p:txBody>
      </p:sp>
      <p:sp>
        <p:nvSpPr>
          <p:cNvPr id="8" name="Title 7"/>
          <p:cNvSpPr>
            <a:spLocks noGrp="1"/>
          </p:cNvSpPr>
          <p:nvPr>
            <p:ph type="title"/>
          </p:nvPr>
        </p:nvSpPr>
        <p:spPr/>
        <p:txBody>
          <a:bodyPr>
            <a:normAutofit/>
          </a:bodyPr>
          <a:lstStyle/>
          <a:p>
            <a:r>
              <a:rPr lang="en-US" sz="6000" dirty="0" smtClean="0"/>
              <a:t>My Contribution</a:t>
            </a:r>
            <a:endParaRPr lang="en-US" sz="6000" dirty="0"/>
          </a:p>
        </p:txBody>
      </p:sp>
      <p:sp>
        <p:nvSpPr>
          <p:cNvPr id="6" name="Content Placeholder 5"/>
          <p:cNvSpPr>
            <a:spLocks noGrp="1"/>
          </p:cNvSpPr>
          <p:nvPr>
            <p:ph idx="1"/>
          </p:nvPr>
        </p:nvSpPr>
        <p:spPr/>
        <p:txBody>
          <a:bodyPr>
            <a:normAutofit/>
          </a:bodyPr>
          <a:lstStyle/>
          <a:p>
            <a:endParaRPr lang="en-US" dirty="0" smtClean="0"/>
          </a:p>
        </p:txBody>
      </p:sp>
    </p:spTree>
    <p:extLst>
      <p:ext uri="{BB962C8B-B14F-4D97-AF65-F5344CB8AC3E}">
        <p14:creationId xmlns:p14="http://schemas.microsoft.com/office/powerpoint/2010/main" val="75932769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idx="4294967295"/>
          </p:nvPr>
        </p:nvSpPr>
        <p:spPr>
          <a:xfrm>
            <a:off x="424528" y="2032907"/>
            <a:ext cx="8229600" cy="2457450"/>
          </a:xfrm>
        </p:spPr>
        <p:txBody>
          <a:bodyPr>
            <a:noAutofit/>
          </a:bodyPr>
          <a:lstStyle/>
          <a:p>
            <a:r>
              <a:rPr lang="en-US" sz="6000" dirty="0" smtClean="0"/>
              <a:t>In progress  </a:t>
            </a:r>
            <a:br>
              <a:rPr lang="en-US" sz="6000" dirty="0" smtClean="0"/>
            </a:br>
            <a:r>
              <a:rPr lang="en-US" sz="6000" dirty="0" smtClean="0"/>
              <a:t>&amp; </a:t>
            </a:r>
            <a:br>
              <a:rPr lang="en-US" sz="6000" dirty="0" smtClean="0"/>
            </a:br>
            <a:r>
              <a:rPr lang="en-US" sz="6000" dirty="0" smtClean="0"/>
              <a:t>Future Projects</a:t>
            </a:r>
            <a:endParaRPr lang="en-US" sz="6000" dirty="0"/>
          </a:p>
        </p:txBody>
      </p:sp>
    </p:spTree>
    <p:extLst>
      <p:ext uri="{BB962C8B-B14F-4D97-AF65-F5344CB8AC3E}">
        <p14:creationId xmlns:p14="http://schemas.microsoft.com/office/powerpoint/2010/main" val="102291822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sz="6000" dirty="0" smtClean="0"/>
              <a:t>Future Work</a:t>
            </a:r>
            <a:endParaRPr lang="en-US" sz="6000" dirty="0"/>
          </a:p>
        </p:txBody>
      </p:sp>
      <p:sp>
        <p:nvSpPr>
          <p:cNvPr id="6" name="Content Placeholder 5"/>
          <p:cNvSpPr>
            <a:spLocks noGrp="1"/>
          </p:cNvSpPr>
          <p:nvPr>
            <p:ph idx="1"/>
          </p:nvPr>
        </p:nvSpPr>
        <p:spPr/>
        <p:txBody>
          <a:bodyPr>
            <a:normAutofit fontScale="85000" lnSpcReduction="20000"/>
          </a:bodyPr>
          <a:lstStyle/>
          <a:p>
            <a:r>
              <a:rPr lang="en-US" dirty="0" smtClean="0"/>
              <a:t>The navigational learning model will further include the following aspects:</a:t>
            </a:r>
          </a:p>
          <a:p>
            <a:pPr lvl="1"/>
            <a:r>
              <a:rPr lang="en-US" dirty="0" smtClean="0"/>
              <a:t>Sensory </a:t>
            </a:r>
            <a:r>
              <a:rPr lang="en-US" dirty="0"/>
              <a:t>stimulation:</a:t>
            </a:r>
          </a:p>
          <a:p>
            <a:pPr marL="457200" lvl="1" indent="0">
              <a:buNone/>
            </a:pPr>
            <a:r>
              <a:rPr lang="en-US" dirty="0" smtClean="0"/>
              <a:t>	→ </a:t>
            </a:r>
            <a:r>
              <a:rPr lang="en-US" dirty="0"/>
              <a:t>Structural visual </a:t>
            </a:r>
            <a:r>
              <a:rPr lang="en-US" dirty="0" smtClean="0"/>
              <a:t>cortex </a:t>
            </a:r>
            <a:endParaRPr lang="en-US" dirty="0"/>
          </a:p>
          <a:p>
            <a:pPr lvl="1"/>
            <a:r>
              <a:rPr lang="en-US" dirty="0" smtClean="0"/>
              <a:t>Auto-stimulating </a:t>
            </a:r>
            <a:r>
              <a:rPr lang="en-US" dirty="0"/>
              <a:t>neural activity </a:t>
            </a:r>
          </a:p>
          <a:p>
            <a:pPr marL="457200" lvl="1" indent="0">
              <a:buNone/>
            </a:pPr>
            <a:r>
              <a:rPr lang="en-US" dirty="0" smtClean="0"/>
              <a:t>	→ </a:t>
            </a:r>
            <a:r>
              <a:rPr lang="en-US" dirty="0"/>
              <a:t>Self-activating </a:t>
            </a:r>
            <a:r>
              <a:rPr lang="en-US" dirty="0" smtClean="0"/>
              <a:t>RAIN</a:t>
            </a:r>
            <a:endParaRPr lang="en-US" dirty="0"/>
          </a:p>
          <a:p>
            <a:pPr lvl="1"/>
            <a:r>
              <a:rPr lang="en-US" dirty="0" smtClean="0"/>
              <a:t>Structural </a:t>
            </a:r>
            <a:r>
              <a:rPr lang="en-US" dirty="0"/>
              <a:t>entorhinal cortex  </a:t>
            </a:r>
          </a:p>
          <a:p>
            <a:pPr marL="457200" lvl="1" indent="0">
              <a:buNone/>
            </a:pPr>
            <a:r>
              <a:rPr lang="en-US" dirty="0" smtClean="0"/>
              <a:t>	→ </a:t>
            </a:r>
            <a:r>
              <a:rPr lang="en-US" dirty="0"/>
              <a:t>Grid cells, PPA </a:t>
            </a:r>
            <a:r>
              <a:rPr lang="en-US" dirty="0" smtClean="0"/>
              <a:t>interneurons</a:t>
            </a:r>
            <a:endParaRPr lang="en-US" dirty="0"/>
          </a:p>
          <a:p>
            <a:pPr lvl="1"/>
            <a:r>
              <a:rPr lang="en-US" dirty="0" smtClean="0"/>
              <a:t>Theta </a:t>
            </a:r>
            <a:r>
              <a:rPr lang="en-US" dirty="0"/>
              <a:t>coherence  </a:t>
            </a:r>
          </a:p>
          <a:p>
            <a:pPr marL="457200" lvl="1" indent="0">
              <a:buNone/>
            </a:pPr>
            <a:r>
              <a:rPr lang="en-US" dirty="0" smtClean="0"/>
              <a:t>	→ </a:t>
            </a:r>
            <a:r>
              <a:rPr lang="en-US" dirty="0"/>
              <a:t>Hippocampal and </a:t>
            </a:r>
            <a:r>
              <a:rPr lang="en-US" dirty="0" smtClean="0"/>
              <a:t>prefrontal</a:t>
            </a:r>
            <a:endParaRPr lang="en-US" dirty="0"/>
          </a:p>
          <a:p>
            <a:pPr lvl="1"/>
            <a:r>
              <a:rPr lang="en-US" dirty="0" smtClean="0"/>
              <a:t>Virtual </a:t>
            </a:r>
            <a:r>
              <a:rPr lang="en-US" dirty="0"/>
              <a:t>environment interface </a:t>
            </a:r>
          </a:p>
          <a:p>
            <a:pPr marL="457200" lvl="1" indent="0">
              <a:buNone/>
            </a:pPr>
            <a:r>
              <a:rPr lang="en-US" dirty="0" smtClean="0"/>
              <a:t>	→ </a:t>
            </a:r>
            <a:r>
              <a:rPr lang="en-US" dirty="0"/>
              <a:t>CASTLE, </a:t>
            </a:r>
            <a:r>
              <a:rPr lang="en-US" dirty="0" err="1" smtClean="0"/>
              <a:t>pacman</a:t>
            </a:r>
            <a:r>
              <a:rPr lang="en-US" dirty="0" smtClean="0"/>
              <a:t>, human </a:t>
            </a:r>
            <a:r>
              <a:rPr lang="en-US" dirty="0"/>
              <a:t>robot walking in a street</a:t>
            </a:r>
            <a:endParaRPr lang="en-US" dirty="0" smtClean="0"/>
          </a:p>
        </p:txBody>
      </p:sp>
    </p:spTree>
    <p:extLst>
      <p:ext uri="{BB962C8B-B14F-4D97-AF65-F5344CB8AC3E}">
        <p14:creationId xmlns:p14="http://schemas.microsoft.com/office/powerpoint/2010/main" val="15353999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274637"/>
            <a:ext cx="8229600" cy="1995033"/>
          </a:xfrm>
        </p:spPr>
        <p:txBody>
          <a:bodyPr>
            <a:normAutofit/>
          </a:bodyPr>
          <a:lstStyle/>
          <a:p>
            <a:pPr algn="l"/>
            <a:r>
              <a:rPr lang="en-US" sz="6000" dirty="0" smtClean="0"/>
              <a:t>		</a:t>
            </a:r>
            <a:r>
              <a:rPr lang="en-US" sz="6000" dirty="0" err="1" smtClean="0"/>
              <a:t>Brainslug</a:t>
            </a:r>
            <a:endParaRPr lang="en-US" sz="6000" dirty="0"/>
          </a:p>
        </p:txBody>
      </p:sp>
      <p:sp>
        <p:nvSpPr>
          <p:cNvPr id="2" name="Content Placeholder 1"/>
          <p:cNvSpPr>
            <a:spLocks noGrp="1"/>
          </p:cNvSpPr>
          <p:nvPr>
            <p:ph idx="1"/>
          </p:nvPr>
        </p:nvSpPr>
        <p:spPr>
          <a:xfrm>
            <a:off x="465364" y="2489454"/>
            <a:ext cx="8229600" cy="3751521"/>
          </a:xfrm>
        </p:spPr>
        <p:txBody>
          <a:bodyPr>
            <a:normAutofit fontScale="92500"/>
          </a:bodyPr>
          <a:lstStyle/>
          <a:p>
            <a:r>
              <a:rPr lang="en-US" dirty="0" smtClean="0"/>
              <a:t>General neural simulator for large-scale modeling</a:t>
            </a:r>
          </a:p>
          <a:p>
            <a:r>
              <a:rPr lang="en-US" dirty="0" smtClean="0"/>
              <a:t>Designed for both </a:t>
            </a:r>
            <a:r>
              <a:rPr lang="en-US" dirty="0"/>
              <a:t>h</a:t>
            </a:r>
            <a:r>
              <a:rPr lang="en-US" dirty="0" smtClean="0"/>
              <a:t>eterogeneous and homogeneous computing clusters</a:t>
            </a:r>
          </a:p>
          <a:p>
            <a:r>
              <a:rPr lang="en-US" dirty="0" smtClean="0"/>
              <a:t>Inherently parallel between computing nodes and multithreaded within</a:t>
            </a:r>
          </a:p>
          <a:p>
            <a:r>
              <a:rPr lang="en-US" dirty="0" smtClean="0"/>
              <a:t>Executes on GPUs using NVidia’s CUDA interface</a:t>
            </a:r>
          </a:p>
          <a:p>
            <a:r>
              <a:rPr lang="en-US" dirty="0" smtClean="0"/>
              <a:t>Only IAF and </a:t>
            </a:r>
            <a:r>
              <a:rPr lang="en-US" dirty="0" err="1" smtClean="0"/>
              <a:t>Izhikevich</a:t>
            </a:r>
            <a:r>
              <a:rPr lang="en-US" dirty="0" smtClean="0"/>
              <a:t> neurons so far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1929" y="342219"/>
            <a:ext cx="1905000" cy="1895475"/>
          </a:xfrm>
          <a:prstGeom prst="rect">
            <a:avLst/>
          </a:prstGeom>
        </p:spPr>
      </p:pic>
    </p:spTree>
    <p:extLst>
      <p:ext uri="{BB962C8B-B14F-4D97-AF65-F5344CB8AC3E}">
        <p14:creationId xmlns:p14="http://schemas.microsoft.com/office/powerpoint/2010/main" val="138140848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sz="6000" dirty="0" smtClean="0"/>
              <a:t>Future Work</a:t>
            </a:r>
            <a:endParaRPr lang="en-US" sz="6000" dirty="0"/>
          </a:p>
        </p:txBody>
      </p:sp>
      <p:sp>
        <p:nvSpPr>
          <p:cNvPr id="6" name="Content Placeholder 5"/>
          <p:cNvSpPr>
            <a:spLocks noGrp="1"/>
          </p:cNvSpPr>
          <p:nvPr>
            <p:ph idx="1"/>
          </p:nvPr>
        </p:nvSpPr>
        <p:spPr/>
        <p:txBody>
          <a:bodyPr>
            <a:normAutofit/>
          </a:bodyPr>
          <a:lstStyle/>
          <a:p>
            <a:r>
              <a:rPr lang="en-US" dirty="0" smtClean="0"/>
              <a:t>One million-cell model</a:t>
            </a:r>
          </a:p>
          <a:p>
            <a:r>
              <a:rPr lang="en-US" dirty="0" smtClean="0"/>
              <a:t>Real-time simulations</a:t>
            </a:r>
          </a:p>
          <a:p>
            <a:endParaRPr lang="en-US" dirty="0" smtClean="0"/>
          </a:p>
          <a:p>
            <a:r>
              <a:rPr lang="en-US" dirty="0" smtClean="0"/>
              <a:t>Simulators (NCS, HRL, NEST)</a:t>
            </a:r>
          </a:p>
          <a:p>
            <a:r>
              <a:rPr lang="en-US" dirty="0" smtClean="0"/>
              <a:t>Neuron types (IAF, </a:t>
            </a:r>
            <a:r>
              <a:rPr lang="en-US" dirty="0" err="1" smtClean="0"/>
              <a:t>Izhikevich</a:t>
            </a:r>
            <a:r>
              <a:rPr lang="en-US" dirty="0" smtClean="0"/>
              <a:t>, AEIF)</a:t>
            </a:r>
          </a:p>
          <a:p>
            <a:endParaRPr lang="en-US" dirty="0"/>
          </a:p>
          <a:p>
            <a:r>
              <a:rPr lang="en-US" dirty="0" smtClean="0"/>
              <a:t>Mixed neuron model</a:t>
            </a:r>
          </a:p>
        </p:txBody>
      </p:sp>
    </p:spTree>
    <p:extLst>
      <p:ext uri="{BB962C8B-B14F-4D97-AF65-F5344CB8AC3E}">
        <p14:creationId xmlns:p14="http://schemas.microsoft.com/office/powerpoint/2010/main" val="167250418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sz="6000" dirty="0" smtClean="0"/>
              <a:t>Future Work</a:t>
            </a:r>
            <a:endParaRPr lang="en-US" sz="6000" dirty="0"/>
          </a:p>
        </p:txBody>
      </p:sp>
      <p:sp>
        <p:nvSpPr>
          <p:cNvPr id="6" name="Content Placeholder 5"/>
          <p:cNvSpPr>
            <a:spLocks noGrp="1"/>
          </p:cNvSpPr>
          <p:nvPr>
            <p:ph idx="1"/>
          </p:nvPr>
        </p:nvSpPr>
        <p:spPr/>
        <p:txBody>
          <a:bodyPr>
            <a:normAutofit lnSpcReduction="10000"/>
          </a:bodyPr>
          <a:lstStyle/>
          <a:p>
            <a:r>
              <a:rPr lang="en-US" sz="2600" dirty="0" smtClean="0"/>
              <a:t>The trust and intent model will further include the following aspects:</a:t>
            </a:r>
          </a:p>
          <a:p>
            <a:pPr lvl="1"/>
            <a:r>
              <a:rPr lang="en-US" sz="2400" dirty="0"/>
              <a:t>Sensory stimulation:</a:t>
            </a:r>
          </a:p>
          <a:p>
            <a:pPr marL="457200" lvl="1" indent="0">
              <a:buNone/>
            </a:pPr>
            <a:r>
              <a:rPr lang="en-US" sz="2400" dirty="0"/>
              <a:t>	→ Structural visual </a:t>
            </a:r>
            <a:r>
              <a:rPr lang="en-US" sz="2400" dirty="0" smtClean="0"/>
              <a:t>cortex</a:t>
            </a:r>
          </a:p>
          <a:p>
            <a:pPr lvl="1"/>
            <a:r>
              <a:rPr lang="en-US" sz="2400" dirty="0" smtClean="0"/>
              <a:t>Auditory cortex</a:t>
            </a:r>
          </a:p>
          <a:p>
            <a:pPr marL="914400" lvl="2" indent="0">
              <a:buNone/>
            </a:pPr>
            <a:r>
              <a:rPr lang="en-US" sz="2000" dirty="0" smtClean="0">
                <a:sym typeface="Wingdings" pitchFamily="2" charset="2"/>
              </a:rPr>
              <a:t> </a:t>
            </a:r>
            <a:r>
              <a:rPr lang="en-US" sz="2000" dirty="0" smtClean="0"/>
              <a:t> Emotional speech for reward</a:t>
            </a:r>
            <a:endParaRPr lang="en-US" sz="2000" dirty="0"/>
          </a:p>
          <a:p>
            <a:pPr lvl="1"/>
            <a:r>
              <a:rPr lang="en-US" sz="2400" dirty="0" smtClean="0"/>
              <a:t>Improved Gabor filter</a:t>
            </a:r>
            <a:endParaRPr lang="en-US" sz="2400" dirty="0"/>
          </a:p>
          <a:p>
            <a:pPr marL="457200" lvl="1" indent="0">
              <a:buNone/>
            </a:pPr>
            <a:r>
              <a:rPr lang="en-US" sz="2400" dirty="0"/>
              <a:t>	→ </a:t>
            </a:r>
            <a:r>
              <a:rPr lang="en-US" sz="2400" dirty="0" smtClean="0"/>
              <a:t>on/off switch</a:t>
            </a:r>
            <a:endParaRPr lang="en-US" sz="2400" dirty="0"/>
          </a:p>
          <a:p>
            <a:pPr lvl="1"/>
            <a:r>
              <a:rPr lang="en-US" sz="2400" dirty="0" smtClean="0"/>
              <a:t>Complex brain architecture</a:t>
            </a:r>
            <a:endParaRPr lang="en-US" sz="2400" dirty="0"/>
          </a:p>
          <a:p>
            <a:pPr marL="457200" lvl="1" indent="0">
              <a:buNone/>
            </a:pPr>
            <a:r>
              <a:rPr lang="en-US" sz="2400" dirty="0"/>
              <a:t>	→ </a:t>
            </a:r>
            <a:r>
              <a:rPr lang="en-US" sz="2400" dirty="0" smtClean="0"/>
              <a:t>100,000 neurons</a:t>
            </a:r>
          </a:p>
          <a:p>
            <a:pPr lvl="1"/>
            <a:r>
              <a:rPr lang="en-US" sz="2400" dirty="0" smtClean="0"/>
              <a:t>Real-time simulations</a:t>
            </a:r>
            <a:endParaRPr lang="en-US" sz="2400" dirty="0"/>
          </a:p>
          <a:p>
            <a:pPr marL="457200" lvl="1" indent="0">
              <a:buNone/>
            </a:pPr>
            <a:endParaRPr lang="en-US" sz="2400" dirty="0"/>
          </a:p>
          <a:p>
            <a:pPr marL="457200" lvl="1" indent="0">
              <a:buNone/>
            </a:pPr>
            <a:endParaRPr lang="en-US" sz="2400" dirty="0"/>
          </a:p>
        </p:txBody>
      </p:sp>
    </p:spTree>
    <p:extLst>
      <p:ext uri="{BB962C8B-B14F-4D97-AF65-F5344CB8AC3E}">
        <p14:creationId xmlns:p14="http://schemas.microsoft.com/office/powerpoint/2010/main" val="79559741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idx="4294967295"/>
          </p:nvPr>
        </p:nvSpPr>
        <p:spPr>
          <a:xfrm>
            <a:off x="424528" y="2642198"/>
            <a:ext cx="8229600" cy="1143000"/>
          </a:xfrm>
        </p:spPr>
        <p:txBody>
          <a:bodyPr>
            <a:normAutofit/>
          </a:bodyPr>
          <a:lstStyle/>
          <a:p>
            <a:r>
              <a:rPr lang="en-US" sz="6000" dirty="0" smtClean="0"/>
              <a:t>Acknowledgements</a:t>
            </a:r>
            <a:endParaRPr lang="en-US" sz="6000" dirty="0"/>
          </a:p>
        </p:txBody>
      </p:sp>
    </p:spTree>
    <p:extLst>
      <p:ext uri="{BB962C8B-B14F-4D97-AF65-F5344CB8AC3E}">
        <p14:creationId xmlns:p14="http://schemas.microsoft.com/office/powerpoint/2010/main" val="423131163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6000" dirty="0" smtClean="0"/>
              <a:t>Acknowledgments</a:t>
            </a:r>
            <a:endParaRPr lang="en-US" sz="6000" dirty="0"/>
          </a:p>
        </p:txBody>
      </p:sp>
      <p:sp>
        <p:nvSpPr>
          <p:cNvPr id="7" name="Content Placeholder 6"/>
          <p:cNvSpPr>
            <a:spLocks noGrp="1"/>
          </p:cNvSpPr>
          <p:nvPr>
            <p:ph sz="half" idx="1"/>
          </p:nvPr>
        </p:nvSpPr>
        <p:spPr/>
        <p:txBody>
          <a:bodyPr>
            <a:normAutofit fontScale="92500" lnSpcReduction="20000"/>
          </a:bodyPr>
          <a:lstStyle/>
          <a:p>
            <a:r>
              <a:rPr lang="en-US" dirty="0" smtClean="0"/>
              <a:t>Dr. Philip Goodman</a:t>
            </a:r>
          </a:p>
          <a:p>
            <a:pPr marL="0" indent="0">
              <a:buNone/>
            </a:pPr>
            <a:endParaRPr lang="en-US" dirty="0" smtClean="0"/>
          </a:p>
          <a:p>
            <a:r>
              <a:rPr lang="en-US" dirty="0" smtClean="0"/>
              <a:t>Dr. Mathias </a:t>
            </a:r>
            <a:r>
              <a:rPr lang="en-US" dirty="0" err="1" smtClean="0"/>
              <a:t>Quoy</a:t>
            </a:r>
            <a:endParaRPr lang="en-US" dirty="0" smtClean="0"/>
          </a:p>
          <a:p>
            <a:r>
              <a:rPr lang="en-US" dirty="0" smtClean="0"/>
              <a:t>Dr. Qi Wan</a:t>
            </a:r>
          </a:p>
          <a:p>
            <a:r>
              <a:rPr lang="en-US" dirty="0" smtClean="0"/>
              <a:t>Sridhar Anumandla</a:t>
            </a:r>
          </a:p>
          <a:p>
            <a:r>
              <a:rPr lang="en-US" dirty="0" smtClean="0"/>
              <a:t>Jeffrey Dorrity</a:t>
            </a:r>
          </a:p>
          <a:p>
            <a:r>
              <a:rPr lang="en-US" dirty="0" smtClean="0"/>
              <a:t>Mia Koci</a:t>
            </a:r>
          </a:p>
          <a:p>
            <a:pPr>
              <a:buNone/>
            </a:pPr>
            <a:endParaRPr lang="en-US" dirty="0" smtClean="0"/>
          </a:p>
          <a:p>
            <a:r>
              <a:rPr lang="en-US" dirty="0" smtClean="0"/>
              <a:t>ONR and DARPA </a:t>
            </a:r>
          </a:p>
          <a:p>
            <a:r>
              <a:rPr lang="en-US" dirty="0" smtClean="0"/>
              <a:t>Collaborators</a:t>
            </a:r>
          </a:p>
          <a:p>
            <a:r>
              <a:rPr lang="en-US" dirty="0" smtClean="0"/>
              <a:t>Brain Computational Lab</a:t>
            </a:r>
          </a:p>
        </p:txBody>
      </p:sp>
      <p:sp>
        <p:nvSpPr>
          <p:cNvPr id="2" name="Content Placeholder 1"/>
          <p:cNvSpPr>
            <a:spLocks noGrp="1"/>
          </p:cNvSpPr>
          <p:nvPr>
            <p:ph sz="half" idx="2"/>
          </p:nvPr>
        </p:nvSpPr>
        <p:spPr/>
        <p:txBody>
          <a:bodyPr>
            <a:normAutofit fontScale="92500" lnSpcReduction="20000"/>
          </a:bodyPr>
          <a:lstStyle/>
          <a:p>
            <a:r>
              <a:rPr lang="en-US" dirty="0"/>
              <a:t>Dr. Frederick Harris</a:t>
            </a:r>
          </a:p>
          <a:p>
            <a:endParaRPr lang="en-US" dirty="0" smtClean="0"/>
          </a:p>
          <a:p>
            <a:r>
              <a:rPr lang="en-US" dirty="0"/>
              <a:t>Corey Thibeault</a:t>
            </a:r>
          </a:p>
          <a:p>
            <a:r>
              <a:rPr lang="en-US" dirty="0" smtClean="0"/>
              <a:t>Josh </a:t>
            </a:r>
            <a:r>
              <a:rPr lang="en-US" dirty="0" err="1" smtClean="0"/>
              <a:t>Hegie</a:t>
            </a:r>
            <a:endParaRPr lang="en-US" dirty="0" smtClean="0"/>
          </a:p>
          <a:p>
            <a:r>
              <a:rPr lang="en-US" dirty="0"/>
              <a:t>Gareth </a:t>
            </a:r>
            <a:r>
              <a:rPr lang="en-US" dirty="0" err="1" smtClean="0"/>
              <a:t>Ferneyhough</a:t>
            </a:r>
            <a:endParaRPr lang="en-US" dirty="0" smtClean="0"/>
          </a:p>
          <a:p>
            <a:r>
              <a:rPr lang="en-US" dirty="0" smtClean="0"/>
              <a:t>Kevin </a:t>
            </a:r>
            <a:r>
              <a:rPr lang="en-US" dirty="0" err="1" smtClean="0"/>
              <a:t>Cassiday</a:t>
            </a:r>
            <a:endParaRPr lang="en-US" dirty="0" smtClean="0"/>
          </a:p>
          <a:p>
            <a:r>
              <a:rPr lang="en-US" dirty="0" smtClean="0"/>
              <a:t>Nicholas </a:t>
            </a:r>
            <a:r>
              <a:rPr lang="en-US" dirty="0" err="1" smtClean="0"/>
              <a:t>Ceglia</a:t>
            </a:r>
            <a:endParaRPr lang="en-US" dirty="0" smtClean="0"/>
          </a:p>
          <a:p>
            <a:r>
              <a:rPr lang="en-US" dirty="0" smtClean="0"/>
              <a:t>Bryce Prescott</a:t>
            </a:r>
          </a:p>
          <a:p>
            <a:r>
              <a:rPr lang="en-US" dirty="0" smtClean="0"/>
              <a:t>Rashid </a:t>
            </a:r>
            <a:r>
              <a:rPr lang="en-US" dirty="0" err="1" smtClean="0"/>
              <a:t>Makhmudov</a:t>
            </a:r>
            <a:endParaRPr lang="en-US" dirty="0" smtClean="0"/>
          </a:p>
          <a:p>
            <a:endParaRPr lang="en-US" dirty="0"/>
          </a:p>
        </p:txBody>
      </p:sp>
    </p:spTree>
    <p:extLst>
      <p:ext uri="{BB962C8B-B14F-4D97-AF65-F5344CB8AC3E}">
        <p14:creationId xmlns:p14="http://schemas.microsoft.com/office/powerpoint/2010/main" val="425378241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504907" y="2842909"/>
            <a:ext cx="8229600" cy="1143000"/>
          </a:xfrm>
        </p:spPr>
        <p:txBody>
          <a:bodyPr>
            <a:normAutofit/>
          </a:bodyPr>
          <a:lstStyle/>
          <a:p>
            <a:r>
              <a:rPr lang="en-US" sz="6000" dirty="0" smtClean="0"/>
              <a:t>Questions?</a:t>
            </a:r>
            <a:endParaRPr lang="en-US" sz="6000"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983058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sz="6000" dirty="0" smtClean="0"/>
              <a:t>Memory</a:t>
            </a:r>
            <a:endParaRPr lang="en-US" sz="6000" dirty="0"/>
          </a:p>
        </p:txBody>
      </p:sp>
      <p:graphicFrame>
        <p:nvGraphicFramePr>
          <p:cNvPr id="11" name="Content Placeholder 10"/>
          <p:cNvGraphicFramePr>
            <a:graphicFrameLocks noGrp="1"/>
          </p:cNvGraphicFramePr>
          <p:nvPr>
            <p:ph idx="1"/>
            <p:extLst>
              <p:ext uri="{D42A27DB-BD31-4B8C-83A1-F6EECF244321}">
                <p14:modId xmlns:p14="http://schemas.microsoft.com/office/powerpoint/2010/main" val="4218120390"/>
              </p:ext>
            </p:extLst>
          </p:nvPr>
        </p:nvGraphicFramePr>
        <p:xfrm>
          <a:off x="457200" y="1600200"/>
          <a:ext cx="8229600" cy="50499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Box 12"/>
          <p:cNvSpPr txBox="1"/>
          <p:nvPr/>
        </p:nvSpPr>
        <p:spPr>
          <a:xfrm>
            <a:off x="6703081" y="2032841"/>
            <a:ext cx="1095769" cy="646331"/>
          </a:xfrm>
          <a:prstGeom prst="rect">
            <a:avLst/>
          </a:prstGeom>
          <a:noFill/>
        </p:spPr>
        <p:txBody>
          <a:bodyPr wrap="square" rtlCol="0">
            <a:spAutoFit/>
          </a:bodyPr>
          <a:lstStyle/>
          <a:p>
            <a:pPr algn="ctr"/>
            <a:r>
              <a:rPr lang="en-US" sz="1200" dirty="0" smtClean="0">
                <a:latin typeface="Times New Roman" pitchFamily="18" charset="0"/>
                <a:cs typeface="Times New Roman" pitchFamily="18" charset="0"/>
              </a:rPr>
              <a:t>Permanent Memory Storage</a:t>
            </a:r>
            <a:endParaRPr lang="en-US" sz="1200" dirty="0">
              <a:latin typeface="Times New Roman" pitchFamily="18" charset="0"/>
              <a:cs typeface="Times New Roman" pitchFamily="18" charset="0"/>
            </a:endParaRPr>
          </a:p>
        </p:txBody>
      </p:sp>
      <p:sp>
        <p:nvSpPr>
          <p:cNvPr id="14" name="TextBox 13"/>
          <p:cNvSpPr txBox="1"/>
          <p:nvPr/>
        </p:nvSpPr>
        <p:spPr>
          <a:xfrm>
            <a:off x="4021606" y="2041656"/>
            <a:ext cx="1095769" cy="646331"/>
          </a:xfrm>
          <a:prstGeom prst="rect">
            <a:avLst/>
          </a:prstGeom>
          <a:noFill/>
        </p:spPr>
        <p:txBody>
          <a:bodyPr wrap="square" rtlCol="0">
            <a:spAutoFit/>
          </a:bodyPr>
          <a:lstStyle/>
          <a:p>
            <a:pPr algn="ctr"/>
            <a:r>
              <a:rPr lang="en-US" sz="1200" dirty="0" smtClean="0">
                <a:latin typeface="Times New Roman" pitchFamily="18" charset="0"/>
                <a:cs typeface="Times New Roman" pitchFamily="18" charset="0"/>
              </a:rPr>
              <a:t>Encoding</a:t>
            </a:r>
          </a:p>
          <a:p>
            <a:pPr algn="ctr"/>
            <a:r>
              <a:rPr lang="en-US" sz="1200" dirty="0" smtClean="0">
                <a:latin typeface="Times New Roman" pitchFamily="18" charset="0"/>
                <a:cs typeface="Times New Roman" pitchFamily="18" charset="0"/>
              </a:rPr>
              <a:t>Storage</a:t>
            </a:r>
          </a:p>
          <a:p>
            <a:pPr algn="ctr"/>
            <a:r>
              <a:rPr lang="en-US" sz="1200" dirty="0" smtClean="0">
                <a:latin typeface="Times New Roman" pitchFamily="18" charset="0"/>
                <a:cs typeface="Times New Roman" pitchFamily="18" charset="0"/>
              </a:rPr>
              <a:t>Retrieval</a:t>
            </a:r>
          </a:p>
        </p:txBody>
      </p:sp>
      <p:sp>
        <p:nvSpPr>
          <p:cNvPr id="15" name="TextBox 14"/>
          <p:cNvSpPr txBox="1"/>
          <p:nvPr/>
        </p:nvSpPr>
        <p:spPr>
          <a:xfrm>
            <a:off x="1355245" y="4325137"/>
            <a:ext cx="1095769" cy="646331"/>
          </a:xfrm>
          <a:prstGeom prst="rect">
            <a:avLst/>
          </a:prstGeom>
          <a:noFill/>
        </p:spPr>
        <p:txBody>
          <a:bodyPr wrap="square" rtlCol="0">
            <a:spAutoFit/>
          </a:bodyPr>
          <a:lstStyle/>
          <a:p>
            <a:pPr algn="ctr"/>
            <a:r>
              <a:rPr lang="en-US" sz="1200" dirty="0" smtClean="0">
                <a:latin typeface="Times New Roman" pitchFamily="18" charset="0"/>
                <a:cs typeface="Times New Roman" pitchFamily="18" charset="0"/>
              </a:rPr>
              <a:t>Environmental </a:t>
            </a:r>
          </a:p>
          <a:p>
            <a:pPr algn="ctr"/>
            <a:r>
              <a:rPr lang="en-US" sz="1200" dirty="0" smtClean="0">
                <a:latin typeface="Times New Roman" pitchFamily="18" charset="0"/>
                <a:cs typeface="Times New Roman" pitchFamily="18" charset="0"/>
              </a:rPr>
              <a:t>Input:</a:t>
            </a:r>
          </a:p>
          <a:p>
            <a:pPr algn="ctr"/>
            <a:r>
              <a:rPr lang="en-US" sz="1200" dirty="0" smtClean="0">
                <a:solidFill>
                  <a:srgbClr val="FFFF00"/>
                </a:solidFill>
                <a:latin typeface="Times New Roman" pitchFamily="18" charset="0"/>
                <a:cs typeface="Times New Roman" pitchFamily="18" charset="0"/>
              </a:rPr>
              <a:t>Landmarks</a:t>
            </a:r>
            <a:endParaRPr lang="en-US" sz="1200" dirty="0" smtClean="0">
              <a:latin typeface="Times New Roman" pitchFamily="18" charset="0"/>
              <a:cs typeface="Times New Roman" pitchFamily="18" charset="0"/>
            </a:endParaRPr>
          </a:p>
        </p:txBody>
      </p:sp>
      <p:cxnSp>
        <p:nvCxnSpPr>
          <p:cNvPr id="17" name="Straight Arrow Connector 16"/>
          <p:cNvCxnSpPr/>
          <p:nvPr/>
        </p:nvCxnSpPr>
        <p:spPr>
          <a:xfrm>
            <a:off x="2780985" y="3219292"/>
            <a:ext cx="884172" cy="15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5457423" y="3099640"/>
            <a:ext cx="884172" cy="15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5443569" y="3372952"/>
            <a:ext cx="884172" cy="1588"/>
          </a:xfrm>
          <a:prstGeom prst="straightConnector1">
            <a:avLst/>
          </a:prstGeom>
          <a:ln w="190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rot="16200000" flipV="1">
            <a:off x="3937213" y="4367958"/>
            <a:ext cx="1299811" cy="15122"/>
          </a:xfrm>
          <a:prstGeom prst="straightConnector1">
            <a:avLst/>
          </a:prstGeom>
          <a:ln w="190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rot="16200000" flipV="1">
            <a:off x="1620983" y="4001443"/>
            <a:ext cx="559220" cy="756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1" name="Explosion 1 30"/>
          <p:cNvSpPr/>
          <p:nvPr/>
        </p:nvSpPr>
        <p:spPr>
          <a:xfrm>
            <a:off x="5750895" y="3937208"/>
            <a:ext cx="1979941" cy="1466064"/>
          </a:xfrm>
          <a:prstGeom prst="irregularSeal1">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FF00"/>
                </a:solidFill>
                <a:latin typeface="Times New Roman" pitchFamily="18" charset="0"/>
                <a:cs typeface="Times New Roman" pitchFamily="18" charset="0"/>
              </a:rPr>
              <a:t>Reward</a:t>
            </a:r>
          </a:p>
          <a:p>
            <a:pPr algn="ctr"/>
            <a:r>
              <a:rPr lang="en-US" dirty="0" smtClean="0">
                <a:solidFill>
                  <a:srgbClr val="FFFF00"/>
                </a:solidFill>
                <a:latin typeface="Times New Roman" pitchFamily="18" charset="0"/>
                <a:cs typeface="Times New Roman" pitchFamily="18" charset="0"/>
              </a:rPr>
              <a:t>Learning</a:t>
            </a:r>
            <a:endParaRPr lang="en-US" dirty="0">
              <a:solidFill>
                <a:srgbClr val="FFFF00"/>
              </a:solidFill>
              <a:latin typeface="Times New Roman" pitchFamily="18" charset="0"/>
              <a:cs typeface="Times New Roman" pitchFamily="18" charset="0"/>
            </a:endParaRPr>
          </a:p>
        </p:txBody>
      </p:sp>
      <p:sp>
        <p:nvSpPr>
          <p:cNvPr id="2" name="Rectangle 1"/>
          <p:cNvSpPr/>
          <p:nvPr/>
        </p:nvSpPr>
        <p:spPr>
          <a:xfrm>
            <a:off x="5257800" y="2364821"/>
            <a:ext cx="1230086" cy="530779"/>
          </a:xfrm>
          <a:prstGeom prst="rect">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FF00"/>
                </a:solidFill>
                <a:latin typeface="Times New Roman" pitchFamily="18" charset="0"/>
                <a:cs typeface="Times New Roman" pitchFamily="18" charset="0"/>
              </a:rPr>
              <a:t>Working Memory</a:t>
            </a:r>
            <a:endParaRPr lang="en-US" dirty="0">
              <a:solidFill>
                <a:srgbClr val="FFFF00"/>
              </a:solidFill>
              <a:latin typeface="Times New Roman" pitchFamily="18" charset="0"/>
              <a:cs typeface="Times New Roman" pitchFamily="18" charset="0"/>
            </a:endParaRPr>
          </a:p>
        </p:txBody>
      </p:sp>
    </p:spTree>
    <p:extLst>
      <p:ext uri="{BB962C8B-B14F-4D97-AF65-F5344CB8AC3E}">
        <p14:creationId xmlns:p14="http://schemas.microsoft.com/office/powerpoint/2010/main" val="342501382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480068" cy="6858000"/>
          </a:xfrm>
          <a:prstGeom prst="rect">
            <a:avLst/>
          </a:prstGeom>
          <a:gradFill>
            <a:gsLst>
              <a:gs pos="0">
                <a:srgbClr val="005EA4"/>
              </a:gs>
              <a:gs pos="100000">
                <a:schemeClr val="accent1">
                  <a:tint val="44500"/>
                  <a:satMod val="160000"/>
                </a:schemeClr>
              </a:gs>
              <a:gs pos="100000">
                <a:schemeClr val="accent1">
                  <a:tint val="23500"/>
                  <a:satMod val="160000"/>
                </a:schemeClr>
              </a:gs>
            </a:gsLst>
            <a:lin ang="10800000" scaled="1"/>
          </a:gradFill>
        </p:spPr>
        <p:txBody>
          <a:bodyPr vert="wordArtVert" wrap="square" rtlCol="0">
            <a:spAutoFit/>
          </a:bodyPr>
          <a:lstStyle/>
          <a:p>
            <a:r>
              <a:rPr lang="en-US" sz="1400" b="1" dirty="0" smtClean="0">
                <a:ln w="18415" cmpd="sng">
                  <a:noFill/>
                  <a:prstDash val="solid"/>
                </a:ln>
                <a:gradFill flip="none" rotWithShape="1">
                  <a:gsLst>
                    <a:gs pos="0">
                      <a:srgbClr val="0065B0"/>
                    </a:gs>
                    <a:gs pos="100000">
                      <a:schemeClr val="accent1">
                        <a:tint val="44500"/>
                        <a:satMod val="160000"/>
                      </a:schemeClr>
                    </a:gs>
                    <a:gs pos="100000">
                      <a:schemeClr val="accent1">
                        <a:tint val="23500"/>
                        <a:satMod val="160000"/>
                      </a:schemeClr>
                    </a:gs>
                  </a:gsLst>
                  <a:lin ang="10800000" scaled="1"/>
                  <a:tileRect/>
                </a:gradFill>
                <a:latin typeface="Arial Black" pitchFamily="34" charset="0"/>
              </a:rPr>
              <a:t>BRAIN COMPUTANIONAL LAB</a:t>
            </a:r>
            <a:endParaRPr lang="en-US" sz="1400" b="1" dirty="0">
              <a:ln w="18415" cmpd="sng">
                <a:noFill/>
                <a:prstDash val="solid"/>
              </a:ln>
              <a:gradFill flip="none" rotWithShape="1">
                <a:gsLst>
                  <a:gs pos="0">
                    <a:srgbClr val="0065B0"/>
                  </a:gs>
                  <a:gs pos="100000">
                    <a:schemeClr val="accent1">
                      <a:tint val="44500"/>
                      <a:satMod val="160000"/>
                    </a:schemeClr>
                  </a:gs>
                  <a:gs pos="100000">
                    <a:schemeClr val="accent1">
                      <a:tint val="23500"/>
                      <a:satMod val="160000"/>
                    </a:schemeClr>
                  </a:gs>
                </a:gsLst>
                <a:lin ang="10800000" scaled="1"/>
                <a:tileRect/>
              </a:gradFill>
              <a:latin typeface="Arial Black" pitchFamily="34" charset="0"/>
            </a:endParaRPr>
          </a:p>
        </p:txBody>
      </p:sp>
      <p:sp>
        <p:nvSpPr>
          <p:cNvPr id="5" name="TextBox 4"/>
          <p:cNvSpPr txBox="1"/>
          <p:nvPr/>
        </p:nvSpPr>
        <p:spPr>
          <a:xfrm>
            <a:off x="8663932" y="0"/>
            <a:ext cx="480068" cy="6858000"/>
          </a:xfrm>
          <a:prstGeom prst="rect">
            <a:avLst/>
          </a:prstGeom>
          <a:gradFill flip="none" rotWithShape="1">
            <a:gsLst>
              <a:gs pos="0">
                <a:srgbClr val="005EA4"/>
              </a:gs>
              <a:gs pos="100000">
                <a:schemeClr val="accent1">
                  <a:tint val="44500"/>
                  <a:satMod val="160000"/>
                </a:schemeClr>
              </a:gs>
              <a:gs pos="100000">
                <a:schemeClr val="accent1">
                  <a:tint val="23500"/>
                  <a:satMod val="160000"/>
                </a:schemeClr>
              </a:gs>
            </a:gsLst>
            <a:lin ang="0" scaled="1"/>
            <a:tileRect/>
          </a:gradFill>
        </p:spPr>
        <p:txBody>
          <a:bodyPr vert="wordArtVert" wrap="square" rtlCol="0">
            <a:spAutoFit/>
          </a:bodyPr>
          <a:lstStyle/>
          <a:p>
            <a:r>
              <a:rPr lang="en-US" sz="1400" dirty="0" smtClean="0">
                <a:ln w="18415" cmpd="sng">
                  <a:noFill/>
                  <a:prstDash val="solid"/>
                </a:ln>
                <a:gradFill flip="none" rotWithShape="1">
                  <a:gsLst>
                    <a:gs pos="0">
                      <a:srgbClr val="0065B0"/>
                    </a:gs>
                    <a:gs pos="100000">
                      <a:schemeClr val="accent1">
                        <a:tint val="44500"/>
                        <a:satMod val="160000"/>
                      </a:schemeClr>
                    </a:gs>
                    <a:gs pos="100000">
                      <a:schemeClr val="accent1">
                        <a:tint val="23500"/>
                        <a:satMod val="160000"/>
                      </a:schemeClr>
                    </a:gs>
                  </a:gsLst>
                  <a:lin ang="10800000" scaled="1"/>
                  <a:tileRect/>
                </a:gradFill>
                <a:latin typeface="Arial Black" pitchFamily="34" charset="0"/>
              </a:rPr>
              <a:t>BIOMEDICAL  ENGINEERING</a:t>
            </a:r>
            <a:endParaRPr lang="en-US" sz="1400" b="1" dirty="0">
              <a:ln w="18415" cmpd="sng">
                <a:noFill/>
                <a:prstDash val="solid"/>
              </a:ln>
              <a:gradFill flip="none" rotWithShape="1">
                <a:gsLst>
                  <a:gs pos="0">
                    <a:srgbClr val="0065B0"/>
                  </a:gs>
                  <a:gs pos="100000">
                    <a:schemeClr val="accent1">
                      <a:tint val="44500"/>
                      <a:satMod val="160000"/>
                    </a:schemeClr>
                  </a:gs>
                  <a:gs pos="100000">
                    <a:schemeClr val="accent1">
                      <a:tint val="23500"/>
                      <a:satMod val="160000"/>
                    </a:schemeClr>
                  </a:gs>
                </a:gsLst>
                <a:lin ang="10800000" scaled="1"/>
                <a:tileRect/>
              </a:gradFill>
              <a:latin typeface="Arial Black" pitchFamily="34" charset="0"/>
            </a:endParaRPr>
          </a:p>
        </p:txBody>
      </p:sp>
      <p:sp>
        <p:nvSpPr>
          <p:cNvPr id="8" name="Title 7"/>
          <p:cNvSpPr>
            <a:spLocks noGrp="1"/>
          </p:cNvSpPr>
          <p:nvPr>
            <p:ph type="title"/>
          </p:nvPr>
        </p:nvSpPr>
        <p:spPr/>
        <p:txBody>
          <a:bodyPr>
            <a:normAutofit/>
          </a:bodyPr>
          <a:lstStyle/>
          <a:p>
            <a:r>
              <a:rPr lang="en-US" sz="6000" dirty="0" smtClean="0"/>
              <a:t>Visual Cortex (VC) </a:t>
            </a:r>
            <a:endParaRPr lang="en-US" sz="6000" dirty="0"/>
          </a:p>
        </p:txBody>
      </p:sp>
      <p:sp>
        <p:nvSpPr>
          <p:cNvPr id="7" name="Content Placeholder 6"/>
          <p:cNvSpPr>
            <a:spLocks noGrp="1"/>
          </p:cNvSpPr>
          <p:nvPr>
            <p:ph sz="half" idx="1"/>
          </p:nvPr>
        </p:nvSpPr>
        <p:spPr>
          <a:xfrm>
            <a:off x="457200" y="1556954"/>
            <a:ext cx="4038600" cy="4769705"/>
          </a:xfrm>
        </p:spPr>
        <p:txBody>
          <a:bodyPr>
            <a:normAutofit lnSpcReduction="10000"/>
          </a:bodyPr>
          <a:lstStyle/>
          <a:p>
            <a:r>
              <a:rPr lang="en-US" dirty="0" smtClean="0"/>
              <a:t>Dorsal stream</a:t>
            </a:r>
          </a:p>
          <a:p>
            <a:pPr lvl="1"/>
            <a:r>
              <a:rPr lang="en-US" dirty="0" smtClean="0"/>
              <a:t>To the posterior parietal cortex</a:t>
            </a:r>
          </a:p>
          <a:p>
            <a:pPr lvl="1"/>
            <a:r>
              <a:rPr lang="en-US" dirty="0" smtClean="0"/>
              <a:t>“Where/How” pathway</a:t>
            </a:r>
          </a:p>
          <a:p>
            <a:pPr lvl="1"/>
            <a:r>
              <a:rPr lang="en-US" dirty="0" smtClean="0"/>
              <a:t>Representation of object locations</a:t>
            </a:r>
          </a:p>
          <a:p>
            <a:r>
              <a:rPr lang="en-US" dirty="0"/>
              <a:t>Ventral stream</a:t>
            </a:r>
          </a:p>
          <a:p>
            <a:pPr lvl="1"/>
            <a:r>
              <a:rPr lang="en-US" dirty="0"/>
              <a:t>To the inferior temporal cortex</a:t>
            </a:r>
          </a:p>
          <a:p>
            <a:pPr lvl="1"/>
            <a:r>
              <a:rPr lang="en-US" dirty="0"/>
              <a:t>“What” pathway</a:t>
            </a:r>
          </a:p>
          <a:p>
            <a:pPr lvl="1"/>
            <a:r>
              <a:rPr lang="en-US" dirty="0"/>
              <a:t>Form recognition and object representation</a:t>
            </a:r>
          </a:p>
          <a:p>
            <a:endParaRPr lang="en-US" dirty="0" smtClean="0"/>
          </a:p>
        </p:txBody>
      </p:sp>
      <p:pic>
        <p:nvPicPr>
          <p:cNvPr id="13" name="Picture 4" descr="C:\DOCUME~1\Goodman\LOCALS~1\Temp\SNAGHTML8bcb838.PNG"/>
          <p:cNvPicPr>
            <a:picLocks noGrp="1" noChangeAspect="1" noChangeArrowheads="1"/>
          </p:cNvPicPr>
          <p:nvPr>
            <p:ph sz="half" idx="2"/>
          </p:nvPr>
        </p:nvPicPr>
        <p:blipFill>
          <a:blip r:embed="rId3" cstate="print"/>
          <a:srcRect/>
          <a:stretch>
            <a:fillRect/>
          </a:stretch>
        </p:blipFill>
        <p:spPr bwMode="auto">
          <a:xfrm flipH="1">
            <a:off x="4549344" y="2285697"/>
            <a:ext cx="4038600" cy="3058131"/>
          </a:xfrm>
          <a:prstGeom prst="rect">
            <a:avLst/>
          </a:prstGeom>
          <a:ln>
            <a:noFill/>
          </a:ln>
          <a:effectLst>
            <a:softEdge rad="112500"/>
          </a:effectLst>
        </p:spPr>
      </p:pic>
      <p:cxnSp>
        <p:nvCxnSpPr>
          <p:cNvPr id="16" name="Curved Connector 15"/>
          <p:cNvCxnSpPr/>
          <p:nvPr/>
        </p:nvCxnSpPr>
        <p:spPr>
          <a:xfrm>
            <a:off x="5016846" y="4201303"/>
            <a:ext cx="1235676" cy="182880"/>
          </a:xfrm>
          <a:prstGeom prst="curvedConnector3">
            <a:avLst>
              <a:gd name="adj1" fmla="val -2000"/>
            </a:avLst>
          </a:prstGeom>
          <a:ln w="76200">
            <a:solidFill>
              <a:schemeClr val="bg1"/>
            </a:solidFill>
            <a:tailEnd type="arrow"/>
          </a:ln>
          <a:scene3d>
            <a:camera prst="orthographicFront">
              <a:rot lat="0" lon="0" rev="20399999"/>
            </a:camera>
            <a:lightRig rig="threePt" dir="t"/>
          </a:scene3d>
        </p:spPr>
        <p:style>
          <a:lnRef idx="1">
            <a:schemeClr val="accent1"/>
          </a:lnRef>
          <a:fillRef idx="0">
            <a:schemeClr val="accent1"/>
          </a:fillRef>
          <a:effectRef idx="0">
            <a:schemeClr val="accent1"/>
          </a:effectRef>
          <a:fontRef idx="minor">
            <a:schemeClr val="tx1"/>
          </a:fontRef>
        </p:style>
      </p:cxnSp>
      <p:cxnSp>
        <p:nvCxnSpPr>
          <p:cNvPr id="21" name="Curved Connector 20"/>
          <p:cNvCxnSpPr/>
          <p:nvPr/>
        </p:nvCxnSpPr>
        <p:spPr>
          <a:xfrm>
            <a:off x="4773822" y="2920296"/>
            <a:ext cx="1235676" cy="182880"/>
          </a:xfrm>
          <a:prstGeom prst="curvedConnector3">
            <a:avLst>
              <a:gd name="adj1" fmla="val 0"/>
            </a:avLst>
          </a:prstGeom>
          <a:ln w="76200">
            <a:solidFill>
              <a:schemeClr val="bg1"/>
            </a:solidFill>
            <a:tailEnd type="arrow"/>
          </a:ln>
          <a:scene3d>
            <a:camera prst="orthographicFront">
              <a:rot lat="10800000" lon="0" rev="2400000"/>
            </a:camera>
            <a:lightRig rig="threePt" dir="t"/>
          </a:scene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250148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480068" cy="6858000"/>
          </a:xfrm>
          <a:prstGeom prst="rect">
            <a:avLst/>
          </a:prstGeom>
          <a:gradFill>
            <a:gsLst>
              <a:gs pos="0">
                <a:srgbClr val="005EA4"/>
              </a:gs>
              <a:gs pos="100000">
                <a:schemeClr val="accent1">
                  <a:tint val="44500"/>
                  <a:satMod val="160000"/>
                </a:schemeClr>
              </a:gs>
              <a:gs pos="100000">
                <a:schemeClr val="accent1">
                  <a:tint val="23500"/>
                  <a:satMod val="160000"/>
                </a:schemeClr>
              </a:gs>
            </a:gsLst>
            <a:lin ang="10800000" scaled="1"/>
          </a:gradFill>
        </p:spPr>
        <p:txBody>
          <a:bodyPr vert="wordArtVert" wrap="square" rtlCol="0">
            <a:spAutoFit/>
          </a:bodyPr>
          <a:lstStyle/>
          <a:p>
            <a:r>
              <a:rPr lang="en-US" sz="1400" b="1" dirty="0" smtClean="0">
                <a:ln w="18415" cmpd="sng">
                  <a:noFill/>
                  <a:prstDash val="solid"/>
                </a:ln>
                <a:gradFill flip="none" rotWithShape="1">
                  <a:gsLst>
                    <a:gs pos="0">
                      <a:srgbClr val="0065B0"/>
                    </a:gs>
                    <a:gs pos="100000">
                      <a:schemeClr val="accent1">
                        <a:tint val="44500"/>
                        <a:satMod val="160000"/>
                      </a:schemeClr>
                    </a:gs>
                    <a:gs pos="100000">
                      <a:schemeClr val="accent1">
                        <a:tint val="23500"/>
                        <a:satMod val="160000"/>
                      </a:schemeClr>
                    </a:gs>
                  </a:gsLst>
                  <a:lin ang="10800000" scaled="1"/>
                  <a:tileRect/>
                </a:gradFill>
                <a:latin typeface="Arial Black" pitchFamily="34" charset="0"/>
              </a:rPr>
              <a:t>BRAIN COMPUTANIONAL LAB</a:t>
            </a:r>
            <a:endParaRPr lang="en-US" sz="1400" b="1" dirty="0">
              <a:ln w="18415" cmpd="sng">
                <a:noFill/>
                <a:prstDash val="solid"/>
              </a:ln>
              <a:gradFill flip="none" rotWithShape="1">
                <a:gsLst>
                  <a:gs pos="0">
                    <a:srgbClr val="0065B0"/>
                  </a:gs>
                  <a:gs pos="100000">
                    <a:schemeClr val="accent1">
                      <a:tint val="44500"/>
                      <a:satMod val="160000"/>
                    </a:schemeClr>
                  </a:gs>
                  <a:gs pos="100000">
                    <a:schemeClr val="accent1">
                      <a:tint val="23500"/>
                      <a:satMod val="160000"/>
                    </a:schemeClr>
                  </a:gs>
                </a:gsLst>
                <a:lin ang="10800000" scaled="1"/>
                <a:tileRect/>
              </a:gradFill>
              <a:latin typeface="Arial Black" pitchFamily="34" charset="0"/>
            </a:endParaRPr>
          </a:p>
        </p:txBody>
      </p:sp>
      <p:sp>
        <p:nvSpPr>
          <p:cNvPr id="5" name="TextBox 4"/>
          <p:cNvSpPr txBox="1"/>
          <p:nvPr/>
        </p:nvSpPr>
        <p:spPr>
          <a:xfrm>
            <a:off x="8663932" y="0"/>
            <a:ext cx="480068" cy="6858000"/>
          </a:xfrm>
          <a:prstGeom prst="rect">
            <a:avLst/>
          </a:prstGeom>
          <a:gradFill flip="none" rotWithShape="1">
            <a:gsLst>
              <a:gs pos="0">
                <a:srgbClr val="005EA4"/>
              </a:gs>
              <a:gs pos="100000">
                <a:schemeClr val="accent1">
                  <a:tint val="44500"/>
                  <a:satMod val="160000"/>
                </a:schemeClr>
              </a:gs>
              <a:gs pos="100000">
                <a:schemeClr val="accent1">
                  <a:tint val="23500"/>
                  <a:satMod val="160000"/>
                </a:schemeClr>
              </a:gs>
            </a:gsLst>
            <a:lin ang="0" scaled="1"/>
            <a:tileRect/>
          </a:gradFill>
        </p:spPr>
        <p:txBody>
          <a:bodyPr vert="wordArtVert" wrap="square" rtlCol="0">
            <a:spAutoFit/>
          </a:bodyPr>
          <a:lstStyle/>
          <a:p>
            <a:r>
              <a:rPr lang="en-US" sz="1400" dirty="0" smtClean="0">
                <a:ln w="18415" cmpd="sng">
                  <a:noFill/>
                  <a:prstDash val="solid"/>
                </a:ln>
                <a:gradFill flip="none" rotWithShape="1">
                  <a:gsLst>
                    <a:gs pos="0">
                      <a:srgbClr val="0065B0"/>
                    </a:gs>
                    <a:gs pos="100000">
                      <a:schemeClr val="accent1">
                        <a:tint val="44500"/>
                        <a:satMod val="160000"/>
                      </a:schemeClr>
                    </a:gs>
                    <a:gs pos="100000">
                      <a:schemeClr val="accent1">
                        <a:tint val="23500"/>
                        <a:satMod val="160000"/>
                      </a:schemeClr>
                    </a:gs>
                  </a:gsLst>
                  <a:lin ang="10800000" scaled="1"/>
                  <a:tileRect/>
                </a:gradFill>
                <a:latin typeface="Arial Black" pitchFamily="34" charset="0"/>
              </a:rPr>
              <a:t>BIOMEDICAL  ENGINEERING</a:t>
            </a:r>
            <a:endParaRPr lang="en-US" sz="1400" b="1" dirty="0">
              <a:ln w="18415" cmpd="sng">
                <a:noFill/>
                <a:prstDash val="solid"/>
              </a:ln>
              <a:gradFill flip="none" rotWithShape="1">
                <a:gsLst>
                  <a:gs pos="0">
                    <a:srgbClr val="0065B0"/>
                  </a:gs>
                  <a:gs pos="100000">
                    <a:schemeClr val="accent1">
                      <a:tint val="44500"/>
                      <a:satMod val="160000"/>
                    </a:schemeClr>
                  </a:gs>
                  <a:gs pos="100000">
                    <a:schemeClr val="accent1">
                      <a:tint val="23500"/>
                      <a:satMod val="160000"/>
                    </a:schemeClr>
                  </a:gs>
                </a:gsLst>
                <a:lin ang="10800000" scaled="1"/>
                <a:tileRect/>
              </a:gradFill>
              <a:latin typeface="Arial Black" pitchFamily="34" charset="0"/>
            </a:endParaRPr>
          </a:p>
        </p:txBody>
      </p:sp>
      <p:sp>
        <p:nvSpPr>
          <p:cNvPr id="8" name="Title 7"/>
          <p:cNvSpPr>
            <a:spLocks noGrp="1"/>
          </p:cNvSpPr>
          <p:nvPr>
            <p:ph type="title"/>
          </p:nvPr>
        </p:nvSpPr>
        <p:spPr/>
        <p:txBody>
          <a:bodyPr>
            <a:noAutofit/>
          </a:bodyPr>
          <a:lstStyle/>
          <a:p>
            <a:r>
              <a:rPr lang="en-US" sz="4800" dirty="0" smtClean="0"/>
              <a:t>Hippocampus -</a:t>
            </a:r>
            <a:br>
              <a:rPr lang="en-US" sz="4800" dirty="0" smtClean="0"/>
            </a:br>
            <a:r>
              <a:rPr lang="en-US" sz="4800" dirty="0" err="1" smtClean="0"/>
              <a:t>Cornu</a:t>
            </a:r>
            <a:r>
              <a:rPr lang="en-US" sz="4800" dirty="0" smtClean="0"/>
              <a:t> </a:t>
            </a:r>
            <a:r>
              <a:rPr lang="en-US" sz="4800" dirty="0" err="1" smtClean="0"/>
              <a:t>Ammonis</a:t>
            </a:r>
            <a:r>
              <a:rPr lang="en-US" sz="4800" dirty="0" smtClean="0"/>
              <a:t> (CA) </a:t>
            </a:r>
            <a:endParaRPr lang="en-US" sz="4800" dirty="0"/>
          </a:p>
        </p:txBody>
      </p:sp>
      <p:sp>
        <p:nvSpPr>
          <p:cNvPr id="9" name="Content Placeholder 8"/>
          <p:cNvSpPr>
            <a:spLocks noGrp="1"/>
          </p:cNvSpPr>
          <p:nvPr>
            <p:ph sz="half" idx="2"/>
          </p:nvPr>
        </p:nvSpPr>
        <p:spPr>
          <a:xfrm>
            <a:off x="3906780" y="1692345"/>
            <a:ext cx="4038600" cy="3985048"/>
          </a:xfrm>
        </p:spPr>
        <p:txBody>
          <a:bodyPr>
            <a:normAutofit/>
          </a:bodyPr>
          <a:lstStyle/>
          <a:p>
            <a:r>
              <a:rPr lang="en-US" dirty="0" smtClean="0"/>
              <a:t>Important for:</a:t>
            </a:r>
          </a:p>
          <a:p>
            <a:pPr lvl="1"/>
            <a:r>
              <a:rPr lang="en-US" sz="2800" dirty="0" smtClean="0"/>
              <a:t>Memory</a:t>
            </a:r>
          </a:p>
          <a:p>
            <a:pPr lvl="1"/>
            <a:r>
              <a:rPr lang="en-US" sz="2800" dirty="0" smtClean="0"/>
              <a:t>Spatial Navigation</a:t>
            </a:r>
            <a:endParaRPr lang="en-US" dirty="0" smtClean="0"/>
          </a:p>
          <a:p>
            <a:r>
              <a:rPr lang="en-US" dirty="0" smtClean="0"/>
              <a:t>Place cells: CA pyramidal cell firing that correlates with the animal’s location in an environment </a:t>
            </a:r>
            <a:endParaRPr lang="en-US" dirty="0"/>
          </a:p>
        </p:txBody>
      </p:sp>
      <p:pic>
        <p:nvPicPr>
          <p:cNvPr id="10" name="Content Placeholder 12" descr="O'Keefe.placecells.jpg"/>
          <p:cNvPicPr preferRelativeResize="0">
            <a:picLocks noGrp="1"/>
          </p:cNvPicPr>
          <p:nvPr>
            <p:ph sz="half" idx="1"/>
          </p:nvPr>
        </p:nvPicPr>
        <p:blipFill>
          <a:blip r:embed="rId3" cstate="print"/>
          <a:stretch>
            <a:fillRect/>
          </a:stretch>
        </p:blipFill>
        <p:spPr>
          <a:xfrm>
            <a:off x="654384" y="1686837"/>
            <a:ext cx="3017520" cy="3657600"/>
          </a:xfrm>
        </p:spPr>
      </p:pic>
      <p:sp>
        <p:nvSpPr>
          <p:cNvPr id="11" name="TextBox 10"/>
          <p:cNvSpPr txBox="1"/>
          <p:nvPr/>
        </p:nvSpPr>
        <p:spPr>
          <a:xfrm>
            <a:off x="501333" y="5480640"/>
            <a:ext cx="3234238" cy="1169551"/>
          </a:xfrm>
          <a:prstGeom prst="rect">
            <a:avLst/>
          </a:prstGeom>
          <a:noFill/>
        </p:spPr>
        <p:txBody>
          <a:bodyPr wrap="square" rtlCol="0">
            <a:spAutoFit/>
          </a:bodyPr>
          <a:lstStyle/>
          <a:p>
            <a:pPr algn="ctr"/>
            <a:r>
              <a:rPr lang="en-US" sz="1400" dirty="0"/>
              <a:t>Wills, T. J., Lever, C., </a:t>
            </a:r>
            <a:r>
              <a:rPr lang="en-US" sz="1400" dirty="0" err="1"/>
              <a:t>Cacucci</a:t>
            </a:r>
            <a:r>
              <a:rPr lang="en-US" sz="1400" dirty="0"/>
              <a:t>, F., Burgess, N., and </a:t>
            </a:r>
            <a:r>
              <a:rPr lang="en-US" sz="1400" dirty="0" err="1"/>
              <a:t>O'keefe</a:t>
            </a:r>
            <a:r>
              <a:rPr lang="en-US" sz="1400" dirty="0"/>
              <a:t>, J., "Attractor dynamics in the hippocampal representation of the local environment," </a:t>
            </a:r>
            <a:r>
              <a:rPr lang="en-US" sz="1400" i="1" dirty="0"/>
              <a:t>Science, </a:t>
            </a:r>
            <a:r>
              <a:rPr lang="en-US" sz="1400" dirty="0"/>
              <a:t>vol. 308, pp. 873-876, 2005.</a:t>
            </a:r>
            <a:endParaRPr lang="en-US" sz="1400" b="1" dirty="0"/>
          </a:p>
        </p:txBody>
      </p:sp>
      <p:grpSp>
        <p:nvGrpSpPr>
          <p:cNvPr id="17" name="Group 16"/>
          <p:cNvGrpSpPr/>
          <p:nvPr/>
        </p:nvGrpSpPr>
        <p:grpSpPr>
          <a:xfrm>
            <a:off x="6471223" y="5154539"/>
            <a:ext cx="2255201" cy="1757124"/>
            <a:chOff x="6471223" y="5154539"/>
            <a:chExt cx="2255201" cy="1757124"/>
          </a:xfrm>
        </p:grpSpPr>
        <p:pic>
          <p:nvPicPr>
            <p:cNvPr id="12" name="Picture 4" descr="C:\DOCUME~1\Goodman\LOCALS~1\Temp\SNAGHTML8bcb838.PNG"/>
            <p:cNvPicPr>
              <a:picLocks noChangeAspect="1" noChangeArrowheads="1"/>
            </p:cNvPicPr>
            <p:nvPr/>
          </p:nvPicPr>
          <p:blipFill>
            <a:blip r:embed="rId4" cstate="print"/>
            <a:srcRect/>
            <a:stretch>
              <a:fillRect/>
            </a:stretch>
          </p:blipFill>
          <p:spPr bwMode="auto">
            <a:xfrm flipH="1">
              <a:off x="6471223" y="5203967"/>
              <a:ext cx="2255201" cy="1707696"/>
            </a:xfrm>
            <a:prstGeom prst="rect">
              <a:avLst/>
            </a:prstGeom>
            <a:ln>
              <a:noFill/>
            </a:ln>
            <a:effectLst>
              <a:softEdge rad="112500"/>
            </a:effectLst>
          </p:spPr>
        </p:pic>
        <p:pic>
          <p:nvPicPr>
            <p:cNvPr id="13" name="Picture 12" descr="Hipp.EC..TIF"/>
            <p:cNvPicPr>
              <a:picLocks noChangeAspect="1"/>
            </p:cNvPicPr>
            <p:nvPr/>
          </p:nvPicPr>
          <p:blipFill>
            <a:blip r:embed="rId5" cstate="print">
              <a:grayscl/>
            </a:blip>
            <a:stretch>
              <a:fillRect/>
            </a:stretch>
          </p:blipFill>
          <p:spPr>
            <a:xfrm>
              <a:off x="7241058" y="6125014"/>
              <a:ext cx="914403" cy="578844"/>
            </a:xfrm>
            <a:prstGeom prst="rect">
              <a:avLst/>
            </a:prstGeom>
          </p:spPr>
        </p:pic>
        <p:cxnSp>
          <p:nvCxnSpPr>
            <p:cNvPr id="15" name="Straight Arrow Connector 14"/>
            <p:cNvCxnSpPr/>
            <p:nvPr/>
          </p:nvCxnSpPr>
          <p:spPr>
            <a:xfrm rot="16200000" flipH="1">
              <a:off x="7019233" y="5734129"/>
              <a:ext cx="1246260" cy="87080"/>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3423911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480068" cy="6858000"/>
          </a:xfrm>
          <a:prstGeom prst="rect">
            <a:avLst/>
          </a:prstGeom>
          <a:gradFill>
            <a:gsLst>
              <a:gs pos="0">
                <a:srgbClr val="005EA4"/>
              </a:gs>
              <a:gs pos="100000">
                <a:schemeClr val="accent1">
                  <a:tint val="44500"/>
                  <a:satMod val="160000"/>
                </a:schemeClr>
              </a:gs>
              <a:gs pos="100000">
                <a:schemeClr val="accent1">
                  <a:tint val="23500"/>
                  <a:satMod val="160000"/>
                </a:schemeClr>
              </a:gs>
            </a:gsLst>
            <a:lin ang="10800000" scaled="1"/>
          </a:gradFill>
        </p:spPr>
        <p:txBody>
          <a:bodyPr vert="wordArtVert" wrap="square" rtlCol="0">
            <a:spAutoFit/>
          </a:bodyPr>
          <a:lstStyle/>
          <a:p>
            <a:r>
              <a:rPr lang="en-US" sz="1400" b="1" dirty="0" smtClean="0">
                <a:ln w="18415" cmpd="sng">
                  <a:noFill/>
                  <a:prstDash val="solid"/>
                </a:ln>
                <a:gradFill flip="none" rotWithShape="1">
                  <a:gsLst>
                    <a:gs pos="0">
                      <a:srgbClr val="0065B0"/>
                    </a:gs>
                    <a:gs pos="100000">
                      <a:schemeClr val="accent1">
                        <a:tint val="44500"/>
                        <a:satMod val="160000"/>
                      </a:schemeClr>
                    </a:gs>
                    <a:gs pos="100000">
                      <a:schemeClr val="accent1">
                        <a:tint val="23500"/>
                        <a:satMod val="160000"/>
                      </a:schemeClr>
                    </a:gs>
                  </a:gsLst>
                  <a:lin ang="10800000" scaled="1"/>
                  <a:tileRect/>
                </a:gradFill>
                <a:latin typeface="Arial Black" pitchFamily="34" charset="0"/>
              </a:rPr>
              <a:t>BRAIN COMPUTANIONAL LAB</a:t>
            </a:r>
            <a:endParaRPr lang="en-US" sz="1400" b="1" dirty="0">
              <a:ln w="18415" cmpd="sng">
                <a:noFill/>
                <a:prstDash val="solid"/>
              </a:ln>
              <a:gradFill flip="none" rotWithShape="1">
                <a:gsLst>
                  <a:gs pos="0">
                    <a:srgbClr val="0065B0"/>
                  </a:gs>
                  <a:gs pos="100000">
                    <a:schemeClr val="accent1">
                      <a:tint val="44500"/>
                      <a:satMod val="160000"/>
                    </a:schemeClr>
                  </a:gs>
                  <a:gs pos="100000">
                    <a:schemeClr val="accent1">
                      <a:tint val="23500"/>
                      <a:satMod val="160000"/>
                    </a:schemeClr>
                  </a:gs>
                </a:gsLst>
                <a:lin ang="10800000" scaled="1"/>
                <a:tileRect/>
              </a:gradFill>
              <a:latin typeface="Arial Black" pitchFamily="34" charset="0"/>
            </a:endParaRPr>
          </a:p>
        </p:txBody>
      </p:sp>
      <p:sp>
        <p:nvSpPr>
          <p:cNvPr id="5" name="TextBox 4"/>
          <p:cNvSpPr txBox="1"/>
          <p:nvPr/>
        </p:nvSpPr>
        <p:spPr>
          <a:xfrm>
            <a:off x="8663932" y="0"/>
            <a:ext cx="480068" cy="6858000"/>
          </a:xfrm>
          <a:prstGeom prst="rect">
            <a:avLst/>
          </a:prstGeom>
          <a:gradFill flip="none" rotWithShape="1">
            <a:gsLst>
              <a:gs pos="0">
                <a:srgbClr val="005EA4"/>
              </a:gs>
              <a:gs pos="100000">
                <a:schemeClr val="accent1">
                  <a:tint val="44500"/>
                  <a:satMod val="160000"/>
                </a:schemeClr>
              </a:gs>
              <a:gs pos="100000">
                <a:schemeClr val="accent1">
                  <a:tint val="23500"/>
                  <a:satMod val="160000"/>
                </a:schemeClr>
              </a:gs>
            </a:gsLst>
            <a:lin ang="0" scaled="1"/>
            <a:tileRect/>
          </a:gradFill>
        </p:spPr>
        <p:txBody>
          <a:bodyPr vert="wordArtVert" wrap="square" rtlCol="0">
            <a:spAutoFit/>
          </a:bodyPr>
          <a:lstStyle/>
          <a:p>
            <a:r>
              <a:rPr lang="en-US" sz="1400" dirty="0" smtClean="0">
                <a:ln w="18415" cmpd="sng">
                  <a:noFill/>
                  <a:prstDash val="solid"/>
                </a:ln>
                <a:gradFill flip="none" rotWithShape="1">
                  <a:gsLst>
                    <a:gs pos="0">
                      <a:srgbClr val="0065B0"/>
                    </a:gs>
                    <a:gs pos="100000">
                      <a:schemeClr val="accent1">
                        <a:tint val="44500"/>
                        <a:satMod val="160000"/>
                      </a:schemeClr>
                    </a:gs>
                    <a:gs pos="100000">
                      <a:schemeClr val="accent1">
                        <a:tint val="23500"/>
                        <a:satMod val="160000"/>
                      </a:schemeClr>
                    </a:gs>
                  </a:gsLst>
                  <a:lin ang="10800000" scaled="1"/>
                  <a:tileRect/>
                </a:gradFill>
                <a:latin typeface="Arial Black" pitchFamily="34" charset="0"/>
              </a:rPr>
              <a:t>BIOMEDICAL  ENGINEERING</a:t>
            </a:r>
            <a:endParaRPr lang="en-US" sz="1400" b="1" dirty="0">
              <a:ln w="18415" cmpd="sng">
                <a:noFill/>
                <a:prstDash val="solid"/>
              </a:ln>
              <a:gradFill flip="none" rotWithShape="1">
                <a:gsLst>
                  <a:gs pos="0">
                    <a:srgbClr val="0065B0"/>
                  </a:gs>
                  <a:gs pos="100000">
                    <a:schemeClr val="accent1">
                      <a:tint val="44500"/>
                      <a:satMod val="160000"/>
                    </a:schemeClr>
                  </a:gs>
                  <a:gs pos="100000">
                    <a:schemeClr val="accent1">
                      <a:tint val="23500"/>
                      <a:satMod val="160000"/>
                    </a:schemeClr>
                  </a:gs>
                </a:gsLst>
                <a:lin ang="10800000" scaled="1"/>
                <a:tileRect/>
              </a:gradFill>
              <a:latin typeface="Arial Black" pitchFamily="34" charset="0"/>
            </a:endParaRPr>
          </a:p>
        </p:txBody>
      </p:sp>
      <p:sp>
        <p:nvSpPr>
          <p:cNvPr id="8" name="Title 7"/>
          <p:cNvSpPr>
            <a:spLocks noGrp="1"/>
          </p:cNvSpPr>
          <p:nvPr>
            <p:ph type="title"/>
          </p:nvPr>
        </p:nvSpPr>
        <p:spPr>
          <a:xfrm>
            <a:off x="457200" y="90350"/>
            <a:ext cx="8229600" cy="1143000"/>
          </a:xfrm>
        </p:spPr>
        <p:txBody>
          <a:bodyPr>
            <a:noAutofit/>
          </a:bodyPr>
          <a:lstStyle/>
          <a:p>
            <a:r>
              <a:rPr lang="en-US" sz="4800" dirty="0" smtClean="0"/>
              <a:t>Hippocampus -</a:t>
            </a:r>
            <a:br>
              <a:rPr lang="en-US" sz="4800" dirty="0" smtClean="0"/>
            </a:br>
            <a:r>
              <a:rPr lang="en-US" sz="4800" dirty="0" err="1" smtClean="0"/>
              <a:t>Subiculum</a:t>
            </a:r>
            <a:r>
              <a:rPr lang="en-US" sz="4800" dirty="0" smtClean="0"/>
              <a:t> (SUB) </a:t>
            </a:r>
            <a:endParaRPr lang="en-US" sz="4800" dirty="0"/>
          </a:p>
        </p:txBody>
      </p:sp>
      <p:sp>
        <p:nvSpPr>
          <p:cNvPr id="7" name="Content Placeholder 6"/>
          <p:cNvSpPr>
            <a:spLocks noGrp="1"/>
          </p:cNvSpPr>
          <p:nvPr>
            <p:ph sz="half" idx="1"/>
          </p:nvPr>
        </p:nvSpPr>
        <p:spPr>
          <a:xfrm>
            <a:off x="680720" y="1722120"/>
            <a:ext cx="4038600" cy="4525963"/>
          </a:xfrm>
        </p:spPr>
        <p:txBody>
          <a:bodyPr>
            <a:normAutofit/>
          </a:bodyPr>
          <a:lstStyle/>
          <a:p>
            <a:r>
              <a:rPr lang="en-US" dirty="0" smtClean="0"/>
              <a:t>Important for:</a:t>
            </a:r>
          </a:p>
          <a:p>
            <a:pPr lvl="1"/>
            <a:r>
              <a:rPr lang="en-US" sz="2800" dirty="0" smtClean="0"/>
              <a:t>Working memory</a:t>
            </a:r>
          </a:p>
          <a:p>
            <a:pPr lvl="1"/>
            <a:r>
              <a:rPr lang="en-US" sz="2800" dirty="0" smtClean="0"/>
              <a:t>Decision making</a:t>
            </a:r>
          </a:p>
          <a:p>
            <a:r>
              <a:rPr lang="en-US" dirty="0" smtClean="0"/>
              <a:t>Strong bursting neurons</a:t>
            </a:r>
          </a:p>
          <a:p>
            <a:pPr lvl="1"/>
            <a:r>
              <a:rPr lang="en-US" sz="2800" dirty="0" smtClean="0"/>
              <a:t>Burst of 2-5 action potentials</a:t>
            </a:r>
          </a:p>
          <a:p>
            <a:r>
              <a:rPr lang="en-US" dirty="0" smtClean="0"/>
              <a:t>Regular spiking neurons</a:t>
            </a:r>
          </a:p>
          <a:p>
            <a:pPr lvl="1"/>
            <a:r>
              <a:rPr lang="en-US" sz="2800" dirty="0" smtClean="0"/>
              <a:t>Single action potential</a:t>
            </a:r>
            <a:endParaRPr lang="en-US" sz="2800" dirty="0"/>
          </a:p>
        </p:txBody>
      </p:sp>
      <p:pic>
        <p:nvPicPr>
          <p:cNvPr id="5122" name="Picture 2"/>
          <p:cNvPicPr>
            <a:picLocks noGrp="1" noChangeAspect="1" noChangeArrowheads="1"/>
          </p:cNvPicPr>
          <p:nvPr>
            <p:ph sz="half" idx="2"/>
          </p:nvPr>
        </p:nvPicPr>
        <p:blipFill>
          <a:blip r:embed="rId3" cstate="print"/>
          <a:srcRect/>
          <a:stretch>
            <a:fillRect/>
          </a:stretch>
        </p:blipFill>
        <p:spPr bwMode="auto">
          <a:xfrm>
            <a:off x="4880424" y="4046581"/>
            <a:ext cx="3411732" cy="2560320"/>
          </a:xfrm>
          <a:prstGeom prst="rect">
            <a:avLst/>
          </a:prstGeom>
          <a:solidFill>
            <a:schemeClr val="tx1"/>
          </a:solidFill>
          <a:ln w="9525">
            <a:noFill/>
            <a:miter lim="800000"/>
            <a:headEnd/>
            <a:tailEnd/>
          </a:ln>
          <a:effectLst/>
        </p:spPr>
      </p:pic>
      <p:pic>
        <p:nvPicPr>
          <p:cNvPr id="5123" name="Picture 3"/>
          <p:cNvPicPr>
            <a:picLocks noChangeAspect="1" noChangeArrowheads="1"/>
          </p:cNvPicPr>
          <p:nvPr/>
        </p:nvPicPr>
        <p:blipFill>
          <a:blip r:embed="rId4" cstate="print"/>
          <a:srcRect/>
          <a:stretch>
            <a:fillRect/>
          </a:stretch>
        </p:blipFill>
        <p:spPr bwMode="auto">
          <a:xfrm>
            <a:off x="4882150" y="1451404"/>
            <a:ext cx="3413760" cy="2560320"/>
          </a:xfrm>
          <a:prstGeom prst="rect">
            <a:avLst/>
          </a:prstGeom>
          <a:solidFill>
            <a:schemeClr val="tx1"/>
          </a:solidFill>
          <a:ln w="9525">
            <a:noFill/>
            <a:miter lim="800000"/>
            <a:headEnd/>
            <a:tailEnd/>
          </a:ln>
          <a:effectLst/>
        </p:spPr>
      </p:pic>
      <p:pic>
        <p:nvPicPr>
          <p:cNvPr id="5124" name="Picture 4"/>
          <p:cNvPicPr>
            <a:picLocks noChangeAspect="1" noChangeArrowheads="1"/>
          </p:cNvPicPr>
          <p:nvPr/>
        </p:nvPicPr>
        <p:blipFill>
          <a:blip r:embed="rId5" cstate="print"/>
          <a:srcRect/>
          <a:stretch>
            <a:fillRect/>
          </a:stretch>
        </p:blipFill>
        <p:spPr bwMode="auto">
          <a:xfrm>
            <a:off x="4884284" y="1445397"/>
            <a:ext cx="3413760" cy="2560320"/>
          </a:xfrm>
          <a:prstGeom prst="rect">
            <a:avLst/>
          </a:prstGeom>
          <a:solidFill>
            <a:schemeClr val="tx1"/>
          </a:solidFill>
          <a:ln w="9525">
            <a:noFill/>
            <a:miter lim="800000"/>
            <a:headEnd/>
            <a:tailEnd/>
          </a:ln>
          <a:effectLst/>
        </p:spPr>
      </p:pic>
      <p:pic>
        <p:nvPicPr>
          <p:cNvPr id="5128" name="Picture 8"/>
          <p:cNvPicPr>
            <a:picLocks noChangeAspect="1" noChangeArrowheads="1"/>
          </p:cNvPicPr>
          <p:nvPr/>
        </p:nvPicPr>
        <p:blipFill>
          <a:blip r:embed="rId6" cstate="print"/>
          <a:srcRect/>
          <a:stretch>
            <a:fillRect/>
          </a:stretch>
        </p:blipFill>
        <p:spPr bwMode="auto">
          <a:xfrm>
            <a:off x="4882241" y="4077456"/>
            <a:ext cx="3413760" cy="2560320"/>
          </a:xfrm>
          <a:prstGeom prst="rect">
            <a:avLst/>
          </a:prstGeom>
          <a:solidFill>
            <a:schemeClr val="tx1"/>
          </a:solidFill>
          <a:ln w="9525">
            <a:noFill/>
            <a:miter lim="800000"/>
            <a:headEnd/>
            <a:tailEnd/>
          </a:ln>
          <a:effectLst/>
        </p:spPr>
      </p:pic>
    </p:spTree>
    <p:extLst>
      <p:ext uri="{BB962C8B-B14F-4D97-AF65-F5344CB8AC3E}">
        <p14:creationId xmlns:p14="http://schemas.microsoft.com/office/powerpoint/2010/main" val="1117529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Autofit/>
          </a:bodyPr>
          <a:lstStyle/>
          <a:p>
            <a:r>
              <a:rPr lang="en-US" dirty="0" smtClean="0"/>
              <a:t>Recurrent Asynchronous Irregular Non-Linear  (RAIN) Networks</a:t>
            </a:r>
            <a:endParaRPr lang="en-US" dirty="0"/>
          </a:p>
        </p:txBody>
      </p:sp>
      <p:pic>
        <p:nvPicPr>
          <p:cNvPr id="9" name="Picture 3"/>
          <p:cNvPicPr>
            <a:picLocks noGrp="1" noChangeAspect="1" noChangeArrowheads="1"/>
          </p:cNvPicPr>
          <p:nvPr>
            <p:ph idx="1"/>
          </p:nvPr>
        </p:nvPicPr>
        <p:blipFill>
          <a:blip r:embed="rId3" cstate="print"/>
          <a:srcRect/>
          <a:stretch>
            <a:fillRect/>
          </a:stretch>
        </p:blipFill>
        <p:spPr bwMode="auto">
          <a:xfrm>
            <a:off x="449843" y="1709927"/>
            <a:ext cx="8244315" cy="4846320"/>
          </a:xfrm>
          <a:prstGeom prst="rect">
            <a:avLst/>
          </a:prstGeom>
          <a:noFill/>
          <a:ln w="9525">
            <a:noFill/>
            <a:miter lim="800000"/>
            <a:headEnd/>
            <a:tailEnd/>
          </a:ln>
        </p:spPr>
      </p:pic>
    </p:spTree>
    <p:extLst>
      <p:ext uri="{BB962C8B-B14F-4D97-AF65-F5344CB8AC3E}">
        <p14:creationId xmlns:p14="http://schemas.microsoft.com/office/powerpoint/2010/main" val="409533925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480068" cy="6858000"/>
          </a:xfrm>
          <a:prstGeom prst="rect">
            <a:avLst/>
          </a:prstGeom>
          <a:gradFill>
            <a:gsLst>
              <a:gs pos="0">
                <a:srgbClr val="005EA4"/>
              </a:gs>
              <a:gs pos="100000">
                <a:schemeClr val="accent1">
                  <a:tint val="44500"/>
                  <a:satMod val="160000"/>
                </a:schemeClr>
              </a:gs>
              <a:gs pos="100000">
                <a:schemeClr val="accent1">
                  <a:tint val="23500"/>
                  <a:satMod val="160000"/>
                </a:schemeClr>
              </a:gs>
            </a:gsLst>
            <a:lin ang="10800000" scaled="1"/>
          </a:gradFill>
        </p:spPr>
        <p:txBody>
          <a:bodyPr vert="wordArtVert" wrap="square" rtlCol="0">
            <a:spAutoFit/>
          </a:bodyPr>
          <a:lstStyle/>
          <a:p>
            <a:r>
              <a:rPr lang="en-US" sz="1400" b="1" dirty="0" smtClean="0">
                <a:ln w="18415" cmpd="sng">
                  <a:noFill/>
                  <a:prstDash val="solid"/>
                </a:ln>
                <a:gradFill flip="none" rotWithShape="1">
                  <a:gsLst>
                    <a:gs pos="0">
                      <a:srgbClr val="0065B0"/>
                    </a:gs>
                    <a:gs pos="100000">
                      <a:schemeClr val="accent1">
                        <a:tint val="44500"/>
                        <a:satMod val="160000"/>
                      </a:schemeClr>
                    </a:gs>
                    <a:gs pos="100000">
                      <a:schemeClr val="accent1">
                        <a:tint val="23500"/>
                        <a:satMod val="160000"/>
                      </a:schemeClr>
                    </a:gs>
                  </a:gsLst>
                  <a:lin ang="10800000" scaled="1"/>
                  <a:tileRect/>
                </a:gradFill>
                <a:latin typeface="Arial Black" pitchFamily="34" charset="0"/>
              </a:rPr>
              <a:t>BRAIN COMPUTANIONAL LAB</a:t>
            </a:r>
            <a:endParaRPr lang="en-US" sz="1400" b="1" dirty="0">
              <a:ln w="18415" cmpd="sng">
                <a:noFill/>
                <a:prstDash val="solid"/>
              </a:ln>
              <a:gradFill flip="none" rotWithShape="1">
                <a:gsLst>
                  <a:gs pos="0">
                    <a:srgbClr val="0065B0"/>
                  </a:gs>
                  <a:gs pos="100000">
                    <a:schemeClr val="accent1">
                      <a:tint val="44500"/>
                      <a:satMod val="160000"/>
                    </a:schemeClr>
                  </a:gs>
                  <a:gs pos="100000">
                    <a:schemeClr val="accent1">
                      <a:tint val="23500"/>
                      <a:satMod val="160000"/>
                    </a:schemeClr>
                  </a:gs>
                </a:gsLst>
                <a:lin ang="10800000" scaled="1"/>
                <a:tileRect/>
              </a:gradFill>
              <a:latin typeface="Arial Black" pitchFamily="34" charset="0"/>
            </a:endParaRPr>
          </a:p>
        </p:txBody>
      </p:sp>
      <p:sp>
        <p:nvSpPr>
          <p:cNvPr id="5" name="TextBox 4"/>
          <p:cNvSpPr txBox="1"/>
          <p:nvPr/>
        </p:nvSpPr>
        <p:spPr>
          <a:xfrm>
            <a:off x="8663932" y="0"/>
            <a:ext cx="480068" cy="6858000"/>
          </a:xfrm>
          <a:prstGeom prst="rect">
            <a:avLst/>
          </a:prstGeom>
          <a:gradFill flip="none" rotWithShape="1">
            <a:gsLst>
              <a:gs pos="0">
                <a:srgbClr val="005EA4"/>
              </a:gs>
              <a:gs pos="100000">
                <a:schemeClr val="accent1">
                  <a:tint val="44500"/>
                  <a:satMod val="160000"/>
                </a:schemeClr>
              </a:gs>
              <a:gs pos="100000">
                <a:schemeClr val="accent1">
                  <a:tint val="23500"/>
                  <a:satMod val="160000"/>
                </a:schemeClr>
              </a:gs>
            </a:gsLst>
            <a:lin ang="0" scaled="1"/>
            <a:tileRect/>
          </a:gradFill>
        </p:spPr>
        <p:txBody>
          <a:bodyPr vert="wordArtVert" wrap="square" rtlCol="0">
            <a:spAutoFit/>
          </a:bodyPr>
          <a:lstStyle/>
          <a:p>
            <a:r>
              <a:rPr lang="en-US" sz="1400" dirty="0" smtClean="0">
                <a:ln w="18415" cmpd="sng">
                  <a:noFill/>
                  <a:prstDash val="solid"/>
                </a:ln>
                <a:gradFill flip="none" rotWithShape="1">
                  <a:gsLst>
                    <a:gs pos="0">
                      <a:srgbClr val="0065B0"/>
                    </a:gs>
                    <a:gs pos="100000">
                      <a:schemeClr val="accent1">
                        <a:tint val="44500"/>
                        <a:satMod val="160000"/>
                      </a:schemeClr>
                    </a:gs>
                    <a:gs pos="100000">
                      <a:schemeClr val="accent1">
                        <a:tint val="23500"/>
                        <a:satMod val="160000"/>
                      </a:schemeClr>
                    </a:gs>
                  </a:gsLst>
                  <a:lin ang="10800000" scaled="1"/>
                  <a:tileRect/>
                </a:gradFill>
                <a:latin typeface="Arial Black" pitchFamily="34" charset="0"/>
              </a:rPr>
              <a:t>BIOMEDICAL  ENGINEERING</a:t>
            </a:r>
            <a:endParaRPr lang="en-US" sz="1400" b="1" dirty="0">
              <a:ln w="18415" cmpd="sng">
                <a:noFill/>
                <a:prstDash val="solid"/>
              </a:ln>
              <a:gradFill flip="none" rotWithShape="1">
                <a:gsLst>
                  <a:gs pos="0">
                    <a:srgbClr val="0065B0"/>
                  </a:gs>
                  <a:gs pos="100000">
                    <a:schemeClr val="accent1">
                      <a:tint val="44500"/>
                      <a:satMod val="160000"/>
                    </a:schemeClr>
                  </a:gs>
                  <a:gs pos="100000">
                    <a:schemeClr val="accent1">
                      <a:tint val="23500"/>
                      <a:satMod val="160000"/>
                    </a:schemeClr>
                  </a:gs>
                </a:gsLst>
                <a:lin ang="10800000" scaled="1"/>
                <a:tileRect/>
              </a:gradFill>
              <a:latin typeface="Arial Black" pitchFamily="34" charset="0"/>
            </a:endParaRPr>
          </a:p>
        </p:txBody>
      </p:sp>
      <p:sp>
        <p:nvSpPr>
          <p:cNvPr id="8" name="Title 7"/>
          <p:cNvSpPr>
            <a:spLocks noGrp="1"/>
          </p:cNvSpPr>
          <p:nvPr>
            <p:ph type="title"/>
          </p:nvPr>
        </p:nvSpPr>
        <p:spPr/>
        <p:txBody>
          <a:bodyPr>
            <a:normAutofit/>
          </a:bodyPr>
          <a:lstStyle/>
          <a:p>
            <a:r>
              <a:rPr lang="en-US" sz="6000" dirty="0" smtClean="0"/>
              <a:t>Entorhinal Cortex (EC)</a:t>
            </a:r>
            <a:endParaRPr lang="en-US" sz="6000" dirty="0"/>
          </a:p>
        </p:txBody>
      </p:sp>
      <p:sp>
        <p:nvSpPr>
          <p:cNvPr id="9" name="Content Placeholder 8"/>
          <p:cNvSpPr>
            <a:spLocks noGrp="1"/>
          </p:cNvSpPr>
          <p:nvPr>
            <p:ph sz="half" idx="2"/>
          </p:nvPr>
        </p:nvSpPr>
        <p:spPr>
          <a:xfrm>
            <a:off x="3807924" y="1872054"/>
            <a:ext cx="4038600" cy="4525963"/>
          </a:xfrm>
        </p:spPr>
        <p:txBody>
          <a:bodyPr>
            <a:normAutofit/>
          </a:bodyPr>
          <a:lstStyle/>
          <a:p>
            <a:r>
              <a:rPr lang="en-US" dirty="0" smtClean="0"/>
              <a:t>Important for:</a:t>
            </a:r>
          </a:p>
          <a:p>
            <a:pPr lvl="1"/>
            <a:r>
              <a:rPr lang="en-US" sz="2800" dirty="0" smtClean="0"/>
              <a:t>Spatial memory</a:t>
            </a:r>
            <a:endParaRPr lang="en-US" dirty="0" smtClean="0"/>
          </a:p>
          <a:p>
            <a:r>
              <a:rPr lang="en-US" dirty="0" smtClean="0"/>
              <a:t>Grid cells: directionally oriented, topographically organized neural cell map of the spatial environment </a:t>
            </a:r>
          </a:p>
        </p:txBody>
      </p:sp>
      <p:pic>
        <p:nvPicPr>
          <p:cNvPr id="10" name="Picture 2"/>
          <p:cNvPicPr>
            <a:picLocks noGrp="1" noChangeAspect="1" noChangeArrowheads="1"/>
          </p:cNvPicPr>
          <p:nvPr>
            <p:ph sz="half" idx="1"/>
          </p:nvPr>
        </p:nvPicPr>
        <p:blipFill>
          <a:blip r:embed="rId3" cstate="print"/>
          <a:srcRect r="40948"/>
          <a:stretch>
            <a:fillRect/>
          </a:stretch>
        </p:blipFill>
        <p:spPr bwMode="auto">
          <a:xfrm>
            <a:off x="667258" y="2075935"/>
            <a:ext cx="3046228" cy="3657600"/>
          </a:xfrm>
          <a:prstGeom prst="rect">
            <a:avLst/>
          </a:prstGeom>
          <a:noFill/>
          <a:ln w="9525">
            <a:noFill/>
            <a:miter lim="800000"/>
            <a:headEnd/>
            <a:tailEnd/>
          </a:ln>
        </p:spPr>
      </p:pic>
      <p:sp>
        <p:nvSpPr>
          <p:cNvPr id="11" name="TextBox 10"/>
          <p:cNvSpPr txBox="1"/>
          <p:nvPr/>
        </p:nvSpPr>
        <p:spPr>
          <a:xfrm>
            <a:off x="595426" y="5801734"/>
            <a:ext cx="3182184" cy="1231106"/>
          </a:xfrm>
          <a:prstGeom prst="rect">
            <a:avLst/>
          </a:prstGeom>
          <a:noFill/>
        </p:spPr>
        <p:txBody>
          <a:bodyPr wrap="square" rtlCol="0">
            <a:spAutoFit/>
          </a:bodyPr>
          <a:lstStyle/>
          <a:p>
            <a:pPr algn="ctr"/>
            <a:r>
              <a:rPr lang="en-US" sz="1400" dirty="0"/>
              <a:t>Hafting, T., </a:t>
            </a:r>
            <a:r>
              <a:rPr lang="en-US" sz="1400" dirty="0" err="1"/>
              <a:t>Fyhn</a:t>
            </a:r>
            <a:r>
              <a:rPr lang="en-US" sz="1400" dirty="0"/>
              <a:t>, M., </a:t>
            </a:r>
            <a:r>
              <a:rPr lang="en-US" sz="1400" dirty="0" err="1"/>
              <a:t>Molden</a:t>
            </a:r>
            <a:r>
              <a:rPr lang="en-US" sz="1400" dirty="0"/>
              <a:t>, S., Moser, M. B., and Moser, E. I., "Microstructure of a spatial map in the entorhinal cortex," </a:t>
            </a:r>
            <a:r>
              <a:rPr lang="en-US" sz="1400" i="1" dirty="0"/>
              <a:t>Nature, </a:t>
            </a:r>
            <a:r>
              <a:rPr lang="en-US" sz="1400" dirty="0"/>
              <a:t>vol. 436, pp. 801-806, 2005.</a:t>
            </a:r>
          </a:p>
          <a:p>
            <a:pPr algn="ctr"/>
            <a:endParaRPr lang="en-US" b="1" dirty="0"/>
          </a:p>
        </p:txBody>
      </p:sp>
      <p:grpSp>
        <p:nvGrpSpPr>
          <p:cNvPr id="12" name="Group 11"/>
          <p:cNvGrpSpPr/>
          <p:nvPr/>
        </p:nvGrpSpPr>
        <p:grpSpPr>
          <a:xfrm>
            <a:off x="6471223" y="5154539"/>
            <a:ext cx="2255201" cy="1757124"/>
            <a:chOff x="6471223" y="5154539"/>
            <a:chExt cx="2255201" cy="1757124"/>
          </a:xfrm>
        </p:grpSpPr>
        <p:pic>
          <p:nvPicPr>
            <p:cNvPr id="13" name="Picture 4" descr="C:\DOCUME~1\Goodman\LOCALS~1\Temp\SNAGHTML8bcb838.PNG"/>
            <p:cNvPicPr>
              <a:picLocks noChangeAspect="1" noChangeArrowheads="1"/>
            </p:cNvPicPr>
            <p:nvPr/>
          </p:nvPicPr>
          <p:blipFill>
            <a:blip r:embed="rId4" cstate="print"/>
            <a:srcRect/>
            <a:stretch>
              <a:fillRect/>
            </a:stretch>
          </p:blipFill>
          <p:spPr bwMode="auto">
            <a:xfrm flipH="1">
              <a:off x="6471223" y="5203967"/>
              <a:ext cx="2255201" cy="1707696"/>
            </a:xfrm>
            <a:prstGeom prst="rect">
              <a:avLst/>
            </a:prstGeom>
            <a:ln>
              <a:noFill/>
            </a:ln>
            <a:effectLst>
              <a:softEdge rad="112500"/>
            </a:effectLst>
          </p:spPr>
        </p:pic>
        <p:pic>
          <p:nvPicPr>
            <p:cNvPr id="14" name="Picture 13" descr="Hipp.EC..TIF"/>
            <p:cNvPicPr>
              <a:picLocks noChangeAspect="1"/>
            </p:cNvPicPr>
            <p:nvPr/>
          </p:nvPicPr>
          <p:blipFill>
            <a:blip r:embed="rId5" cstate="print">
              <a:grayscl/>
            </a:blip>
            <a:stretch>
              <a:fillRect/>
            </a:stretch>
          </p:blipFill>
          <p:spPr>
            <a:xfrm>
              <a:off x="7241058" y="6125014"/>
              <a:ext cx="914403" cy="578844"/>
            </a:xfrm>
            <a:prstGeom prst="rect">
              <a:avLst/>
            </a:prstGeom>
          </p:spPr>
        </p:pic>
        <p:cxnSp>
          <p:nvCxnSpPr>
            <p:cNvPr id="15" name="Straight Arrow Connector 14"/>
            <p:cNvCxnSpPr/>
            <p:nvPr/>
          </p:nvCxnSpPr>
          <p:spPr>
            <a:xfrm rot="16200000" flipH="1">
              <a:off x="7389943" y="5734129"/>
              <a:ext cx="1246260" cy="87080"/>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8895742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480068" cy="6858000"/>
          </a:xfrm>
          <a:prstGeom prst="rect">
            <a:avLst/>
          </a:prstGeom>
          <a:gradFill>
            <a:gsLst>
              <a:gs pos="0">
                <a:srgbClr val="005EA4"/>
              </a:gs>
              <a:gs pos="100000">
                <a:schemeClr val="accent1">
                  <a:tint val="44500"/>
                  <a:satMod val="160000"/>
                </a:schemeClr>
              </a:gs>
              <a:gs pos="100000">
                <a:schemeClr val="accent1">
                  <a:tint val="23500"/>
                  <a:satMod val="160000"/>
                </a:schemeClr>
              </a:gs>
            </a:gsLst>
            <a:lin ang="10800000" scaled="1"/>
          </a:gradFill>
        </p:spPr>
        <p:txBody>
          <a:bodyPr vert="wordArtVert" wrap="square" rtlCol="0">
            <a:spAutoFit/>
          </a:bodyPr>
          <a:lstStyle/>
          <a:p>
            <a:r>
              <a:rPr lang="en-US" sz="1400" b="1" dirty="0" smtClean="0">
                <a:ln w="18415" cmpd="sng">
                  <a:noFill/>
                  <a:prstDash val="solid"/>
                </a:ln>
                <a:gradFill flip="none" rotWithShape="1">
                  <a:gsLst>
                    <a:gs pos="0">
                      <a:srgbClr val="0065B0"/>
                    </a:gs>
                    <a:gs pos="100000">
                      <a:schemeClr val="accent1">
                        <a:tint val="44500"/>
                        <a:satMod val="160000"/>
                      </a:schemeClr>
                    </a:gs>
                    <a:gs pos="100000">
                      <a:schemeClr val="accent1">
                        <a:tint val="23500"/>
                        <a:satMod val="160000"/>
                      </a:schemeClr>
                    </a:gs>
                  </a:gsLst>
                  <a:lin ang="10800000" scaled="1"/>
                  <a:tileRect/>
                </a:gradFill>
                <a:latin typeface="Arial Black" pitchFamily="34" charset="0"/>
              </a:rPr>
              <a:t>BRAIN COMPUTANIONAL LAB</a:t>
            </a:r>
            <a:endParaRPr lang="en-US" sz="1400" b="1" dirty="0">
              <a:ln w="18415" cmpd="sng">
                <a:noFill/>
                <a:prstDash val="solid"/>
              </a:ln>
              <a:gradFill flip="none" rotWithShape="1">
                <a:gsLst>
                  <a:gs pos="0">
                    <a:srgbClr val="0065B0"/>
                  </a:gs>
                  <a:gs pos="100000">
                    <a:schemeClr val="accent1">
                      <a:tint val="44500"/>
                      <a:satMod val="160000"/>
                    </a:schemeClr>
                  </a:gs>
                  <a:gs pos="100000">
                    <a:schemeClr val="accent1">
                      <a:tint val="23500"/>
                      <a:satMod val="160000"/>
                    </a:schemeClr>
                  </a:gs>
                </a:gsLst>
                <a:lin ang="10800000" scaled="1"/>
                <a:tileRect/>
              </a:gradFill>
              <a:latin typeface="Arial Black" pitchFamily="34" charset="0"/>
            </a:endParaRPr>
          </a:p>
        </p:txBody>
      </p:sp>
      <p:sp>
        <p:nvSpPr>
          <p:cNvPr id="5" name="TextBox 4"/>
          <p:cNvSpPr txBox="1"/>
          <p:nvPr/>
        </p:nvSpPr>
        <p:spPr>
          <a:xfrm>
            <a:off x="8663932" y="0"/>
            <a:ext cx="480068" cy="6858000"/>
          </a:xfrm>
          <a:prstGeom prst="rect">
            <a:avLst/>
          </a:prstGeom>
          <a:gradFill flip="none" rotWithShape="1">
            <a:gsLst>
              <a:gs pos="0">
                <a:srgbClr val="005EA4"/>
              </a:gs>
              <a:gs pos="100000">
                <a:schemeClr val="accent1">
                  <a:tint val="44500"/>
                  <a:satMod val="160000"/>
                </a:schemeClr>
              </a:gs>
              <a:gs pos="100000">
                <a:schemeClr val="accent1">
                  <a:tint val="23500"/>
                  <a:satMod val="160000"/>
                </a:schemeClr>
              </a:gs>
            </a:gsLst>
            <a:lin ang="0" scaled="1"/>
            <a:tileRect/>
          </a:gradFill>
        </p:spPr>
        <p:txBody>
          <a:bodyPr vert="wordArtVert" wrap="square" rtlCol="0">
            <a:spAutoFit/>
          </a:bodyPr>
          <a:lstStyle/>
          <a:p>
            <a:r>
              <a:rPr lang="en-US" sz="1400" dirty="0" smtClean="0">
                <a:ln w="18415" cmpd="sng">
                  <a:noFill/>
                  <a:prstDash val="solid"/>
                </a:ln>
                <a:gradFill flip="none" rotWithShape="1">
                  <a:gsLst>
                    <a:gs pos="0">
                      <a:srgbClr val="0065B0"/>
                    </a:gs>
                    <a:gs pos="100000">
                      <a:schemeClr val="accent1">
                        <a:tint val="44500"/>
                        <a:satMod val="160000"/>
                      </a:schemeClr>
                    </a:gs>
                    <a:gs pos="100000">
                      <a:schemeClr val="accent1">
                        <a:tint val="23500"/>
                        <a:satMod val="160000"/>
                      </a:schemeClr>
                    </a:gs>
                  </a:gsLst>
                  <a:lin ang="10800000" scaled="1"/>
                  <a:tileRect/>
                </a:gradFill>
                <a:latin typeface="Arial Black" pitchFamily="34" charset="0"/>
              </a:rPr>
              <a:t>BIOMEDICAL  ENGINEERING</a:t>
            </a:r>
            <a:endParaRPr lang="en-US" sz="1400" b="1" dirty="0">
              <a:ln w="18415" cmpd="sng">
                <a:noFill/>
                <a:prstDash val="solid"/>
              </a:ln>
              <a:gradFill flip="none" rotWithShape="1">
                <a:gsLst>
                  <a:gs pos="0">
                    <a:srgbClr val="0065B0"/>
                  </a:gs>
                  <a:gs pos="100000">
                    <a:schemeClr val="accent1">
                      <a:tint val="44500"/>
                      <a:satMod val="160000"/>
                    </a:schemeClr>
                  </a:gs>
                  <a:gs pos="100000">
                    <a:schemeClr val="accent1">
                      <a:tint val="23500"/>
                      <a:satMod val="160000"/>
                    </a:schemeClr>
                  </a:gs>
                </a:gsLst>
                <a:lin ang="10800000" scaled="1"/>
                <a:tileRect/>
              </a:gradFill>
              <a:latin typeface="Arial Black" pitchFamily="34" charset="0"/>
            </a:endParaRPr>
          </a:p>
        </p:txBody>
      </p:sp>
      <p:sp>
        <p:nvSpPr>
          <p:cNvPr id="8" name="Title 7"/>
          <p:cNvSpPr>
            <a:spLocks noGrp="1"/>
          </p:cNvSpPr>
          <p:nvPr>
            <p:ph type="title"/>
          </p:nvPr>
        </p:nvSpPr>
        <p:spPr/>
        <p:txBody>
          <a:bodyPr>
            <a:normAutofit/>
          </a:bodyPr>
          <a:lstStyle/>
          <a:p>
            <a:r>
              <a:rPr lang="en-US" sz="6000" dirty="0" smtClean="0"/>
              <a:t>Prefrontal Cortex (PF)</a:t>
            </a:r>
            <a:endParaRPr lang="en-US" sz="6000" dirty="0"/>
          </a:p>
        </p:txBody>
      </p:sp>
      <p:sp>
        <p:nvSpPr>
          <p:cNvPr id="6" name="Content Placeholder 5"/>
          <p:cNvSpPr>
            <a:spLocks noGrp="1"/>
          </p:cNvSpPr>
          <p:nvPr>
            <p:ph idx="1"/>
          </p:nvPr>
        </p:nvSpPr>
        <p:spPr/>
        <p:txBody>
          <a:bodyPr>
            <a:normAutofit/>
          </a:bodyPr>
          <a:lstStyle/>
          <a:p>
            <a:r>
              <a:rPr lang="en-US" dirty="0" smtClean="0"/>
              <a:t>Executive function</a:t>
            </a:r>
          </a:p>
          <a:p>
            <a:pPr lvl="1"/>
            <a:r>
              <a:rPr lang="en-US" dirty="0" smtClean="0"/>
              <a:t>Differentiate among conflicting thoughts: </a:t>
            </a:r>
          </a:p>
          <a:p>
            <a:pPr lvl="2"/>
            <a:r>
              <a:rPr lang="en-US" dirty="0" smtClean="0"/>
              <a:t>Left or right turn</a:t>
            </a:r>
          </a:p>
          <a:p>
            <a:pPr lvl="1"/>
            <a:r>
              <a:rPr lang="en-US" dirty="0" smtClean="0"/>
              <a:t>Future consequences of current activities</a:t>
            </a:r>
          </a:p>
          <a:p>
            <a:pPr lvl="1"/>
            <a:r>
              <a:rPr lang="en-US" dirty="0" smtClean="0"/>
              <a:t>Working toward a defined goal</a:t>
            </a:r>
          </a:p>
          <a:p>
            <a:pPr lvl="1"/>
            <a:r>
              <a:rPr lang="en-US" dirty="0" smtClean="0"/>
              <a:t>Prediction of outcomes</a:t>
            </a:r>
          </a:p>
          <a:p>
            <a:r>
              <a:rPr lang="en-US" dirty="0" smtClean="0"/>
              <a:t>Memory (re) consolidation</a:t>
            </a:r>
          </a:p>
        </p:txBody>
      </p:sp>
      <p:grpSp>
        <p:nvGrpSpPr>
          <p:cNvPr id="7" name="Group 6"/>
          <p:cNvGrpSpPr/>
          <p:nvPr/>
        </p:nvGrpSpPr>
        <p:grpSpPr>
          <a:xfrm>
            <a:off x="6471223" y="5154539"/>
            <a:ext cx="2255201" cy="1757124"/>
            <a:chOff x="6471223" y="5154539"/>
            <a:chExt cx="2255201" cy="1757124"/>
          </a:xfrm>
        </p:grpSpPr>
        <p:pic>
          <p:nvPicPr>
            <p:cNvPr id="9" name="Picture 4" descr="C:\DOCUME~1\Goodman\LOCALS~1\Temp\SNAGHTML8bcb838.PNG"/>
            <p:cNvPicPr>
              <a:picLocks noChangeAspect="1" noChangeArrowheads="1"/>
            </p:cNvPicPr>
            <p:nvPr/>
          </p:nvPicPr>
          <p:blipFill>
            <a:blip r:embed="rId3" cstate="print"/>
            <a:srcRect/>
            <a:stretch>
              <a:fillRect/>
            </a:stretch>
          </p:blipFill>
          <p:spPr bwMode="auto">
            <a:xfrm flipH="1">
              <a:off x="6471223" y="5203967"/>
              <a:ext cx="2255201" cy="1707696"/>
            </a:xfrm>
            <a:prstGeom prst="rect">
              <a:avLst/>
            </a:prstGeom>
            <a:ln>
              <a:noFill/>
            </a:ln>
            <a:effectLst>
              <a:softEdge rad="112500"/>
            </a:effectLst>
          </p:spPr>
        </p:pic>
        <p:pic>
          <p:nvPicPr>
            <p:cNvPr id="10" name="Picture 9" descr="Hipp.EC..TIF"/>
            <p:cNvPicPr>
              <a:picLocks noChangeAspect="1"/>
            </p:cNvPicPr>
            <p:nvPr/>
          </p:nvPicPr>
          <p:blipFill>
            <a:blip r:embed="rId4" cstate="print">
              <a:grayscl/>
            </a:blip>
            <a:stretch>
              <a:fillRect/>
            </a:stretch>
          </p:blipFill>
          <p:spPr>
            <a:xfrm>
              <a:off x="7241058" y="6125014"/>
              <a:ext cx="914403" cy="578844"/>
            </a:xfrm>
            <a:prstGeom prst="rect">
              <a:avLst/>
            </a:prstGeom>
          </p:spPr>
        </p:pic>
        <p:cxnSp>
          <p:nvCxnSpPr>
            <p:cNvPr id="11" name="Straight Arrow Connector 10"/>
            <p:cNvCxnSpPr/>
            <p:nvPr/>
          </p:nvCxnSpPr>
          <p:spPr>
            <a:xfrm rot="16200000" flipH="1">
              <a:off x="7562929" y="5190432"/>
              <a:ext cx="900272" cy="828485"/>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1001103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480068" cy="6858000"/>
          </a:xfrm>
          <a:prstGeom prst="rect">
            <a:avLst/>
          </a:prstGeom>
          <a:gradFill>
            <a:gsLst>
              <a:gs pos="0">
                <a:srgbClr val="005EA4"/>
              </a:gs>
              <a:gs pos="100000">
                <a:schemeClr val="accent1">
                  <a:tint val="44500"/>
                  <a:satMod val="160000"/>
                </a:schemeClr>
              </a:gs>
              <a:gs pos="100000">
                <a:schemeClr val="accent1">
                  <a:tint val="23500"/>
                  <a:satMod val="160000"/>
                </a:schemeClr>
              </a:gs>
            </a:gsLst>
            <a:lin ang="10800000" scaled="1"/>
          </a:gradFill>
        </p:spPr>
        <p:txBody>
          <a:bodyPr vert="wordArtVert" wrap="square" rtlCol="0">
            <a:spAutoFit/>
          </a:bodyPr>
          <a:lstStyle/>
          <a:p>
            <a:r>
              <a:rPr lang="en-US" sz="1400" b="1" dirty="0" smtClean="0">
                <a:ln w="18415" cmpd="sng">
                  <a:noFill/>
                  <a:prstDash val="solid"/>
                </a:ln>
                <a:gradFill flip="none" rotWithShape="1">
                  <a:gsLst>
                    <a:gs pos="0">
                      <a:srgbClr val="0065B0"/>
                    </a:gs>
                    <a:gs pos="100000">
                      <a:schemeClr val="accent1">
                        <a:tint val="44500"/>
                        <a:satMod val="160000"/>
                      </a:schemeClr>
                    </a:gs>
                    <a:gs pos="100000">
                      <a:schemeClr val="accent1">
                        <a:tint val="23500"/>
                        <a:satMod val="160000"/>
                      </a:schemeClr>
                    </a:gs>
                  </a:gsLst>
                  <a:lin ang="10800000" scaled="1"/>
                  <a:tileRect/>
                </a:gradFill>
                <a:latin typeface="Arial Black" pitchFamily="34" charset="0"/>
              </a:rPr>
              <a:t>BRAIN COMPUTANIONAL LAB</a:t>
            </a:r>
            <a:endParaRPr lang="en-US" sz="1400" b="1" dirty="0">
              <a:ln w="18415" cmpd="sng">
                <a:noFill/>
                <a:prstDash val="solid"/>
              </a:ln>
              <a:gradFill flip="none" rotWithShape="1">
                <a:gsLst>
                  <a:gs pos="0">
                    <a:srgbClr val="0065B0"/>
                  </a:gs>
                  <a:gs pos="100000">
                    <a:schemeClr val="accent1">
                      <a:tint val="44500"/>
                      <a:satMod val="160000"/>
                    </a:schemeClr>
                  </a:gs>
                  <a:gs pos="100000">
                    <a:schemeClr val="accent1">
                      <a:tint val="23500"/>
                      <a:satMod val="160000"/>
                    </a:schemeClr>
                  </a:gs>
                </a:gsLst>
                <a:lin ang="10800000" scaled="1"/>
                <a:tileRect/>
              </a:gradFill>
              <a:latin typeface="Arial Black" pitchFamily="34" charset="0"/>
            </a:endParaRPr>
          </a:p>
        </p:txBody>
      </p:sp>
      <p:sp>
        <p:nvSpPr>
          <p:cNvPr id="5" name="TextBox 4"/>
          <p:cNvSpPr txBox="1"/>
          <p:nvPr/>
        </p:nvSpPr>
        <p:spPr>
          <a:xfrm>
            <a:off x="8663932" y="0"/>
            <a:ext cx="480068" cy="6858000"/>
          </a:xfrm>
          <a:prstGeom prst="rect">
            <a:avLst/>
          </a:prstGeom>
          <a:gradFill flip="none" rotWithShape="1">
            <a:gsLst>
              <a:gs pos="0">
                <a:srgbClr val="005EA4"/>
              </a:gs>
              <a:gs pos="100000">
                <a:schemeClr val="accent1">
                  <a:tint val="44500"/>
                  <a:satMod val="160000"/>
                </a:schemeClr>
              </a:gs>
              <a:gs pos="100000">
                <a:schemeClr val="accent1">
                  <a:tint val="23500"/>
                  <a:satMod val="160000"/>
                </a:schemeClr>
              </a:gs>
            </a:gsLst>
            <a:lin ang="0" scaled="1"/>
            <a:tileRect/>
          </a:gradFill>
        </p:spPr>
        <p:txBody>
          <a:bodyPr vert="wordArtVert" wrap="square" rtlCol="0">
            <a:spAutoFit/>
          </a:bodyPr>
          <a:lstStyle/>
          <a:p>
            <a:r>
              <a:rPr lang="en-US" sz="1400" dirty="0" smtClean="0">
                <a:ln w="18415" cmpd="sng">
                  <a:noFill/>
                  <a:prstDash val="solid"/>
                </a:ln>
                <a:gradFill flip="none" rotWithShape="1">
                  <a:gsLst>
                    <a:gs pos="0">
                      <a:srgbClr val="0065B0"/>
                    </a:gs>
                    <a:gs pos="100000">
                      <a:schemeClr val="accent1">
                        <a:tint val="44500"/>
                        <a:satMod val="160000"/>
                      </a:schemeClr>
                    </a:gs>
                    <a:gs pos="100000">
                      <a:schemeClr val="accent1">
                        <a:tint val="23500"/>
                        <a:satMod val="160000"/>
                      </a:schemeClr>
                    </a:gs>
                  </a:gsLst>
                  <a:lin ang="10800000" scaled="1"/>
                  <a:tileRect/>
                </a:gradFill>
                <a:latin typeface="Arial Black" pitchFamily="34" charset="0"/>
              </a:rPr>
              <a:t>BIOMEDICAL  ENGINEERING</a:t>
            </a:r>
            <a:endParaRPr lang="en-US" sz="1400" b="1" dirty="0">
              <a:ln w="18415" cmpd="sng">
                <a:noFill/>
                <a:prstDash val="solid"/>
              </a:ln>
              <a:gradFill flip="none" rotWithShape="1">
                <a:gsLst>
                  <a:gs pos="0">
                    <a:srgbClr val="0065B0"/>
                  </a:gs>
                  <a:gs pos="100000">
                    <a:schemeClr val="accent1">
                      <a:tint val="44500"/>
                      <a:satMod val="160000"/>
                    </a:schemeClr>
                  </a:gs>
                  <a:gs pos="100000">
                    <a:schemeClr val="accent1">
                      <a:tint val="23500"/>
                      <a:satMod val="160000"/>
                    </a:schemeClr>
                  </a:gs>
                </a:gsLst>
                <a:lin ang="10800000" scaled="1"/>
                <a:tileRect/>
              </a:gradFill>
              <a:latin typeface="Arial Black" pitchFamily="34" charset="0"/>
            </a:endParaRPr>
          </a:p>
        </p:txBody>
      </p:sp>
      <p:sp>
        <p:nvSpPr>
          <p:cNvPr id="8" name="Title 7"/>
          <p:cNvSpPr>
            <a:spLocks noGrp="1"/>
          </p:cNvSpPr>
          <p:nvPr>
            <p:ph type="title"/>
          </p:nvPr>
        </p:nvSpPr>
        <p:spPr/>
        <p:txBody>
          <a:bodyPr>
            <a:normAutofit/>
          </a:bodyPr>
          <a:lstStyle/>
          <a:p>
            <a:r>
              <a:rPr lang="en-US" sz="6000" dirty="0" smtClean="0"/>
              <a:t>Premotor Cortex </a:t>
            </a:r>
            <a:r>
              <a:rPr lang="en-US" sz="6000" dirty="0"/>
              <a:t>(</a:t>
            </a:r>
            <a:r>
              <a:rPr lang="en-US" sz="6000" dirty="0" smtClean="0"/>
              <a:t>PM)</a:t>
            </a:r>
            <a:endParaRPr lang="en-US" sz="6000" dirty="0"/>
          </a:p>
        </p:txBody>
      </p:sp>
      <p:sp>
        <p:nvSpPr>
          <p:cNvPr id="6" name="Content Placeholder 5"/>
          <p:cNvSpPr>
            <a:spLocks noGrp="1"/>
          </p:cNvSpPr>
          <p:nvPr>
            <p:ph idx="1"/>
          </p:nvPr>
        </p:nvSpPr>
        <p:spPr/>
        <p:txBody>
          <a:bodyPr/>
          <a:lstStyle/>
          <a:p>
            <a:r>
              <a:rPr lang="en-US" sz="3600" dirty="0" smtClean="0"/>
              <a:t>Sensory guidance of movement and control of proximal and trunk muscles of the body</a:t>
            </a:r>
          </a:p>
          <a:p>
            <a:pPr>
              <a:buNone/>
            </a:pPr>
            <a:endParaRPr lang="en-US" sz="3600" dirty="0" smtClean="0"/>
          </a:p>
          <a:p>
            <a:r>
              <a:rPr lang="en-US" sz="3600" dirty="0" smtClean="0"/>
              <a:t>More useful for</a:t>
            </a:r>
          </a:p>
          <a:p>
            <a:pPr lvl="1"/>
            <a:r>
              <a:rPr lang="en-US" sz="3600" dirty="0" smtClean="0"/>
              <a:t>Real-time simulation</a:t>
            </a:r>
          </a:p>
          <a:p>
            <a:pPr lvl="1"/>
            <a:r>
              <a:rPr lang="en-US" sz="3600" dirty="0" smtClean="0"/>
              <a:t>Virtual environment</a:t>
            </a:r>
            <a:endParaRPr lang="en-US" sz="3600" dirty="0"/>
          </a:p>
        </p:txBody>
      </p:sp>
      <p:grpSp>
        <p:nvGrpSpPr>
          <p:cNvPr id="7" name="Group 6"/>
          <p:cNvGrpSpPr/>
          <p:nvPr/>
        </p:nvGrpSpPr>
        <p:grpSpPr>
          <a:xfrm>
            <a:off x="6471223" y="4967416"/>
            <a:ext cx="2255201" cy="1944247"/>
            <a:chOff x="6471223" y="4967416"/>
            <a:chExt cx="2255201" cy="1944247"/>
          </a:xfrm>
        </p:grpSpPr>
        <p:pic>
          <p:nvPicPr>
            <p:cNvPr id="9" name="Picture 4" descr="C:\DOCUME~1\Goodman\LOCALS~1\Temp\SNAGHTML8bcb838.PNG"/>
            <p:cNvPicPr>
              <a:picLocks noChangeAspect="1" noChangeArrowheads="1"/>
            </p:cNvPicPr>
            <p:nvPr/>
          </p:nvPicPr>
          <p:blipFill>
            <a:blip r:embed="rId3" cstate="print"/>
            <a:srcRect/>
            <a:stretch>
              <a:fillRect/>
            </a:stretch>
          </p:blipFill>
          <p:spPr bwMode="auto">
            <a:xfrm flipH="1">
              <a:off x="6471223" y="5203967"/>
              <a:ext cx="2255201" cy="1707696"/>
            </a:xfrm>
            <a:prstGeom prst="rect">
              <a:avLst/>
            </a:prstGeom>
            <a:ln>
              <a:noFill/>
            </a:ln>
            <a:effectLst>
              <a:softEdge rad="112500"/>
            </a:effectLst>
          </p:spPr>
        </p:pic>
        <p:pic>
          <p:nvPicPr>
            <p:cNvPr id="10" name="Picture 9" descr="Hipp.EC..TIF"/>
            <p:cNvPicPr>
              <a:picLocks noChangeAspect="1"/>
            </p:cNvPicPr>
            <p:nvPr/>
          </p:nvPicPr>
          <p:blipFill>
            <a:blip r:embed="rId4" cstate="print">
              <a:grayscl/>
            </a:blip>
            <a:stretch>
              <a:fillRect/>
            </a:stretch>
          </p:blipFill>
          <p:spPr>
            <a:xfrm>
              <a:off x="7241058" y="6125014"/>
              <a:ext cx="914403" cy="578844"/>
            </a:xfrm>
            <a:prstGeom prst="rect">
              <a:avLst/>
            </a:prstGeom>
          </p:spPr>
        </p:pic>
        <p:cxnSp>
          <p:nvCxnSpPr>
            <p:cNvPr id="11" name="Straight Arrow Connector 10"/>
            <p:cNvCxnSpPr/>
            <p:nvPr/>
          </p:nvCxnSpPr>
          <p:spPr>
            <a:xfrm rot="16200000" flipH="1">
              <a:off x="7463481" y="5239264"/>
              <a:ext cx="691978" cy="148281"/>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7129290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4" name="Picture 2"/>
          <p:cNvPicPr preferRelativeResize="0">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45261" y="1026477"/>
            <a:ext cx="7379208" cy="1280160"/>
          </a:xfrm>
          <a:prstGeom prst="rect">
            <a:avLst/>
          </a:prstGeom>
          <a:noFill/>
          <a:ln w="9525">
            <a:solidFill>
              <a:srgbClr val="0065B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preferRelativeResize="0">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45262" y="3647561"/>
            <a:ext cx="7379208" cy="1005840"/>
          </a:xfrm>
          <a:prstGeom prst="rect">
            <a:avLst/>
          </a:prstGeom>
          <a:noFill/>
          <a:ln w="9525">
            <a:solidFill>
              <a:srgbClr val="703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preferRelativeResize="0">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43446" y="353198"/>
            <a:ext cx="7379208" cy="64008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7" name="Picture 4"/>
          <p:cNvPicPr preferRelativeResize="0">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43447" y="2339818"/>
            <a:ext cx="7378809" cy="1280160"/>
          </a:xfrm>
          <a:prstGeom prst="rect">
            <a:avLst/>
          </a:prstGeom>
          <a:noFill/>
          <a:ln w="9525">
            <a:solidFill>
              <a:srgbClr val="00B05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9" name="Picture 2"/>
          <p:cNvPicPr>
            <a:picLocks noChangeAspect="1" noChangeArrowheads="1"/>
          </p:cNvPicPr>
          <p:nvPr/>
        </p:nvPicPr>
        <p:blipFill>
          <a:blip r:embed="rId7" cstate="print"/>
          <a:srcRect t="21287" b="23267"/>
          <a:stretch>
            <a:fillRect/>
          </a:stretch>
        </p:blipFill>
        <p:spPr bwMode="auto">
          <a:xfrm>
            <a:off x="1426535" y="50801"/>
            <a:ext cx="7589520" cy="250221"/>
          </a:xfrm>
          <a:prstGeom prst="rect">
            <a:avLst/>
          </a:prstGeom>
          <a:noFill/>
          <a:ln w="9525">
            <a:noFill/>
            <a:miter lim="800000"/>
            <a:headEnd/>
            <a:tailEnd/>
          </a:ln>
          <a:effectLst/>
        </p:spPr>
      </p:pic>
      <p:sp>
        <p:nvSpPr>
          <p:cNvPr id="9" name="Rectangle 8"/>
          <p:cNvSpPr/>
          <p:nvPr/>
        </p:nvSpPr>
        <p:spPr bwMode="auto">
          <a:xfrm>
            <a:off x="8164195" y="0"/>
            <a:ext cx="502920" cy="4801314"/>
          </a:xfrm>
          <a:prstGeom prst="rect">
            <a:avLst/>
          </a:prstGeom>
          <a:solidFill>
            <a:srgbClr val="92D050">
              <a:alpha val="24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fontAlgn="base">
              <a:spcBef>
                <a:spcPct val="0"/>
              </a:spcBef>
              <a:spcAft>
                <a:spcPct val="0"/>
              </a:spcAft>
            </a:pPr>
            <a:endParaRPr lang="en-US" u="sng" dirty="0" smtClean="0">
              <a:solidFill>
                <a:prstClr val="white"/>
              </a:solidFill>
              <a:latin typeface="Arial Narrow" pitchFamily="34" charset="0"/>
            </a:endParaRPr>
          </a:p>
          <a:p>
            <a:pPr algn="ctr" fontAlgn="base">
              <a:spcBef>
                <a:spcPct val="0"/>
              </a:spcBef>
              <a:spcAft>
                <a:spcPct val="0"/>
              </a:spcAft>
            </a:pPr>
            <a:endParaRPr lang="en-US" u="sng" dirty="0" smtClean="0">
              <a:solidFill>
                <a:prstClr val="white"/>
              </a:solidFill>
            </a:endParaRPr>
          </a:p>
          <a:p>
            <a:pPr algn="ctr" fontAlgn="base">
              <a:spcBef>
                <a:spcPct val="0"/>
              </a:spcBef>
              <a:spcAft>
                <a:spcPct val="0"/>
              </a:spcAft>
            </a:pPr>
            <a:endParaRPr lang="en-US" u="sng" dirty="0" smtClean="0">
              <a:solidFill>
                <a:prstClr val="white"/>
              </a:solidFill>
              <a:latin typeface="Arial Narrow" pitchFamily="34" charset="0"/>
            </a:endParaRPr>
          </a:p>
          <a:p>
            <a:pPr algn="ctr" fontAlgn="base">
              <a:spcBef>
                <a:spcPct val="0"/>
              </a:spcBef>
              <a:spcAft>
                <a:spcPct val="0"/>
              </a:spcAft>
            </a:pPr>
            <a:endParaRPr lang="en-US" u="sng" dirty="0" smtClean="0">
              <a:solidFill>
                <a:prstClr val="white"/>
              </a:solidFill>
            </a:endParaRPr>
          </a:p>
          <a:p>
            <a:pPr algn="ctr" fontAlgn="base">
              <a:spcBef>
                <a:spcPct val="0"/>
              </a:spcBef>
              <a:spcAft>
                <a:spcPct val="0"/>
              </a:spcAft>
            </a:pPr>
            <a:endParaRPr lang="en-US" u="sng" dirty="0" smtClean="0">
              <a:solidFill>
                <a:prstClr val="white"/>
              </a:solidFill>
              <a:latin typeface="Arial Narrow" pitchFamily="34" charset="0"/>
            </a:endParaRPr>
          </a:p>
          <a:p>
            <a:pPr algn="ctr" fontAlgn="base">
              <a:spcBef>
                <a:spcPct val="0"/>
              </a:spcBef>
              <a:spcAft>
                <a:spcPct val="0"/>
              </a:spcAft>
            </a:pPr>
            <a:endParaRPr lang="en-US" u="sng" dirty="0" smtClean="0">
              <a:solidFill>
                <a:prstClr val="white"/>
              </a:solidFill>
            </a:endParaRPr>
          </a:p>
          <a:p>
            <a:pPr algn="ctr" fontAlgn="base">
              <a:spcBef>
                <a:spcPct val="0"/>
              </a:spcBef>
              <a:spcAft>
                <a:spcPct val="0"/>
              </a:spcAft>
            </a:pPr>
            <a:endParaRPr lang="en-US" u="sng" dirty="0" smtClean="0">
              <a:solidFill>
                <a:prstClr val="white"/>
              </a:solidFill>
              <a:latin typeface="Arial Narrow" pitchFamily="34" charset="0"/>
            </a:endParaRPr>
          </a:p>
          <a:p>
            <a:pPr algn="ctr" fontAlgn="base">
              <a:spcBef>
                <a:spcPct val="0"/>
              </a:spcBef>
              <a:spcAft>
                <a:spcPct val="0"/>
              </a:spcAft>
            </a:pPr>
            <a:endParaRPr lang="en-US" u="sng" dirty="0" smtClean="0">
              <a:solidFill>
                <a:prstClr val="white"/>
              </a:solidFill>
            </a:endParaRPr>
          </a:p>
          <a:p>
            <a:pPr algn="ctr" fontAlgn="base">
              <a:spcBef>
                <a:spcPct val="0"/>
              </a:spcBef>
              <a:spcAft>
                <a:spcPct val="0"/>
              </a:spcAft>
            </a:pPr>
            <a:endParaRPr lang="en-US" u="sng" dirty="0" smtClean="0">
              <a:solidFill>
                <a:prstClr val="white"/>
              </a:solidFill>
              <a:latin typeface="Arial Narrow" pitchFamily="34" charset="0"/>
            </a:endParaRPr>
          </a:p>
          <a:p>
            <a:pPr algn="ctr" fontAlgn="base">
              <a:spcBef>
                <a:spcPct val="0"/>
              </a:spcBef>
              <a:spcAft>
                <a:spcPct val="0"/>
              </a:spcAft>
            </a:pPr>
            <a:endParaRPr lang="en-US" u="sng" dirty="0" smtClean="0">
              <a:solidFill>
                <a:prstClr val="white"/>
              </a:solidFill>
            </a:endParaRPr>
          </a:p>
          <a:p>
            <a:pPr algn="ctr" fontAlgn="base">
              <a:spcBef>
                <a:spcPct val="0"/>
              </a:spcBef>
              <a:spcAft>
                <a:spcPct val="0"/>
              </a:spcAft>
            </a:pPr>
            <a:endParaRPr lang="en-US" u="sng" dirty="0" smtClean="0">
              <a:solidFill>
                <a:prstClr val="white"/>
              </a:solidFill>
              <a:latin typeface="Arial Narrow" pitchFamily="34" charset="0"/>
            </a:endParaRPr>
          </a:p>
          <a:p>
            <a:pPr algn="ctr" fontAlgn="base">
              <a:spcBef>
                <a:spcPct val="0"/>
              </a:spcBef>
              <a:spcAft>
                <a:spcPct val="0"/>
              </a:spcAft>
            </a:pPr>
            <a:endParaRPr lang="en-US" u="sng" dirty="0" smtClean="0">
              <a:solidFill>
                <a:prstClr val="white"/>
              </a:solidFill>
            </a:endParaRPr>
          </a:p>
          <a:p>
            <a:pPr algn="ctr" fontAlgn="base">
              <a:spcBef>
                <a:spcPct val="0"/>
              </a:spcBef>
              <a:spcAft>
                <a:spcPct val="0"/>
              </a:spcAft>
            </a:pPr>
            <a:endParaRPr lang="en-US" u="sng" dirty="0" smtClean="0">
              <a:solidFill>
                <a:prstClr val="white"/>
              </a:solidFill>
              <a:latin typeface="Arial Narrow" pitchFamily="34" charset="0"/>
            </a:endParaRPr>
          </a:p>
          <a:p>
            <a:pPr algn="ctr" fontAlgn="base">
              <a:spcBef>
                <a:spcPct val="0"/>
              </a:spcBef>
              <a:spcAft>
                <a:spcPct val="0"/>
              </a:spcAft>
            </a:pPr>
            <a:endParaRPr lang="en-US" u="sng" dirty="0" smtClean="0">
              <a:solidFill>
                <a:prstClr val="white"/>
              </a:solidFill>
              <a:latin typeface="Arial Narrow" pitchFamily="34" charset="0"/>
            </a:endParaRPr>
          </a:p>
          <a:p>
            <a:pPr algn="ctr" fontAlgn="base">
              <a:spcBef>
                <a:spcPct val="0"/>
              </a:spcBef>
              <a:spcAft>
                <a:spcPct val="0"/>
              </a:spcAft>
            </a:pPr>
            <a:endParaRPr lang="en-US" u="sng" dirty="0" smtClean="0">
              <a:solidFill>
                <a:prstClr val="white"/>
              </a:solidFill>
            </a:endParaRPr>
          </a:p>
          <a:p>
            <a:pPr algn="ctr" fontAlgn="base">
              <a:spcBef>
                <a:spcPct val="0"/>
              </a:spcBef>
              <a:spcAft>
                <a:spcPct val="0"/>
              </a:spcAft>
            </a:pPr>
            <a:endParaRPr lang="en-US" u="sng" dirty="0" smtClean="0">
              <a:solidFill>
                <a:prstClr val="white"/>
              </a:solidFill>
              <a:latin typeface="Arial Narrow" pitchFamily="34" charset="0"/>
            </a:endParaRPr>
          </a:p>
          <a:p>
            <a:pPr algn="ctr" fontAlgn="base">
              <a:spcBef>
                <a:spcPct val="0"/>
              </a:spcBef>
              <a:spcAft>
                <a:spcPct val="0"/>
              </a:spcAft>
            </a:pPr>
            <a:endParaRPr lang="en-US" u="sng" dirty="0" smtClean="0">
              <a:solidFill>
                <a:prstClr val="white"/>
              </a:solidFill>
              <a:latin typeface="Arial Narrow" pitchFamily="34" charset="0"/>
            </a:endParaRPr>
          </a:p>
        </p:txBody>
      </p:sp>
      <p:pic>
        <p:nvPicPr>
          <p:cNvPr id="10" name="Picture 3"/>
          <p:cNvPicPr>
            <a:picLocks noChangeAspect="1" noChangeArrowheads="1"/>
          </p:cNvPicPr>
          <p:nvPr/>
        </p:nvPicPr>
        <p:blipFill>
          <a:blip r:embed="rId8" cstate="print"/>
          <a:srcRect/>
          <a:stretch>
            <a:fillRect/>
          </a:stretch>
        </p:blipFill>
        <p:spPr bwMode="auto">
          <a:xfrm>
            <a:off x="4850209" y="5190288"/>
            <a:ext cx="1089025" cy="1292890"/>
          </a:xfrm>
          <a:prstGeom prst="rect">
            <a:avLst/>
          </a:prstGeom>
          <a:noFill/>
          <a:ln w="9525">
            <a:noFill/>
            <a:miter lim="800000"/>
            <a:headEnd/>
            <a:tailEnd/>
          </a:ln>
          <a:effectLst/>
        </p:spPr>
      </p:pic>
      <p:sp>
        <p:nvSpPr>
          <p:cNvPr id="11" name="Rectangle 10"/>
          <p:cNvSpPr/>
          <p:nvPr/>
        </p:nvSpPr>
        <p:spPr bwMode="auto">
          <a:xfrm>
            <a:off x="4953000" y="5257800"/>
            <a:ext cx="152400" cy="76200"/>
          </a:xfrm>
          <a:prstGeom prst="rect">
            <a:avLst/>
          </a:prstGeom>
          <a:solidFill>
            <a:srgbClr val="FFC1C1"/>
          </a:solidFill>
          <a:ln w="9525" cap="flat" cmpd="sng" algn="ctr">
            <a:solidFill>
              <a:srgbClr val="FFC1C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algn="ctr" fontAlgn="base">
              <a:spcBef>
                <a:spcPct val="0"/>
              </a:spcBef>
              <a:spcAft>
                <a:spcPct val="0"/>
              </a:spcAft>
            </a:pPr>
            <a:endParaRPr lang="en-US" smtClean="0">
              <a:solidFill>
                <a:prstClr val="white"/>
              </a:solidFill>
              <a:latin typeface="Arial Narrow" pitchFamily="34" charset="0"/>
            </a:endParaRPr>
          </a:p>
        </p:txBody>
      </p:sp>
      <p:pic>
        <p:nvPicPr>
          <p:cNvPr id="12" name="Picture 3"/>
          <p:cNvPicPr>
            <a:picLocks noChangeAspect="1" noChangeArrowheads="1"/>
          </p:cNvPicPr>
          <p:nvPr/>
        </p:nvPicPr>
        <p:blipFill>
          <a:blip r:embed="rId8" cstate="print"/>
          <a:srcRect/>
          <a:stretch>
            <a:fillRect/>
          </a:stretch>
        </p:blipFill>
        <p:spPr bwMode="auto">
          <a:xfrm>
            <a:off x="7292975" y="5190288"/>
            <a:ext cx="1089025" cy="1292890"/>
          </a:xfrm>
          <a:prstGeom prst="rect">
            <a:avLst/>
          </a:prstGeom>
          <a:noFill/>
          <a:ln w="9525">
            <a:noFill/>
            <a:miter lim="800000"/>
            <a:headEnd/>
            <a:tailEnd/>
          </a:ln>
          <a:effectLst/>
        </p:spPr>
      </p:pic>
      <p:sp>
        <p:nvSpPr>
          <p:cNvPr id="13" name="Rectangle 12"/>
          <p:cNvSpPr/>
          <p:nvPr/>
        </p:nvSpPr>
        <p:spPr bwMode="auto">
          <a:xfrm>
            <a:off x="7391400" y="5257800"/>
            <a:ext cx="152400" cy="76200"/>
          </a:xfrm>
          <a:prstGeom prst="rect">
            <a:avLst/>
          </a:prstGeom>
          <a:solidFill>
            <a:srgbClr val="FFC1C1"/>
          </a:solidFill>
          <a:ln w="9525" cap="flat" cmpd="sng" algn="ctr">
            <a:solidFill>
              <a:srgbClr val="FFC1C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algn="ctr" fontAlgn="base">
              <a:spcBef>
                <a:spcPct val="0"/>
              </a:spcBef>
              <a:spcAft>
                <a:spcPct val="0"/>
              </a:spcAft>
            </a:pPr>
            <a:endParaRPr lang="en-US" smtClean="0">
              <a:solidFill>
                <a:prstClr val="white"/>
              </a:solidFill>
              <a:latin typeface="Arial Narrow" pitchFamily="34" charset="0"/>
            </a:endParaRPr>
          </a:p>
        </p:txBody>
      </p:sp>
      <p:pic>
        <p:nvPicPr>
          <p:cNvPr id="14" name="Picture 7" descr="C:\Documents and Settings\Goodman\Desktop\HP_EC.png"/>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58910" y="2483898"/>
            <a:ext cx="1124546" cy="944225"/>
          </a:xfrm>
          <a:prstGeom prst="rect">
            <a:avLst/>
          </a:prstGeom>
          <a:noFill/>
        </p:spPr>
      </p:pic>
      <p:cxnSp>
        <p:nvCxnSpPr>
          <p:cNvPr id="15" name="Straight Arrow Connector 14"/>
          <p:cNvCxnSpPr/>
          <p:nvPr/>
        </p:nvCxnSpPr>
        <p:spPr bwMode="auto">
          <a:xfrm flipV="1">
            <a:off x="838200" y="1776943"/>
            <a:ext cx="381000" cy="905445"/>
          </a:xfrm>
          <a:prstGeom prst="straightConnector1">
            <a:avLst/>
          </a:prstGeom>
          <a:noFill/>
          <a:ln w="9525" cap="flat" cmpd="sng" algn="ctr">
            <a:solidFill>
              <a:srgbClr val="0000FF"/>
            </a:solidFill>
            <a:prstDash val="solid"/>
            <a:round/>
            <a:headEnd type="none" w="med" len="med"/>
            <a:tailEnd type="arrow"/>
          </a:ln>
          <a:effectLst/>
        </p:spPr>
      </p:cxnSp>
      <p:cxnSp>
        <p:nvCxnSpPr>
          <p:cNvPr id="16" name="Straight Arrow Connector 15"/>
          <p:cNvCxnSpPr/>
          <p:nvPr/>
        </p:nvCxnSpPr>
        <p:spPr bwMode="auto">
          <a:xfrm>
            <a:off x="533400" y="2910989"/>
            <a:ext cx="838200" cy="1588"/>
          </a:xfrm>
          <a:prstGeom prst="straightConnector1">
            <a:avLst/>
          </a:prstGeom>
          <a:noFill/>
          <a:ln w="9525" cap="flat" cmpd="sng" algn="ctr">
            <a:solidFill>
              <a:srgbClr val="00B050"/>
            </a:solidFill>
            <a:prstDash val="solid"/>
            <a:round/>
            <a:headEnd type="none" w="med" len="med"/>
            <a:tailEnd type="arrow"/>
          </a:ln>
          <a:effectLst/>
        </p:spPr>
      </p:cxnSp>
      <p:cxnSp>
        <p:nvCxnSpPr>
          <p:cNvPr id="17" name="Straight Arrow Connector 16"/>
          <p:cNvCxnSpPr/>
          <p:nvPr/>
        </p:nvCxnSpPr>
        <p:spPr bwMode="auto">
          <a:xfrm>
            <a:off x="609601" y="2987189"/>
            <a:ext cx="518331" cy="1024833"/>
          </a:xfrm>
          <a:prstGeom prst="straightConnector1">
            <a:avLst/>
          </a:prstGeom>
          <a:noFill/>
          <a:ln w="9525" cap="flat" cmpd="sng" algn="ctr">
            <a:solidFill>
              <a:srgbClr val="7030A0"/>
            </a:solidFill>
            <a:prstDash val="solid"/>
            <a:round/>
            <a:headEnd type="none" w="med" len="med"/>
            <a:tailEnd type="arrow"/>
          </a:ln>
          <a:effectLst/>
        </p:spPr>
      </p:cxnSp>
      <p:sp>
        <p:nvSpPr>
          <p:cNvPr id="18" name="Rectangle 17"/>
          <p:cNvSpPr/>
          <p:nvPr/>
        </p:nvSpPr>
        <p:spPr>
          <a:xfrm>
            <a:off x="1124532" y="1438389"/>
            <a:ext cx="399468" cy="338554"/>
          </a:xfrm>
          <a:prstGeom prst="rect">
            <a:avLst/>
          </a:prstGeom>
        </p:spPr>
        <p:txBody>
          <a:bodyPr wrap="none">
            <a:spAutoFit/>
          </a:bodyPr>
          <a:lstStyle/>
          <a:p>
            <a:pPr algn="r"/>
            <a:r>
              <a:rPr lang="en-US" sz="1600" b="1" u="sng" dirty="0" smtClean="0">
                <a:solidFill>
                  <a:srgbClr val="3333CC"/>
                </a:solidFill>
                <a:latin typeface="Arial Narrow" pitchFamily="34" charset="0"/>
              </a:rPr>
              <a:t>PF</a:t>
            </a:r>
          </a:p>
        </p:txBody>
      </p:sp>
      <p:sp>
        <p:nvSpPr>
          <p:cNvPr id="19" name="Rectangle 18"/>
          <p:cNvSpPr/>
          <p:nvPr/>
        </p:nvSpPr>
        <p:spPr>
          <a:xfrm>
            <a:off x="1105296" y="2950458"/>
            <a:ext cx="418704" cy="338554"/>
          </a:xfrm>
          <a:prstGeom prst="rect">
            <a:avLst/>
          </a:prstGeom>
        </p:spPr>
        <p:txBody>
          <a:bodyPr wrap="none">
            <a:spAutoFit/>
          </a:bodyPr>
          <a:lstStyle/>
          <a:p>
            <a:pPr algn="r"/>
            <a:r>
              <a:rPr lang="en-US" sz="1600" b="1" u="sng" dirty="0" smtClean="0">
                <a:solidFill>
                  <a:srgbClr val="00B050"/>
                </a:solidFill>
                <a:latin typeface="Arial Narrow" pitchFamily="34" charset="0"/>
              </a:rPr>
              <a:t>HP</a:t>
            </a:r>
          </a:p>
        </p:txBody>
      </p:sp>
      <p:sp>
        <p:nvSpPr>
          <p:cNvPr id="20" name="Rectangle 19"/>
          <p:cNvSpPr/>
          <p:nvPr/>
        </p:nvSpPr>
        <p:spPr>
          <a:xfrm>
            <a:off x="983467" y="3998518"/>
            <a:ext cx="540533" cy="338554"/>
          </a:xfrm>
          <a:prstGeom prst="rect">
            <a:avLst/>
          </a:prstGeom>
        </p:spPr>
        <p:txBody>
          <a:bodyPr wrap="none">
            <a:spAutoFit/>
          </a:bodyPr>
          <a:lstStyle/>
          <a:p>
            <a:pPr algn="r"/>
            <a:r>
              <a:rPr lang="en-US" sz="1600" b="1" u="sng" dirty="0" smtClean="0">
                <a:solidFill>
                  <a:srgbClr val="7030A0"/>
                </a:solidFill>
                <a:latin typeface="Arial Narrow" pitchFamily="34" charset="0"/>
              </a:rPr>
              <a:t>SUB</a:t>
            </a:r>
            <a:endParaRPr lang="en-US" sz="1600" u="sng" dirty="0">
              <a:solidFill>
                <a:srgbClr val="7030A0"/>
              </a:solidFill>
              <a:latin typeface="Arial Narrow" pitchFamily="34" charset="0"/>
            </a:endParaRPr>
          </a:p>
        </p:txBody>
      </p:sp>
      <p:sp>
        <p:nvSpPr>
          <p:cNvPr id="24" name="Freeform 23"/>
          <p:cNvSpPr/>
          <p:nvPr/>
        </p:nvSpPr>
        <p:spPr bwMode="auto">
          <a:xfrm>
            <a:off x="5027480" y="5326813"/>
            <a:ext cx="406929" cy="523875"/>
          </a:xfrm>
          <a:custGeom>
            <a:avLst/>
            <a:gdLst>
              <a:gd name="connsiteX0" fmla="*/ 406929 w 406929"/>
              <a:gd name="connsiteY0" fmla="*/ 523875 h 523875"/>
              <a:gd name="connsiteX1" fmla="*/ 359304 w 406929"/>
              <a:gd name="connsiteY1" fmla="*/ 482600 h 523875"/>
              <a:gd name="connsiteX2" fmla="*/ 356129 w 406929"/>
              <a:gd name="connsiteY2" fmla="*/ 346075 h 523875"/>
              <a:gd name="connsiteX3" fmla="*/ 356129 w 406929"/>
              <a:gd name="connsiteY3" fmla="*/ 231775 h 523875"/>
              <a:gd name="connsiteX4" fmla="*/ 251354 w 406929"/>
              <a:gd name="connsiteY4" fmla="*/ 206375 h 523875"/>
              <a:gd name="connsiteX5" fmla="*/ 64029 w 406929"/>
              <a:gd name="connsiteY5" fmla="*/ 203200 h 523875"/>
              <a:gd name="connsiteX6" fmla="*/ 10054 w 406929"/>
              <a:gd name="connsiteY6" fmla="*/ 187325 h 523875"/>
              <a:gd name="connsiteX7" fmla="*/ 3704 w 406929"/>
              <a:gd name="connsiteY7" fmla="*/ 0 h 52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6929" h="523875">
                <a:moveTo>
                  <a:pt x="406929" y="523875"/>
                </a:moveTo>
                <a:cubicBezTo>
                  <a:pt x="387350" y="518054"/>
                  <a:pt x="367771" y="512233"/>
                  <a:pt x="359304" y="482600"/>
                </a:cubicBezTo>
                <a:cubicBezTo>
                  <a:pt x="350837" y="452967"/>
                  <a:pt x="356658" y="387879"/>
                  <a:pt x="356129" y="346075"/>
                </a:cubicBezTo>
                <a:cubicBezTo>
                  <a:pt x="355600" y="304271"/>
                  <a:pt x="373592" y="255058"/>
                  <a:pt x="356129" y="231775"/>
                </a:cubicBezTo>
                <a:cubicBezTo>
                  <a:pt x="338667" y="208492"/>
                  <a:pt x="300037" y="211138"/>
                  <a:pt x="251354" y="206375"/>
                </a:cubicBezTo>
                <a:cubicBezTo>
                  <a:pt x="202671" y="201613"/>
                  <a:pt x="104246" y="206375"/>
                  <a:pt x="64029" y="203200"/>
                </a:cubicBezTo>
                <a:cubicBezTo>
                  <a:pt x="23812" y="200025"/>
                  <a:pt x="20108" y="221192"/>
                  <a:pt x="10054" y="187325"/>
                </a:cubicBezTo>
                <a:cubicBezTo>
                  <a:pt x="0" y="153458"/>
                  <a:pt x="1852" y="76729"/>
                  <a:pt x="3704" y="0"/>
                </a:cubicBezTo>
              </a:path>
            </a:pathLst>
          </a:custGeom>
          <a:noFill/>
          <a:ln w="28575" cap="flat" cmpd="sng" algn="ctr">
            <a:solidFill>
              <a:srgbClr val="00B050"/>
            </a:solidFill>
            <a:prstDash val="sysDash"/>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algn="ctr" fontAlgn="base">
              <a:spcBef>
                <a:spcPct val="0"/>
              </a:spcBef>
              <a:spcAft>
                <a:spcPct val="0"/>
              </a:spcAft>
            </a:pPr>
            <a:endParaRPr lang="en-US" smtClean="0">
              <a:solidFill>
                <a:prstClr val="white"/>
              </a:solidFill>
              <a:latin typeface="Arial Narrow" pitchFamily="34" charset="0"/>
            </a:endParaRPr>
          </a:p>
        </p:txBody>
      </p:sp>
      <p:sp>
        <p:nvSpPr>
          <p:cNvPr id="25" name="Freeform 24"/>
          <p:cNvSpPr/>
          <p:nvPr/>
        </p:nvSpPr>
        <p:spPr bwMode="auto">
          <a:xfrm>
            <a:off x="7470246" y="5326813"/>
            <a:ext cx="406929" cy="523875"/>
          </a:xfrm>
          <a:custGeom>
            <a:avLst/>
            <a:gdLst>
              <a:gd name="connsiteX0" fmla="*/ 406929 w 406929"/>
              <a:gd name="connsiteY0" fmla="*/ 523875 h 523875"/>
              <a:gd name="connsiteX1" fmla="*/ 359304 w 406929"/>
              <a:gd name="connsiteY1" fmla="*/ 482600 h 523875"/>
              <a:gd name="connsiteX2" fmla="*/ 356129 w 406929"/>
              <a:gd name="connsiteY2" fmla="*/ 346075 h 523875"/>
              <a:gd name="connsiteX3" fmla="*/ 356129 w 406929"/>
              <a:gd name="connsiteY3" fmla="*/ 231775 h 523875"/>
              <a:gd name="connsiteX4" fmla="*/ 251354 w 406929"/>
              <a:gd name="connsiteY4" fmla="*/ 206375 h 523875"/>
              <a:gd name="connsiteX5" fmla="*/ 64029 w 406929"/>
              <a:gd name="connsiteY5" fmla="*/ 203200 h 523875"/>
              <a:gd name="connsiteX6" fmla="*/ 10054 w 406929"/>
              <a:gd name="connsiteY6" fmla="*/ 187325 h 523875"/>
              <a:gd name="connsiteX7" fmla="*/ 3704 w 406929"/>
              <a:gd name="connsiteY7" fmla="*/ 0 h 52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6929" h="523875">
                <a:moveTo>
                  <a:pt x="406929" y="523875"/>
                </a:moveTo>
                <a:cubicBezTo>
                  <a:pt x="387350" y="518054"/>
                  <a:pt x="367771" y="512233"/>
                  <a:pt x="359304" y="482600"/>
                </a:cubicBezTo>
                <a:cubicBezTo>
                  <a:pt x="350837" y="452967"/>
                  <a:pt x="356658" y="387879"/>
                  <a:pt x="356129" y="346075"/>
                </a:cubicBezTo>
                <a:cubicBezTo>
                  <a:pt x="355600" y="304271"/>
                  <a:pt x="373592" y="255058"/>
                  <a:pt x="356129" y="231775"/>
                </a:cubicBezTo>
                <a:cubicBezTo>
                  <a:pt x="338667" y="208492"/>
                  <a:pt x="300037" y="211138"/>
                  <a:pt x="251354" y="206375"/>
                </a:cubicBezTo>
                <a:cubicBezTo>
                  <a:pt x="202671" y="201613"/>
                  <a:pt x="104246" y="206375"/>
                  <a:pt x="64029" y="203200"/>
                </a:cubicBezTo>
                <a:cubicBezTo>
                  <a:pt x="23812" y="200025"/>
                  <a:pt x="20108" y="221192"/>
                  <a:pt x="10054" y="187325"/>
                </a:cubicBezTo>
                <a:cubicBezTo>
                  <a:pt x="0" y="153458"/>
                  <a:pt x="1852" y="76729"/>
                  <a:pt x="3704" y="0"/>
                </a:cubicBezTo>
              </a:path>
            </a:pathLst>
          </a:custGeom>
          <a:noFill/>
          <a:ln w="28575" cap="flat" cmpd="sng" algn="ctr">
            <a:solidFill>
              <a:srgbClr val="00B050"/>
            </a:solidFill>
            <a:prstDash val="sysDash"/>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algn="ctr" fontAlgn="base">
              <a:spcBef>
                <a:spcPct val="0"/>
              </a:spcBef>
              <a:spcAft>
                <a:spcPct val="0"/>
              </a:spcAft>
            </a:pPr>
            <a:endParaRPr lang="en-US" smtClean="0">
              <a:solidFill>
                <a:prstClr val="white"/>
              </a:solidFill>
              <a:latin typeface="Arial Narrow" pitchFamily="34" charset="0"/>
            </a:endParaRPr>
          </a:p>
        </p:txBody>
      </p:sp>
      <p:sp>
        <p:nvSpPr>
          <p:cNvPr id="26" name="Rectangle 25"/>
          <p:cNvSpPr/>
          <p:nvPr/>
        </p:nvSpPr>
        <p:spPr>
          <a:xfrm>
            <a:off x="5449024" y="5715000"/>
            <a:ext cx="185410" cy="253916"/>
          </a:xfrm>
          <a:prstGeom prst="rect">
            <a:avLst/>
          </a:prstGeom>
          <a:solidFill>
            <a:srgbClr val="FFFF00"/>
          </a:solidFill>
        </p:spPr>
        <p:txBody>
          <a:bodyPr wrap="square">
            <a:spAutoFit/>
          </a:bodyPr>
          <a:lstStyle/>
          <a:p>
            <a:pPr algn="ctr"/>
            <a:r>
              <a:rPr lang="en-US" sz="1050" b="1" dirty="0" smtClean="0">
                <a:solidFill>
                  <a:prstClr val="black"/>
                </a:solidFill>
                <a:latin typeface="Arial Narrow" pitchFamily="34" charset="0"/>
              </a:rPr>
              <a:t>S</a:t>
            </a:r>
            <a:endParaRPr lang="en-US" sz="1050" dirty="0">
              <a:solidFill>
                <a:prstClr val="black"/>
              </a:solidFill>
              <a:latin typeface="Arial Narrow" pitchFamily="34" charset="0"/>
            </a:endParaRPr>
          </a:p>
        </p:txBody>
      </p:sp>
      <p:sp>
        <p:nvSpPr>
          <p:cNvPr id="27" name="Rectangle 26"/>
          <p:cNvSpPr/>
          <p:nvPr/>
        </p:nvSpPr>
        <p:spPr>
          <a:xfrm>
            <a:off x="7914015" y="5715000"/>
            <a:ext cx="185410" cy="253916"/>
          </a:xfrm>
          <a:prstGeom prst="rect">
            <a:avLst/>
          </a:prstGeom>
          <a:solidFill>
            <a:srgbClr val="FFFF00"/>
          </a:solidFill>
        </p:spPr>
        <p:txBody>
          <a:bodyPr wrap="square">
            <a:spAutoFit/>
          </a:bodyPr>
          <a:lstStyle/>
          <a:p>
            <a:pPr algn="ctr"/>
            <a:r>
              <a:rPr lang="en-US" sz="1050" b="1" dirty="0" smtClean="0">
                <a:solidFill>
                  <a:prstClr val="black"/>
                </a:solidFill>
                <a:latin typeface="Arial Narrow" pitchFamily="34" charset="0"/>
              </a:rPr>
              <a:t>S</a:t>
            </a:r>
            <a:endParaRPr lang="en-US" sz="1050" dirty="0">
              <a:solidFill>
                <a:prstClr val="black"/>
              </a:solidFill>
              <a:latin typeface="Arial Narrow" pitchFamily="34" charset="0"/>
            </a:endParaRPr>
          </a:p>
        </p:txBody>
      </p:sp>
      <p:sp>
        <p:nvSpPr>
          <p:cNvPr id="28" name="Rectangle 27"/>
          <p:cNvSpPr/>
          <p:nvPr/>
        </p:nvSpPr>
        <p:spPr>
          <a:xfrm>
            <a:off x="2322754" y="6553200"/>
            <a:ext cx="1043363" cy="276999"/>
          </a:xfrm>
          <a:prstGeom prst="rect">
            <a:avLst/>
          </a:prstGeom>
        </p:spPr>
        <p:txBody>
          <a:bodyPr wrap="none">
            <a:spAutoFit/>
          </a:bodyPr>
          <a:lstStyle/>
          <a:p>
            <a:pPr algn="r"/>
            <a:r>
              <a:rPr lang="en-US" sz="1200" b="1" dirty="0" smtClean="0">
                <a:solidFill>
                  <a:prstClr val="black"/>
                </a:solidFill>
                <a:latin typeface="Arial Narrow" pitchFamily="34" charset="0"/>
              </a:rPr>
              <a:t>Trial 4: </a:t>
            </a:r>
            <a:r>
              <a:rPr lang="en-US" sz="1200" b="1" dirty="0" smtClean="0">
                <a:solidFill>
                  <a:prstClr val="black"/>
                </a:solidFill>
              </a:rPr>
              <a:t>r</a:t>
            </a:r>
            <a:r>
              <a:rPr lang="en-US" sz="1200" b="1" dirty="0" smtClean="0">
                <a:solidFill>
                  <a:prstClr val="black"/>
                </a:solidFill>
                <a:latin typeface="Arial Narrow" pitchFamily="34" charset="0"/>
              </a:rPr>
              <a:t>eward</a:t>
            </a:r>
            <a:endParaRPr lang="en-US" sz="1200" dirty="0">
              <a:solidFill>
                <a:prstClr val="black"/>
              </a:solidFill>
              <a:latin typeface="Arial Narrow" pitchFamily="34" charset="0"/>
            </a:endParaRPr>
          </a:p>
        </p:txBody>
      </p:sp>
      <p:sp>
        <p:nvSpPr>
          <p:cNvPr id="29" name="Rectangle 28"/>
          <p:cNvSpPr/>
          <p:nvPr/>
        </p:nvSpPr>
        <p:spPr>
          <a:xfrm>
            <a:off x="4900237" y="6553200"/>
            <a:ext cx="1043363" cy="276999"/>
          </a:xfrm>
          <a:prstGeom prst="rect">
            <a:avLst/>
          </a:prstGeom>
        </p:spPr>
        <p:txBody>
          <a:bodyPr wrap="none">
            <a:spAutoFit/>
          </a:bodyPr>
          <a:lstStyle/>
          <a:p>
            <a:pPr algn="r"/>
            <a:r>
              <a:rPr lang="en-US" sz="1200" b="1" dirty="0" smtClean="0">
                <a:solidFill>
                  <a:prstClr val="black"/>
                </a:solidFill>
                <a:latin typeface="Arial Narrow" pitchFamily="34" charset="0"/>
              </a:rPr>
              <a:t>Trial 5: </a:t>
            </a:r>
            <a:r>
              <a:rPr lang="en-US" sz="1200" b="1" dirty="0" smtClean="0">
                <a:solidFill>
                  <a:prstClr val="black"/>
                </a:solidFill>
              </a:rPr>
              <a:t>re</a:t>
            </a:r>
            <a:r>
              <a:rPr lang="en-US" sz="1200" b="1" dirty="0" smtClean="0">
                <a:solidFill>
                  <a:prstClr val="black"/>
                </a:solidFill>
                <a:latin typeface="Arial Narrow" pitchFamily="34" charset="0"/>
              </a:rPr>
              <a:t>ward</a:t>
            </a:r>
            <a:endParaRPr lang="en-US" sz="1200" dirty="0">
              <a:solidFill>
                <a:prstClr val="black"/>
              </a:solidFill>
              <a:latin typeface="Arial Narrow" pitchFamily="34" charset="0"/>
            </a:endParaRPr>
          </a:p>
        </p:txBody>
      </p:sp>
      <p:sp>
        <p:nvSpPr>
          <p:cNvPr id="30" name="Rectangle 29"/>
          <p:cNvSpPr/>
          <p:nvPr/>
        </p:nvSpPr>
        <p:spPr>
          <a:xfrm>
            <a:off x="7338637" y="6553200"/>
            <a:ext cx="1043363" cy="276999"/>
          </a:xfrm>
          <a:prstGeom prst="rect">
            <a:avLst/>
          </a:prstGeom>
        </p:spPr>
        <p:txBody>
          <a:bodyPr wrap="none">
            <a:spAutoFit/>
          </a:bodyPr>
          <a:lstStyle/>
          <a:p>
            <a:pPr algn="r"/>
            <a:r>
              <a:rPr lang="en-US" sz="1200" b="1" dirty="0" smtClean="0">
                <a:solidFill>
                  <a:prstClr val="black"/>
                </a:solidFill>
                <a:latin typeface="Arial Narrow" pitchFamily="34" charset="0"/>
              </a:rPr>
              <a:t>Trial 6: reward</a:t>
            </a:r>
            <a:endParaRPr lang="en-US" sz="1200" dirty="0">
              <a:solidFill>
                <a:prstClr val="black"/>
              </a:solidFill>
              <a:latin typeface="Arial Narrow" pitchFamily="34" charset="0"/>
            </a:endParaRPr>
          </a:p>
        </p:txBody>
      </p:sp>
      <p:pic>
        <p:nvPicPr>
          <p:cNvPr id="31" name="Picture 6" descr="C:\DOCUME~1\Goodman\LOCALS~1\Temp\SNAGHTML1e047502.PNG"/>
          <p:cNvPicPr>
            <a:picLocks noChangeAspect="1" noChangeArrowheads="1"/>
          </p:cNvPicPr>
          <p:nvPr/>
        </p:nvPicPr>
        <p:blipFill>
          <a:blip r:embed="rId10" cstate="print"/>
          <a:srcRect/>
          <a:stretch>
            <a:fillRect/>
          </a:stretch>
        </p:blipFill>
        <p:spPr bwMode="auto">
          <a:xfrm>
            <a:off x="7239000" y="4953000"/>
            <a:ext cx="275463" cy="299416"/>
          </a:xfrm>
          <a:prstGeom prst="rect">
            <a:avLst/>
          </a:prstGeom>
          <a:noFill/>
        </p:spPr>
      </p:pic>
      <p:pic>
        <p:nvPicPr>
          <p:cNvPr id="32" name="Picture 6" descr="C:\DOCUME~1\Goodman\LOCALS~1\Temp\SNAGHTML1e047502.PNG"/>
          <p:cNvPicPr>
            <a:picLocks noChangeAspect="1" noChangeArrowheads="1"/>
          </p:cNvPicPr>
          <p:nvPr/>
        </p:nvPicPr>
        <p:blipFill>
          <a:blip r:embed="rId10" cstate="print"/>
          <a:srcRect/>
          <a:stretch>
            <a:fillRect/>
          </a:stretch>
        </p:blipFill>
        <p:spPr bwMode="auto">
          <a:xfrm>
            <a:off x="4800600" y="4958384"/>
            <a:ext cx="275463" cy="299416"/>
          </a:xfrm>
          <a:prstGeom prst="rect">
            <a:avLst/>
          </a:prstGeom>
          <a:noFill/>
        </p:spPr>
      </p:pic>
      <p:sp>
        <p:nvSpPr>
          <p:cNvPr id="33" name="Rectangle 1"/>
          <p:cNvSpPr>
            <a:spLocks noChangeArrowheads="1"/>
          </p:cNvSpPr>
          <p:nvPr/>
        </p:nvSpPr>
        <p:spPr bwMode="auto">
          <a:xfrm>
            <a:off x="76200" y="5288578"/>
            <a:ext cx="2103461" cy="1323439"/>
          </a:xfrm>
          <a:prstGeom prst="rect">
            <a:avLst/>
          </a:prstGeom>
          <a:noFill/>
          <a:ln w="9525">
            <a:solidFill>
              <a:schemeClr val="bg1"/>
            </a:solid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n-US" sz="1000" b="1" u="sng" dirty="0" smtClean="0">
                <a:solidFill>
                  <a:srgbClr val="0070C0"/>
                </a:solidFill>
                <a:ea typeface="Calibri" pitchFamily="34" charset="0"/>
                <a:cs typeface="Times New Roman" pitchFamily="18" charset="0"/>
              </a:rPr>
              <a:t>KEY</a:t>
            </a:r>
          </a:p>
          <a:p>
            <a:pPr fontAlgn="base">
              <a:spcBef>
                <a:spcPct val="0"/>
              </a:spcBef>
              <a:spcAft>
                <a:spcPct val="0"/>
              </a:spcAft>
            </a:pPr>
            <a:endParaRPr lang="en-US" sz="1000" b="1" dirty="0" smtClean="0">
              <a:solidFill>
                <a:srgbClr val="0070C0"/>
              </a:solidFill>
              <a:ea typeface="Calibri" pitchFamily="34" charset="0"/>
              <a:cs typeface="Times New Roman" pitchFamily="18" charset="0"/>
            </a:endParaRPr>
          </a:p>
          <a:p>
            <a:pPr fontAlgn="base">
              <a:spcBef>
                <a:spcPct val="0"/>
              </a:spcBef>
              <a:spcAft>
                <a:spcPct val="0"/>
              </a:spcAft>
            </a:pPr>
            <a:r>
              <a:rPr lang="en-US" sz="1000" b="1" dirty="0" smtClean="0">
                <a:solidFill>
                  <a:srgbClr val="0070C0"/>
                </a:solidFill>
                <a:ea typeface="Calibri" pitchFamily="34" charset="0"/>
                <a:cs typeface="Times New Roman" pitchFamily="18" charset="0"/>
              </a:rPr>
              <a:t>S=START POSITION </a:t>
            </a:r>
          </a:p>
          <a:p>
            <a:pPr fontAlgn="base">
              <a:spcBef>
                <a:spcPct val="0"/>
              </a:spcBef>
              <a:spcAft>
                <a:spcPct val="0"/>
              </a:spcAft>
            </a:pPr>
            <a:r>
              <a:rPr lang="en-US" sz="1000" b="1" dirty="0" smtClean="0">
                <a:solidFill>
                  <a:srgbClr val="0070C0"/>
                </a:solidFill>
                <a:ea typeface="Calibri" pitchFamily="34" charset="0"/>
                <a:cs typeface="Times New Roman" pitchFamily="18" charset="0"/>
              </a:rPr>
              <a:t>E=END POSITION</a:t>
            </a:r>
          </a:p>
          <a:p>
            <a:pPr fontAlgn="base">
              <a:spcBef>
                <a:spcPct val="0"/>
              </a:spcBef>
              <a:spcAft>
                <a:spcPct val="0"/>
              </a:spcAft>
            </a:pPr>
            <a:r>
              <a:rPr lang="en-US" sz="1000" b="1" dirty="0" smtClean="0">
                <a:solidFill>
                  <a:srgbClr val="0070C0"/>
                </a:solidFill>
                <a:ea typeface="Calibri" pitchFamily="34" charset="0"/>
                <a:cs typeface="Times New Roman" pitchFamily="18" charset="0"/>
              </a:rPr>
              <a:t>R=REWARD (green if earned)</a:t>
            </a:r>
          </a:p>
          <a:p>
            <a:r>
              <a:rPr lang="en-US" sz="1000" b="1" dirty="0" smtClean="0">
                <a:solidFill>
                  <a:srgbClr val="0070C0"/>
                </a:solidFill>
                <a:sym typeface="Symbol"/>
              </a:rPr>
              <a:t> </a:t>
            </a:r>
            <a:r>
              <a:rPr lang="en-US" sz="1000" b="1" dirty="0" smtClean="0">
                <a:solidFill>
                  <a:srgbClr val="0070C0"/>
                </a:solidFill>
                <a:ea typeface="Calibri" pitchFamily="34" charset="0"/>
                <a:cs typeface="Times New Roman" pitchFamily="18" charset="0"/>
              </a:rPr>
              <a:t>=enhanced inhibitory oscillation</a:t>
            </a:r>
          </a:p>
          <a:p>
            <a:pPr marL="117475" fontAlgn="base">
              <a:spcBef>
                <a:spcPct val="0"/>
              </a:spcBef>
              <a:spcAft>
                <a:spcPct val="0"/>
              </a:spcAft>
            </a:pPr>
            <a:r>
              <a:rPr lang="en-US" sz="1000" b="1" dirty="0" smtClean="0">
                <a:solidFill>
                  <a:srgbClr val="0070C0"/>
                </a:solidFill>
                <a:ea typeface="Calibri" pitchFamily="34" charset="0"/>
                <a:cs typeface="Times New Roman" pitchFamily="18" charset="0"/>
              </a:rPr>
              <a:t>(resets prefrontal activity </a:t>
            </a:r>
          </a:p>
          <a:p>
            <a:pPr marL="117475" fontAlgn="base">
              <a:spcBef>
                <a:spcPct val="0"/>
              </a:spcBef>
              <a:spcAft>
                <a:spcPct val="0"/>
              </a:spcAft>
            </a:pPr>
            <a:r>
              <a:rPr lang="en-US" sz="1000" b="1" dirty="0" smtClean="0">
                <a:solidFill>
                  <a:srgbClr val="0070C0"/>
                </a:solidFill>
                <a:ea typeface="Calibri" pitchFamily="34" charset="0"/>
                <a:cs typeface="Times New Roman" pitchFamily="18" charset="0"/>
              </a:rPr>
              <a:t>if not enhanced by prior reward)</a:t>
            </a:r>
            <a:endParaRPr lang="en-US" sz="1000" b="1" dirty="0" smtClean="0">
              <a:solidFill>
                <a:srgbClr val="0070C0"/>
              </a:solidFill>
            </a:endParaRPr>
          </a:p>
        </p:txBody>
      </p:sp>
      <p:grpSp>
        <p:nvGrpSpPr>
          <p:cNvPr id="34" name="Group 142"/>
          <p:cNvGrpSpPr/>
          <p:nvPr/>
        </p:nvGrpSpPr>
        <p:grpSpPr>
          <a:xfrm>
            <a:off x="2263775" y="5190288"/>
            <a:ext cx="1089025" cy="1292890"/>
            <a:chOff x="4850209" y="5190288"/>
            <a:chExt cx="1089025" cy="1292890"/>
          </a:xfrm>
        </p:grpSpPr>
        <p:pic>
          <p:nvPicPr>
            <p:cNvPr id="35" name="Picture 3"/>
            <p:cNvPicPr>
              <a:picLocks noChangeAspect="1" noChangeArrowheads="1"/>
            </p:cNvPicPr>
            <p:nvPr/>
          </p:nvPicPr>
          <p:blipFill>
            <a:blip r:embed="rId8" cstate="print"/>
            <a:srcRect/>
            <a:stretch>
              <a:fillRect/>
            </a:stretch>
          </p:blipFill>
          <p:spPr bwMode="auto">
            <a:xfrm>
              <a:off x="4850209" y="5190288"/>
              <a:ext cx="1089025" cy="1292890"/>
            </a:xfrm>
            <a:prstGeom prst="rect">
              <a:avLst/>
            </a:prstGeom>
            <a:noFill/>
            <a:ln w="9525">
              <a:noFill/>
              <a:miter lim="800000"/>
              <a:headEnd/>
              <a:tailEnd/>
            </a:ln>
            <a:effectLst/>
          </p:spPr>
        </p:pic>
        <p:sp>
          <p:nvSpPr>
            <p:cNvPr id="36" name="Rectangle 35"/>
            <p:cNvSpPr/>
            <p:nvPr/>
          </p:nvSpPr>
          <p:spPr bwMode="auto">
            <a:xfrm>
              <a:off x="4953000" y="5257800"/>
              <a:ext cx="152400" cy="76200"/>
            </a:xfrm>
            <a:prstGeom prst="rect">
              <a:avLst/>
            </a:prstGeom>
            <a:solidFill>
              <a:srgbClr val="FFC1C1"/>
            </a:solidFill>
            <a:ln w="9525" cap="flat" cmpd="sng" algn="ctr">
              <a:solidFill>
                <a:srgbClr val="FFC1C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algn="ctr" fontAlgn="base">
                <a:spcBef>
                  <a:spcPct val="0"/>
                </a:spcBef>
                <a:spcAft>
                  <a:spcPct val="0"/>
                </a:spcAft>
              </a:pPr>
              <a:endParaRPr lang="en-US" smtClean="0">
                <a:solidFill>
                  <a:prstClr val="white"/>
                </a:solidFill>
                <a:latin typeface="Arial Narrow" pitchFamily="34" charset="0"/>
              </a:endParaRPr>
            </a:p>
          </p:txBody>
        </p:sp>
      </p:grpSp>
      <p:sp>
        <p:nvSpPr>
          <p:cNvPr id="37" name="Freeform 36"/>
          <p:cNvSpPr/>
          <p:nvPr/>
        </p:nvSpPr>
        <p:spPr bwMode="auto">
          <a:xfrm>
            <a:off x="2441046" y="5326813"/>
            <a:ext cx="406929" cy="523875"/>
          </a:xfrm>
          <a:custGeom>
            <a:avLst/>
            <a:gdLst>
              <a:gd name="connsiteX0" fmla="*/ 406929 w 406929"/>
              <a:gd name="connsiteY0" fmla="*/ 523875 h 523875"/>
              <a:gd name="connsiteX1" fmla="*/ 359304 w 406929"/>
              <a:gd name="connsiteY1" fmla="*/ 482600 h 523875"/>
              <a:gd name="connsiteX2" fmla="*/ 356129 w 406929"/>
              <a:gd name="connsiteY2" fmla="*/ 346075 h 523875"/>
              <a:gd name="connsiteX3" fmla="*/ 356129 w 406929"/>
              <a:gd name="connsiteY3" fmla="*/ 231775 h 523875"/>
              <a:gd name="connsiteX4" fmla="*/ 251354 w 406929"/>
              <a:gd name="connsiteY4" fmla="*/ 206375 h 523875"/>
              <a:gd name="connsiteX5" fmla="*/ 64029 w 406929"/>
              <a:gd name="connsiteY5" fmla="*/ 203200 h 523875"/>
              <a:gd name="connsiteX6" fmla="*/ 10054 w 406929"/>
              <a:gd name="connsiteY6" fmla="*/ 187325 h 523875"/>
              <a:gd name="connsiteX7" fmla="*/ 3704 w 406929"/>
              <a:gd name="connsiteY7" fmla="*/ 0 h 52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6929" h="523875">
                <a:moveTo>
                  <a:pt x="406929" y="523875"/>
                </a:moveTo>
                <a:cubicBezTo>
                  <a:pt x="387350" y="518054"/>
                  <a:pt x="367771" y="512233"/>
                  <a:pt x="359304" y="482600"/>
                </a:cubicBezTo>
                <a:cubicBezTo>
                  <a:pt x="350837" y="452967"/>
                  <a:pt x="356658" y="387879"/>
                  <a:pt x="356129" y="346075"/>
                </a:cubicBezTo>
                <a:cubicBezTo>
                  <a:pt x="355600" y="304271"/>
                  <a:pt x="373592" y="255058"/>
                  <a:pt x="356129" y="231775"/>
                </a:cubicBezTo>
                <a:cubicBezTo>
                  <a:pt x="338667" y="208492"/>
                  <a:pt x="300037" y="211138"/>
                  <a:pt x="251354" y="206375"/>
                </a:cubicBezTo>
                <a:cubicBezTo>
                  <a:pt x="202671" y="201613"/>
                  <a:pt x="104246" y="206375"/>
                  <a:pt x="64029" y="203200"/>
                </a:cubicBezTo>
                <a:cubicBezTo>
                  <a:pt x="23812" y="200025"/>
                  <a:pt x="20108" y="221192"/>
                  <a:pt x="10054" y="187325"/>
                </a:cubicBezTo>
                <a:cubicBezTo>
                  <a:pt x="0" y="153458"/>
                  <a:pt x="1852" y="76729"/>
                  <a:pt x="3704" y="0"/>
                </a:cubicBezTo>
              </a:path>
            </a:pathLst>
          </a:custGeom>
          <a:noFill/>
          <a:ln w="28575" cap="flat" cmpd="sng" algn="ctr">
            <a:solidFill>
              <a:srgbClr val="00B050"/>
            </a:solidFill>
            <a:prstDash val="sysDash"/>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algn="ctr" fontAlgn="base">
              <a:spcBef>
                <a:spcPct val="0"/>
              </a:spcBef>
              <a:spcAft>
                <a:spcPct val="0"/>
              </a:spcAft>
            </a:pPr>
            <a:endParaRPr lang="en-US" smtClean="0">
              <a:solidFill>
                <a:prstClr val="white"/>
              </a:solidFill>
              <a:latin typeface="Arial Narrow" pitchFamily="34" charset="0"/>
            </a:endParaRPr>
          </a:p>
        </p:txBody>
      </p:sp>
      <p:sp>
        <p:nvSpPr>
          <p:cNvPr id="38" name="Rectangle 37"/>
          <p:cNvSpPr/>
          <p:nvPr/>
        </p:nvSpPr>
        <p:spPr>
          <a:xfrm>
            <a:off x="2862590" y="5715000"/>
            <a:ext cx="185410" cy="253916"/>
          </a:xfrm>
          <a:prstGeom prst="rect">
            <a:avLst/>
          </a:prstGeom>
          <a:solidFill>
            <a:srgbClr val="FFFF00"/>
          </a:solidFill>
        </p:spPr>
        <p:txBody>
          <a:bodyPr wrap="square">
            <a:spAutoFit/>
          </a:bodyPr>
          <a:lstStyle/>
          <a:p>
            <a:pPr algn="ctr"/>
            <a:r>
              <a:rPr lang="en-US" sz="1050" b="1" dirty="0" smtClean="0">
                <a:solidFill>
                  <a:prstClr val="black"/>
                </a:solidFill>
                <a:latin typeface="Arial Narrow" pitchFamily="34" charset="0"/>
              </a:rPr>
              <a:t>S</a:t>
            </a:r>
            <a:endParaRPr lang="en-US" sz="1050" dirty="0">
              <a:solidFill>
                <a:prstClr val="black"/>
              </a:solidFill>
              <a:latin typeface="Arial Narrow" pitchFamily="34" charset="0"/>
            </a:endParaRPr>
          </a:p>
        </p:txBody>
      </p:sp>
      <p:pic>
        <p:nvPicPr>
          <p:cNvPr id="39" name="Picture 6" descr="C:\DOCUME~1\Goodman\LOCALS~1\Temp\SNAGHTML1e047502.PNG"/>
          <p:cNvPicPr>
            <a:picLocks noChangeAspect="1" noChangeArrowheads="1"/>
          </p:cNvPicPr>
          <p:nvPr/>
        </p:nvPicPr>
        <p:blipFill>
          <a:blip r:embed="rId10" cstate="print"/>
          <a:srcRect/>
          <a:stretch>
            <a:fillRect/>
          </a:stretch>
        </p:blipFill>
        <p:spPr bwMode="auto">
          <a:xfrm>
            <a:off x="2214166" y="4958384"/>
            <a:ext cx="275463" cy="299416"/>
          </a:xfrm>
          <a:prstGeom prst="rect">
            <a:avLst/>
          </a:prstGeom>
          <a:noFill/>
        </p:spPr>
      </p:pic>
      <p:cxnSp>
        <p:nvCxnSpPr>
          <p:cNvPr id="40" name="Straight Arrow Connector 39"/>
          <p:cNvCxnSpPr/>
          <p:nvPr/>
        </p:nvCxnSpPr>
        <p:spPr bwMode="auto">
          <a:xfrm flipV="1">
            <a:off x="609600" y="847154"/>
            <a:ext cx="495696" cy="1819846"/>
          </a:xfrm>
          <a:prstGeom prst="straightConnector1">
            <a:avLst/>
          </a:prstGeom>
          <a:noFill/>
          <a:ln w="9525" cap="flat" cmpd="sng" algn="ctr">
            <a:solidFill>
              <a:srgbClr val="FF0000"/>
            </a:solidFill>
            <a:prstDash val="solid"/>
            <a:round/>
            <a:headEnd type="none" w="med" len="med"/>
            <a:tailEnd type="arrow"/>
          </a:ln>
          <a:effectLst/>
        </p:spPr>
      </p:cxnSp>
      <p:sp>
        <p:nvSpPr>
          <p:cNvPr id="41" name="Rectangle 40"/>
          <p:cNvSpPr/>
          <p:nvPr/>
        </p:nvSpPr>
        <p:spPr>
          <a:xfrm>
            <a:off x="1082830" y="508600"/>
            <a:ext cx="436338" cy="338554"/>
          </a:xfrm>
          <a:prstGeom prst="rect">
            <a:avLst/>
          </a:prstGeom>
        </p:spPr>
        <p:txBody>
          <a:bodyPr wrap="none">
            <a:spAutoFit/>
          </a:bodyPr>
          <a:lstStyle/>
          <a:p>
            <a:pPr algn="r"/>
            <a:r>
              <a:rPr lang="en-US" sz="1600" b="1" u="sng" dirty="0" smtClean="0">
                <a:solidFill>
                  <a:srgbClr val="FF0000"/>
                </a:solidFill>
                <a:latin typeface="Arial Narrow" pitchFamily="34" charset="0"/>
              </a:rPr>
              <a:t>PM</a:t>
            </a:r>
          </a:p>
        </p:txBody>
      </p:sp>
      <p:sp>
        <p:nvSpPr>
          <p:cNvPr id="76" name="Rectangle 75"/>
          <p:cNvSpPr/>
          <p:nvPr/>
        </p:nvSpPr>
        <p:spPr>
          <a:xfrm>
            <a:off x="216465" y="76200"/>
            <a:ext cx="1301959" cy="276999"/>
          </a:xfrm>
          <a:prstGeom prst="rect">
            <a:avLst/>
          </a:prstGeom>
        </p:spPr>
        <p:txBody>
          <a:bodyPr wrap="none">
            <a:spAutoFit/>
          </a:bodyPr>
          <a:lstStyle/>
          <a:p>
            <a:pPr algn="r"/>
            <a:r>
              <a:rPr lang="en-US" sz="1200" b="1" u="sng" dirty="0" smtClean="0">
                <a:solidFill>
                  <a:prstClr val="black"/>
                </a:solidFill>
              </a:rPr>
              <a:t>FIELD POTENTIAL</a:t>
            </a:r>
            <a:endParaRPr lang="en-US" sz="1200" b="1" u="sng" dirty="0" smtClean="0">
              <a:solidFill>
                <a:prstClr val="black"/>
              </a:solidFill>
              <a:latin typeface="Arial Narrow" pitchFamily="34" charset="0"/>
            </a:endParaRPr>
          </a:p>
        </p:txBody>
      </p:sp>
      <p:grpSp>
        <p:nvGrpSpPr>
          <p:cNvPr id="78" name="Group 77"/>
          <p:cNvGrpSpPr/>
          <p:nvPr/>
        </p:nvGrpSpPr>
        <p:grpSpPr>
          <a:xfrm>
            <a:off x="1379615" y="-1"/>
            <a:ext cx="261610" cy="5029201"/>
            <a:chOff x="3929390" y="-243990"/>
            <a:chExt cx="261610" cy="5029201"/>
          </a:xfrm>
        </p:grpSpPr>
        <p:sp>
          <p:nvSpPr>
            <p:cNvPr id="80" name="Rectangle 79"/>
            <p:cNvSpPr/>
            <p:nvPr/>
          </p:nvSpPr>
          <p:spPr>
            <a:xfrm>
              <a:off x="3929390" y="4523601"/>
              <a:ext cx="261610" cy="261610"/>
            </a:xfrm>
            <a:prstGeom prst="rect">
              <a:avLst/>
            </a:prstGeom>
            <a:solidFill>
              <a:srgbClr val="FFFF00"/>
            </a:solidFill>
          </p:spPr>
          <p:txBody>
            <a:bodyPr wrap="none">
              <a:spAutoFit/>
            </a:bodyPr>
            <a:lstStyle/>
            <a:p>
              <a:pPr algn="r"/>
              <a:r>
                <a:rPr lang="en-US" sz="1050" b="1" u="sng" dirty="0" smtClean="0">
                  <a:solidFill>
                    <a:prstClr val="black"/>
                  </a:solidFill>
                  <a:latin typeface="Arial Narrow" pitchFamily="34" charset="0"/>
                </a:rPr>
                <a:t>S</a:t>
              </a:r>
              <a:endParaRPr lang="en-US" sz="1050" u="sng" dirty="0">
                <a:solidFill>
                  <a:prstClr val="black"/>
                </a:solidFill>
                <a:latin typeface="Arial Narrow" pitchFamily="34" charset="0"/>
              </a:endParaRPr>
            </a:p>
          </p:txBody>
        </p:sp>
        <p:cxnSp>
          <p:nvCxnSpPr>
            <p:cNvPr id="81" name="Straight Connector 80"/>
            <p:cNvCxnSpPr/>
            <p:nvPr/>
          </p:nvCxnSpPr>
          <p:spPr bwMode="auto">
            <a:xfrm rot="5400000" flipH="1" flipV="1">
              <a:off x="1665780" y="2164005"/>
              <a:ext cx="4815992" cy="1"/>
            </a:xfrm>
            <a:prstGeom prst="line">
              <a:avLst/>
            </a:prstGeom>
            <a:noFill/>
            <a:ln w="9525" cap="flat" cmpd="sng" algn="ctr">
              <a:solidFill>
                <a:srgbClr val="FFFF00"/>
              </a:solidFill>
              <a:prstDash val="solid"/>
              <a:round/>
              <a:headEnd type="none" w="med" len="med"/>
              <a:tailEnd type="none" w="med" len="med"/>
            </a:ln>
            <a:effectLst/>
          </p:spPr>
        </p:cxnSp>
      </p:grpSp>
      <p:grpSp>
        <p:nvGrpSpPr>
          <p:cNvPr id="82" name="Group 81"/>
          <p:cNvGrpSpPr/>
          <p:nvPr/>
        </p:nvGrpSpPr>
        <p:grpSpPr>
          <a:xfrm>
            <a:off x="2986405" y="-2"/>
            <a:ext cx="1258824" cy="5030191"/>
            <a:chOff x="5462016" y="457197"/>
            <a:chExt cx="1258824" cy="4572992"/>
          </a:xfrm>
        </p:grpSpPr>
        <p:grpSp>
          <p:nvGrpSpPr>
            <p:cNvPr id="83" name="Group 82"/>
            <p:cNvGrpSpPr/>
            <p:nvPr/>
          </p:nvGrpSpPr>
          <p:grpSpPr>
            <a:xfrm>
              <a:off x="6446520" y="457197"/>
              <a:ext cx="274320" cy="4572003"/>
              <a:chOff x="3931920" y="213208"/>
              <a:chExt cx="274320" cy="4572003"/>
            </a:xfrm>
          </p:grpSpPr>
          <p:sp>
            <p:nvSpPr>
              <p:cNvPr id="93" name="Rectangle 92"/>
              <p:cNvSpPr/>
              <p:nvPr/>
            </p:nvSpPr>
            <p:spPr>
              <a:xfrm>
                <a:off x="3931920" y="4510891"/>
                <a:ext cx="274320" cy="274320"/>
              </a:xfrm>
              <a:prstGeom prst="rect">
                <a:avLst/>
              </a:prstGeom>
              <a:solidFill>
                <a:srgbClr val="FFFF00"/>
              </a:solidFill>
            </p:spPr>
            <p:txBody>
              <a:bodyPr wrap="none">
                <a:spAutoFit/>
              </a:bodyPr>
              <a:lstStyle/>
              <a:p>
                <a:pPr algn="r">
                  <a:defRPr/>
                </a:pPr>
                <a:r>
                  <a:rPr lang="en-US" sz="1050" b="1" u="sng" kern="0" dirty="0" smtClean="0">
                    <a:solidFill>
                      <a:sysClr val="windowText" lastClr="000000"/>
                    </a:solidFill>
                    <a:latin typeface="Arial Narrow" pitchFamily="34" charset="0"/>
                  </a:rPr>
                  <a:t>S</a:t>
                </a:r>
                <a:endParaRPr lang="en-US" sz="1050" u="sng" kern="0" dirty="0">
                  <a:solidFill>
                    <a:sysClr val="windowText" lastClr="000000"/>
                  </a:solidFill>
                  <a:latin typeface="Arial Narrow" pitchFamily="34" charset="0"/>
                </a:endParaRPr>
              </a:p>
            </p:txBody>
          </p:sp>
          <p:cxnSp>
            <p:nvCxnSpPr>
              <p:cNvPr id="94" name="Straight Connector 93"/>
              <p:cNvCxnSpPr/>
              <p:nvPr/>
            </p:nvCxnSpPr>
            <p:spPr bwMode="auto">
              <a:xfrm rot="16200000" flipV="1">
                <a:off x="1790371" y="2392604"/>
                <a:ext cx="4358794" cy="1"/>
              </a:xfrm>
              <a:prstGeom prst="line">
                <a:avLst/>
              </a:prstGeom>
              <a:noFill/>
              <a:ln w="9525" cap="flat" cmpd="sng" algn="ctr">
                <a:solidFill>
                  <a:srgbClr val="FFFF00"/>
                </a:solidFill>
                <a:prstDash val="solid"/>
                <a:round/>
                <a:headEnd type="none" w="med" len="med"/>
                <a:tailEnd type="none" w="med" len="med"/>
              </a:ln>
              <a:effectLst/>
            </p:spPr>
          </p:cxnSp>
        </p:grpSp>
        <p:grpSp>
          <p:nvGrpSpPr>
            <p:cNvPr id="84" name="Group 66"/>
            <p:cNvGrpSpPr/>
            <p:nvPr/>
          </p:nvGrpSpPr>
          <p:grpSpPr>
            <a:xfrm>
              <a:off x="5462016" y="457197"/>
              <a:ext cx="261610" cy="4572003"/>
              <a:chOff x="3785616" y="213208"/>
              <a:chExt cx="261610" cy="4572003"/>
            </a:xfrm>
          </p:grpSpPr>
          <p:sp>
            <p:nvSpPr>
              <p:cNvPr id="91" name="Rectangle 90"/>
              <p:cNvSpPr/>
              <p:nvPr/>
            </p:nvSpPr>
            <p:spPr>
              <a:xfrm>
                <a:off x="3785616" y="4510891"/>
                <a:ext cx="261610" cy="274320"/>
              </a:xfrm>
              <a:prstGeom prst="rect">
                <a:avLst/>
              </a:prstGeom>
              <a:solidFill>
                <a:srgbClr val="FFC1C1"/>
              </a:solidFill>
              <a:ln>
                <a:noFill/>
              </a:ln>
            </p:spPr>
            <p:txBody>
              <a:bodyPr wrap="none">
                <a:spAutoFit/>
              </a:bodyPr>
              <a:lstStyle/>
              <a:p>
                <a:pPr algn="r">
                  <a:defRPr/>
                </a:pPr>
                <a:r>
                  <a:rPr lang="en-US" sz="1050" b="1" u="sng" kern="0" dirty="0" smtClean="0">
                    <a:solidFill>
                      <a:sysClr val="windowText" lastClr="000000"/>
                    </a:solidFill>
                    <a:latin typeface="Arial Narrow" pitchFamily="34" charset="0"/>
                  </a:rPr>
                  <a:t>E</a:t>
                </a:r>
                <a:endParaRPr lang="en-US" sz="1050" u="sng" kern="0" dirty="0">
                  <a:solidFill>
                    <a:sysClr val="windowText" lastClr="000000"/>
                  </a:solidFill>
                  <a:latin typeface="Arial Narrow" pitchFamily="34" charset="0"/>
                </a:endParaRPr>
              </a:p>
            </p:txBody>
          </p:sp>
          <p:cxnSp>
            <p:nvCxnSpPr>
              <p:cNvPr id="92" name="Straight Connector 91"/>
              <p:cNvCxnSpPr/>
              <p:nvPr/>
            </p:nvCxnSpPr>
            <p:spPr bwMode="auto">
              <a:xfrm rot="16200000" flipV="1">
                <a:off x="1850061" y="2392604"/>
                <a:ext cx="4358793" cy="1"/>
              </a:xfrm>
              <a:prstGeom prst="line">
                <a:avLst/>
              </a:prstGeom>
              <a:noFill/>
              <a:ln w="9525" cap="flat" cmpd="sng" algn="ctr">
                <a:solidFill>
                  <a:srgbClr val="FFC1C1"/>
                </a:solidFill>
                <a:prstDash val="solid"/>
                <a:round/>
                <a:headEnd type="none" w="med" len="med"/>
                <a:tailEnd type="none" w="med" len="med"/>
              </a:ln>
              <a:effectLst/>
            </p:spPr>
          </p:cxnSp>
        </p:grpSp>
        <p:grpSp>
          <p:nvGrpSpPr>
            <p:cNvPr id="85" name="Group 108"/>
            <p:cNvGrpSpPr/>
            <p:nvPr/>
          </p:nvGrpSpPr>
          <p:grpSpPr>
            <a:xfrm>
              <a:off x="5718741" y="457200"/>
              <a:ext cx="502991" cy="4572000"/>
              <a:chOff x="8311540" y="381000"/>
              <a:chExt cx="278349" cy="4572000"/>
            </a:xfrm>
          </p:grpSpPr>
          <p:sp>
            <p:nvSpPr>
              <p:cNvPr id="89" name="Rectangle 88"/>
              <p:cNvSpPr/>
              <p:nvPr/>
            </p:nvSpPr>
            <p:spPr bwMode="auto">
              <a:xfrm>
                <a:off x="8311579" y="381000"/>
                <a:ext cx="278310" cy="4297680"/>
              </a:xfrm>
              <a:prstGeom prst="rect">
                <a:avLst/>
              </a:prstGeom>
              <a:solidFill>
                <a:srgbClr val="92D050">
                  <a:alpha val="24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fontAlgn="base">
                  <a:spcBef>
                    <a:spcPct val="0"/>
                  </a:spcBef>
                  <a:spcAft>
                    <a:spcPct val="0"/>
                  </a:spcAft>
                  <a:defRPr/>
                </a:pPr>
                <a:endParaRPr lang="en-US" u="sng" kern="0" dirty="0" smtClean="0">
                  <a:solidFill>
                    <a:sysClr val="windowText" lastClr="000000"/>
                  </a:solidFill>
                  <a:latin typeface="Arial Narrow" pitchFamily="34" charset="0"/>
                </a:endParaRPr>
              </a:p>
              <a:p>
                <a:pPr algn="ctr" fontAlgn="base">
                  <a:spcBef>
                    <a:spcPct val="0"/>
                  </a:spcBef>
                  <a:spcAft>
                    <a:spcPct val="0"/>
                  </a:spcAft>
                  <a:defRPr/>
                </a:pPr>
                <a:endParaRPr lang="en-US" u="sng" kern="0" dirty="0" smtClean="0">
                  <a:solidFill>
                    <a:sysClr val="windowText" lastClr="000000"/>
                  </a:solidFill>
                </a:endParaRPr>
              </a:p>
              <a:p>
                <a:pPr algn="ctr" fontAlgn="base">
                  <a:spcBef>
                    <a:spcPct val="0"/>
                  </a:spcBef>
                  <a:spcAft>
                    <a:spcPct val="0"/>
                  </a:spcAft>
                  <a:defRPr/>
                </a:pPr>
                <a:endParaRPr lang="en-US" u="sng" kern="0" dirty="0" smtClean="0">
                  <a:solidFill>
                    <a:sysClr val="windowText" lastClr="000000"/>
                  </a:solidFill>
                  <a:latin typeface="Arial Narrow" pitchFamily="34" charset="0"/>
                </a:endParaRPr>
              </a:p>
              <a:p>
                <a:pPr algn="ctr" fontAlgn="base">
                  <a:spcBef>
                    <a:spcPct val="0"/>
                  </a:spcBef>
                  <a:spcAft>
                    <a:spcPct val="0"/>
                  </a:spcAft>
                  <a:defRPr/>
                </a:pPr>
                <a:endParaRPr lang="en-US" u="sng" kern="0" dirty="0" smtClean="0">
                  <a:solidFill>
                    <a:sysClr val="windowText" lastClr="000000"/>
                  </a:solidFill>
                </a:endParaRPr>
              </a:p>
              <a:p>
                <a:pPr algn="ctr" fontAlgn="base">
                  <a:spcBef>
                    <a:spcPct val="0"/>
                  </a:spcBef>
                  <a:spcAft>
                    <a:spcPct val="0"/>
                  </a:spcAft>
                  <a:defRPr/>
                </a:pPr>
                <a:endParaRPr lang="en-US" u="sng" kern="0" dirty="0" smtClean="0">
                  <a:solidFill>
                    <a:sysClr val="windowText" lastClr="000000"/>
                  </a:solidFill>
                  <a:latin typeface="Arial Narrow" pitchFamily="34" charset="0"/>
                </a:endParaRPr>
              </a:p>
              <a:p>
                <a:pPr algn="ctr" fontAlgn="base">
                  <a:spcBef>
                    <a:spcPct val="0"/>
                  </a:spcBef>
                  <a:spcAft>
                    <a:spcPct val="0"/>
                  </a:spcAft>
                  <a:defRPr/>
                </a:pPr>
                <a:endParaRPr lang="en-US" u="sng" kern="0" dirty="0" smtClean="0">
                  <a:solidFill>
                    <a:sysClr val="windowText" lastClr="000000"/>
                  </a:solidFill>
                </a:endParaRPr>
              </a:p>
              <a:p>
                <a:pPr algn="ctr" fontAlgn="base">
                  <a:spcBef>
                    <a:spcPct val="0"/>
                  </a:spcBef>
                  <a:spcAft>
                    <a:spcPct val="0"/>
                  </a:spcAft>
                  <a:defRPr/>
                </a:pPr>
                <a:endParaRPr lang="en-US" u="sng" kern="0" dirty="0" smtClean="0">
                  <a:solidFill>
                    <a:sysClr val="windowText" lastClr="000000"/>
                  </a:solidFill>
                  <a:latin typeface="Arial Narrow" pitchFamily="34" charset="0"/>
                </a:endParaRPr>
              </a:p>
              <a:p>
                <a:pPr algn="ctr" fontAlgn="base">
                  <a:spcBef>
                    <a:spcPct val="0"/>
                  </a:spcBef>
                  <a:spcAft>
                    <a:spcPct val="0"/>
                  </a:spcAft>
                  <a:defRPr/>
                </a:pPr>
                <a:endParaRPr lang="en-US" u="sng" kern="0" dirty="0" smtClean="0">
                  <a:solidFill>
                    <a:sysClr val="windowText" lastClr="000000"/>
                  </a:solidFill>
                </a:endParaRPr>
              </a:p>
              <a:p>
                <a:pPr algn="ctr" fontAlgn="base">
                  <a:spcBef>
                    <a:spcPct val="0"/>
                  </a:spcBef>
                  <a:spcAft>
                    <a:spcPct val="0"/>
                  </a:spcAft>
                  <a:defRPr/>
                </a:pPr>
                <a:endParaRPr lang="en-US" u="sng" kern="0" dirty="0" smtClean="0">
                  <a:solidFill>
                    <a:sysClr val="windowText" lastClr="000000"/>
                  </a:solidFill>
                  <a:latin typeface="Arial Narrow" pitchFamily="34" charset="0"/>
                </a:endParaRPr>
              </a:p>
              <a:p>
                <a:pPr algn="ctr" fontAlgn="base">
                  <a:spcBef>
                    <a:spcPct val="0"/>
                  </a:spcBef>
                  <a:spcAft>
                    <a:spcPct val="0"/>
                  </a:spcAft>
                  <a:defRPr/>
                </a:pPr>
                <a:endParaRPr lang="en-US" u="sng" kern="0" dirty="0" smtClean="0">
                  <a:solidFill>
                    <a:sysClr val="windowText" lastClr="000000"/>
                  </a:solidFill>
                </a:endParaRPr>
              </a:p>
              <a:p>
                <a:pPr algn="ctr" fontAlgn="base">
                  <a:spcBef>
                    <a:spcPct val="0"/>
                  </a:spcBef>
                  <a:spcAft>
                    <a:spcPct val="0"/>
                  </a:spcAft>
                  <a:defRPr/>
                </a:pPr>
                <a:endParaRPr lang="en-US" u="sng" kern="0" dirty="0" smtClean="0">
                  <a:solidFill>
                    <a:sysClr val="windowText" lastClr="000000"/>
                  </a:solidFill>
                  <a:latin typeface="Arial Narrow" pitchFamily="34" charset="0"/>
                </a:endParaRPr>
              </a:p>
              <a:p>
                <a:pPr algn="ctr" fontAlgn="base">
                  <a:spcBef>
                    <a:spcPct val="0"/>
                  </a:spcBef>
                  <a:spcAft>
                    <a:spcPct val="0"/>
                  </a:spcAft>
                  <a:defRPr/>
                </a:pPr>
                <a:endParaRPr lang="en-US" u="sng" kern="0" dirty="0" smtClean="0">
                  <a:solidFill>
                    <a:sysClr val="windowText" lastClr="000000"/>
                  </a:solidFill>
                </a:endParaRPr>
              </a:p>
              <a:p>
                <a:pPr algn="ctr" fontAlgn="base">
                  <a:spcBef>
                    <a:spcPct val="0"/>
                  </a:spcBef>
                  <a:spcAft>
                    <a:spcPct val="0"/>
                  </a:spcAft>
                  <a:defRPr/>
                </a:pPr>
                <a:endParaRPr lang="en-US" u="sng" kern="0" dirty="0" smtClean="0">
                  <a:solidFill>
                    <a:sysClr val="windowText" lastClr="000000"/>
                  </a:solidFill>
                  <a:latin typeface="Arial Narrow" pitchFamily="34" charset="0"/>
                </a:endParaRPr>
              </a:p>
              <a:p>
                <a:pPr algn="ctr" fontAlgn="base">
                  <a:spcBef>
                    <a:spcPct val="0"/>
                  </a:spcBef>
                  <a:spcAft>
                    <a:spcPct val="0"/>
                  </a:spcAft>
                  <a:defRPr/>
                </a:pPr>
                <a:endParaRPr lang="en-US" u="sng" kern="0" dirty="0" smtClean="0">
                  <a:solidFill>
                    <a:sysClr val="windowText" lastClr="000000"/>
                  </a:solidFill>
                  <a:latin typeface="Arial Narrow" pitchFamily="34" charset="0"/>
                </a:endParaRPr>
              </a:p>
            </p:txBody>
          </p:sp>
          <p:sp>
            <p:nvSpPr>
              <p:cNvPr id="90" name="Rectangle 89"/>
              <p:cNvSpPr/>
              <p:nvPr/>
            </p:nvSpPr>
            <p:spPr>
              <a:xfrm>
                <a:off x="8311540" y="4678680"/>
                <a:ext cx="278309" cy="274320"/>
              </a:xfrm>
              <a:prstGeom prst="rect">
                <a:avLst/>
              </a:prstGeom>
              <a:solidFill>
                <a:srgbClr val="D6EDBD"/>
              </a:solidFill>
              <a:ln>
                <a:noFill/>
              </a:ln>
            </p:spPr>
            <p:txBody>
              <a:bodyPr wrap="none">
                <a:spAutoFit/>
              </a:bodyPr>
              <a:lstStyle/>
              <a:p>
                <a:pPr algn="ctr">
                  <a:defRPr/>
                </a:pPr>
                <a:r>
                  <a:rPr lang="en-US" sz="1000" b="1" u="sng" kern="0" dirty="0" smtClean="0">
                    <a:solidFill>
                      <a:sysClr val="windowText" lastClr="000000"/>
                    </a:solidFill>
                    <a:latin typeface="Arial Narrow" pitchFamily="34" charset="0"/>
                  </a:rPr>
                  <a:t>R</a:t>
                </a:r>
                <a:endParaRPr lang="en-US" sz="1000" u="sng" kern="0" dirty="0">
                  <a:solidFill>
                    <a:sysClr val="windowText" lastClr="000000"/>
                  </a:solidFill>
                  <a:latin typeface="Arial Narrow" pitchFamily="34" charset="0"/>
                </a:endParaRPr>
              </a:p>
            </p:txBody>
          </p:sp>
        </p:grpSp>
        <p:grpSp>
          <p:nvGrpSpPr>
            <p:cNvPr id="86" name="Group 96"/>
            <p:cNvGrpSpPr/>
            <p:nvPr/>
          </p:nvGrpSpPr>
          <p:grpSpPr>
            <a:xfrm>
              <a:off x="6208407" y="457199"/>
              <a:ext cx="277029" cy="4572990"/>
              <a:chOff x="8736119" y="382379"/>
              <a:chExt cx="249347" cy="4556430"/>
            </a:xfrm>
          </p:grpSpPr>
          <p:sp>
            <p:nvSpPr>
              <p:cNvPr id="87" name="Rectangle 86"/>
              <p:cNvSpPr/>
              <p:nvPr/>
            </p:nvSpPr>
            <p:spPr>
              <a:xfrm>
                <a:off x="8744695" y="4664489"/>
                <a:ext cx="240771" cy="274320"/>
              </a:xfrm>
              <a:prstGeom prst="rect">
                <a:avLst/>
              </a:prstGeom>
              <a:solidFill>
                <a:srgbClr val="CCCCFF"/>
              </a:solidFill>
              <a:ln>
                <a:noFill/>
              </a:ln>
            </p:spPr>
            <p:txBody>
              <a:bodyPr wrap="none">
                <a:spAutoFit/>
              </a:bodyPr>
              <a:lstStyle/>
              <a:p>
                <a:pPr algn="r">
                  <a:defRPr/>
                </a:pPr>
                <a:r>
                  <a:rPr lang="en-US" sz="1050" u="sng" kern="0" dirty="0" smtClean="0">
                    <a:solidFill>
                      <a:sysClr val="windowText" lastClr="000000"/>
                    </a:solidFill>
                    <a:latin typeface="Symbol" pitchFamily="18" charset="2"/>
                    <a:sym typeface="Symbol"/>
                  </a:rPr>
                  <a:t></a:t>
                </a:r>
                <a:endParaRPr lang="en-US" sz="1050" u="sng" kern="0" dirty="0">
                  <a:solidFill>
                    <a:sysClr val="windowText" lastClr="000000"/>
                  </a:solidFill>
                  <a:latin typeface="Symbol" pitchFamily="18" charset="2"/>
                </a:endParaRPr>
              </a:p>
            </p:txBody>
          </p:sp>
          <p:sp>
            <p:nvSpPr>
              <p:cNvPr id="88" name="Rectangle 87"/>
              <p:cNvSpPr/>
              <p:nvPr/>
            </p:nvSpPr>
            <p:spPr bwMode="auto">
              <a:xfrm>
                <a:off x="8736119" y="382379"/>
                <a:ext cx="246909" cy="4282117"/>
              </a:xfrm>
              <a:prstGeom prst="rect">
                <a:avLst/>
              </a:prstGeom>
              <a:solidFill>
                <a:srgbClr val="8064A2">
                  <a:lumMod val="40000"/>
                  <a:lumOff val="60000"/>
                  <a:alpha val="24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fontAlgn="base">
                  <a:spcBef>
                    <a:spcPct val="0"/>
                  </a:spcBef>
                  <a:spcAft>
                    <a:spcPct val="0"/>
                  </a:spcAft>
                  <a:defRPr/>
                </a:pPr>
                <a:endParaRPr lang="en-US" u="sng" kern="0" dirty="0" smtClean="0">
                  <a:solidFill>
                    <a:sysClr val="windowText" lastClr="000000"/>
                  </a:solidFill>
                  <a:latin typeface="Arial Narrow" pitchFamily="34" charset="0"/>
                </a:endParaRPr>
              </a:p>
              <a:p>
                <a:pPr algn="ctr" fontAlgn="base">
                  <a:spcBef>
                    <a:spcPct val="0"/>
                  </a:spcBef>
                  <a:spcAft>
                    <a:spcPct val="0"/>
                  </a:spcAft>
                  <a:defRPr/>
                </a:pPr>
                <a:endParaRPr lang="en-US" u="sng" kern="0" dirty="0" smtClean="0">
                  <a:solidFill>
                    <a:sysClr val="windowText" lastClr="000000"/>
                  </a:solidFill>
                </a:endParaRPr>
              </a:p>
              <a:p>
                <a:pPr algn="ctr" fontAlgn="base">
                  <a:spcBef>
                    <a:spcPct val="0"/>
                  </a:spcBef>
                  <a:spcAft>
                    <a:spcPct val="0"/>
                  </a:spcAft>
                  <a:defRPr/>
                </a:pPr>
                <a:endParaRPr lang="en-US" u="sng" kern="0" dirty="0" smtClean="0">
                  <a:solidFill>
                    <a:sysClr val="windowText" lastClr="000000"/>
                  </a:solidFill>
                  <a:latin typeface="Arial Narrow" pitchFamily="34" charset="0"/>
                </a:endParaRPr>
              </a:p>
              <a:p>
                <a:pPr algn="ctr" fontAlgn="base">
                  <a:spcBef>
                    <a:spcPct val="0"/>
                  </a:spcBef>
                  <a:spcAft>
                    <a:spcPct val="0"/>
                  </a:spcAft>
                  <a:defRPr/>
                </a:pPr>
                <a:endParaRPr lang="en-US" u="sng" kern="0" dirty="0" smtClean="0">
                  <a:solidFill>
                    <a:sysClr val="windowText" lastClr="000000"/>
                  </a:solidFill>
                </a:endParaRPr>
              </a:p>
              <a:p>
                <a:pPr algn="ctr" fontAlgn="base">
                  <a:spcBef>
                    <a:spcPct val="0"/>
                  </a:spcBef>
                  <a:spcAft>
                    <a:spcPct val="0"/>
                  </a:spcAft>
                  <a:defRPr/>
                </a:pPr>
                <a:endParaRPr lang="en-US" u="sng" kern="0" dirty="0" smtClean="0">
                  <a:solidFill>
                    <a:sysClr val="windowText" lastClr="000000"/>
                  </a:solidFill>
                  <a:latin typeface="Arial Narrow" pitchFamily="34" charset="0"/>
                </a:endParaRPr>
              </a:p>
              <a:p>
                <a:pPr algn="ctr" fontAlgn="base">
                  <a:spcBef>
                    <a:spcPct val="0"/>
                  </a:spcBef>
                  <a:spcAft>
                    <a:spcPct val="0"/>
                  </a:spcAft>
                  <a:defRPr/>
                </a:pPr>
                <a:endParaRPr lang="en-US" u="sng" kern="0" dirty="0" smtClean="0">
                  <a:solidFill>
                    <a:sysClr val="windowText" lastClr="000000"/>
                  </a:solidFill>
                </a:endParaRPr>
              </a:p>
              <a:p>
                <a:pPr algn="ctr" fontAlgn="base">
                  <a:spcBef>
                    <a:spcPct val="0"/>
                  </a:spcBef>
                  <a:spcAft>
                    <a:spcPct val="0"/>
                  </a:spcAft>
                  <a:defRPr/>
                </a:pPr>
                <a:endParaRPr lang="en-US" u="sng" kern="0" dirty="0" smtClean="0">
                  <a:solidFill>
                    <a:sysClr val="windowText" lastClr="000000"/>
                  </a:solidFill>
                  <a:latin typeface="Arial Narrow" pitchFamily="34" charset="0"/>
                </a:endParaRPr>
              </a:p>
              <a:p>
                <a:pPr algn="ctr" fontAlgn="base">
                  <a:spcBef>
                    <a:spcPct val="0"/>
                  </a:spcBef>
                  <a:spcAft>
                    <a:spcPct val="0"/>
                  </a:spcAft>
                  <a:defRPr/>
                </a:pPr>
                <a:endParaRPr lang="en-US" u="sng" kern="0" dirty="0" smtClean="0">
                  <a:solidFill>
                    <a:sysClr val="windowText" lastClr="000000"/>
                  </a:solidFill>
                </a:endParaRPr>
              </a:p>
              <a:p>
                <a:pPr algn="ctr" fontAlgn="base">
                  <a:spcBef>
                    <a:spcPct val="0"/>
                  </a:spcBef>
                  <a:spcAft>
                    <a:spcPct val="0"/>
                  </a:spcAft>
                  <a:defRPr/>
                </a:pPr>
                <a:endParaRPr lang="en-US" u="sng" kern="0" dirty="0" smtClean="0">
                  <a:solidFill>
                    <a:sysClr val="windowText" lastClr="000000"/>
                  </a:solidFill>
                  <a:latin typeface="Arial Narrow" pitchFamily="34" charset="0"/>
                </a:endParaRPr>
              </a:p>
              <a:p>
                <a:pPr algn="ctr" fontAlgn="base">
                  <a:spcBef>
                    <a:spcPct val="0"/>
                  </a:spcBef>
                  <a:spcAft>
                    <a:spcPct val="0"/>
                  </a:spcAft>
                  <a:defRPr/>
                </a:pPr>
                <a:endParaRPr lang="en-US" u="sng" kern="0" dirty="0" smtClean="0">
                  <a:solidFill>
                    <a:sysClr val="windowText" lastClr="000000"/>
                  </a:solidFill>
                </a:endParaRPr>
              </a:p>
              <a:p>
                <a:pPr algn="ctr" fontAlgn="base">
                  <a:spcBef>
                    <a:spcPct val="0"/>
                  </a:spcBef>
                  <a:spcAft>
                    <a:spcPct val="0"/>
                  </a:spcAft>
                  <a:defRPr/>
                </a:pPr>
                <a:endParaRPr lang="en-US" u="sng" kern="0" dirty="0" smtClean="0">
                  <a:solidFill>
                    <a:sysClr val="windowText" lastClr="000000"/>
                  </a:solidFill>
                  <a:latin typeface="Arial Narrow" pitchFamily="34" charset="0"/>
                </a:endParaRPr>
              </a:p>
              <a:p>
                <a:pPr algn="ctr" fontAlgn="base">
                  <a:spcBef>
                    <a:spcPct val="0"/>
                  </a:spcBef>
                  <a:spcAft>
                    <a:spcPct val="0"/>
                  </a:spcAft>
                  <a:defRPr/>
                </a:pPr>
                <a:endParaRPr lang="en-US" u="sng" kern="0" dirty="0" smtClean="0">
                  <a:solidFill>
                    <a:sysClr val="windowText" lastClr="000000"/>
                  </a:solidFill>
                </a:endParaRPr>
              </a:p>
              <a:p>
                <a:pPr algn="ctr" fontAlgn="base">
                  <a:spcBef>
                    <a:spcPct val="0"/>
                  </a:spcBef>
                  <a:spcAft>
                    <a:spcPct val="0"/>
                  </a:spcAft>
                  <a:defRPr/>
                </a:pPr>
                <a:endParaRPr lang="en-US" u="sng" kern="0" dirty="0" smtClean="0">
                  <a:solidFill>
                    <a:sysClr val="windowText" lastClr="000000"/>
                  </a:solidFill>
                  <a:latin typeface="Arial Narrow" pitchFamily="34" charset="0"/>
                </a:endParaRPr>
              </a:p>
              <a:p>
                <a:pPr algn="ctr" fontAlgn="base">
                  <a:spcBef>
                    <a:spcPct val="0"/>
                  </a:spcBef>
                  <a:spcAft>
                    <a:spcPct val="0"/>
                  </a:spcAft>
                  <a:defRPr/>
                </a:pPr>
                <a:endParaRPr lang="en-US" u="sng" kern="0" dirty="0" smtClean="0">
                  <a:solidFill>
                    <a:sysClr val="windowText" lastClr="000000"/>
                  </a:solidFill>
                  <a:latin typeface="Arial Narrow" pitchFamily="34" charset="0"/>
                </a:endParaRPr>
              </a:p>
            </p:txBody>
          </p:sp>
        </p:grpSp>
      </p:grpSp>
      <p:grpSp>
        <p:nvGrpSpPr>
          <p:cNvPr id="95" name="Group 94"/>
          <p:cNvGrpSpPr/>
          <p:nvPr/>
        </p:nvGrpSpPr>
        <p:grpSpPr>
          <a:xfrm>
            <a:off x="5455666" y="-2"/>
            <a:ext cx="1287399" cy="5030191"/>
            <a:chOff x="5614416" y="457197"/>
            <a:chExt cx="1287399" cy="4572992"/>
          </a:xfrm>
        </p:grpSpPr>
        <p:grpSp>
          <p:nvGrpSpPr>
            <p:cNvPr id="96" name="Group 42"/>
            <p:cNvGrpSpPr/>
            <p:nvPr/>
          </p:nvGrpSpPr>
          <p:grpSpPr>
            <a:xfrm>
              <a:off x="6627495" y="457198"/>
              <a:ext cx="274320" cy="4572002"/>
              <a:chOff x="4112895" y="213209"/>
              <a:chExt cx="274320" cy="4572002"/>
            </a:xfrm>
          </p:grpSpPr>
          <p:sp>
            <p:nvSpPr>
              <p:cNvPr id="106" name="Rectangle 105"/>
              <p:cNvSpPr/>
              <p:nvPr/>
            </p:nvSpPr>
            <p:spPr>
              <a:xfrm>
                <a:off x="4112895" y="4510891"/>
                <a:ext cx="274320" cy="274320"/>
              </a:xfrm>
              <a:prstGeom prst="rect">
                <a:avLst/>
              </a:prstGeom>
              <a:solidFill>
                <a:srgbClr val="FFFF00"/>
              </a:solidFill>
            </p:spPr>
            <p:txBody>
              <a:bodyPr wrap="none">
                <a:spAutoFit/>
              </a:bodyPr>
              <a:lstStyle/>
              <a:p>
                <a:pPr algn="r">
                  <a:defRPr/>
                </a:pPr>
                <a:r>
                  <a:rPr lang="en-US" sz="1050" b="1" u="sng" kern="0" dirty="0" smtClean="0">
                    <a:solidFill>
                      <a:sysClr val="windowText" lastClr="000000"/>
                    </a:solidFill>
                    <a:latin typeface="Arial Narrow" pitchFamily="34" charset="0"/>
                  </a:rPr>
                  <a:t>S</a:t>
                </a:r>
                <a:endParaRPr lang="en-US" sz="1050" u="sng" kern="0" dirty="0">
                  <a:solidFill>
                    <a:sysClr val="windowText" lastClr="000000"/>
                  </a:solidFill>
                  <a:latin typeface="Arial Narrow" pitchFamily="34" charset="0"/>
                </a:endParaRPr>
              </a:p>
            </p:txBody>
          </p:sp>
          <p:cxnSp>
            <p:nvCxnSpPr>
              <p:cNvPr id="107" name="Straight Connector 106"/>
              <p:cNvCxnSpPr/>
              <p:nvPr/>
            </p:nvCxnSpPr>
            <p:spPr bwMode="auto">
              <a:xfrm rot="5400000" flipH="1" flipV="1">
                <a:off x="1937310" y="2392605"/>
                <a:ext cx="4358794" cy="1"/>
              </a:xfrm>
              <a:prstGeom prst="line">
                <a:avLst/>
              </a:prstGeom>
              <a:noFill/>
              <a:ln w="9525" cap="flat" cmpd="sng" algn="ctr">
                <a:solidFill>
                  <a:srgbClr val="FFFF00"/>
                </a:solidFill>
                <a:prstDash val="solid"/>
                <a:round/>
                <a:headEnd type="none" w="med" len="med"/>
                <a:tailEnd type="none" w="med" len="med"/>
              </a:ln>
              <a:effectLst/>
            </p:spPr>
          </p:cxnSp>
        </p:grpSp>
        <p:grpSp>
          <p:nvGrpSpPr>
            <p:cNvPr id="97" name="Group 66"/>
            <p:cNvGrpSpPr/>
            <p:nvPr/>
          </p:nvGrpSpPr>
          <p:grpSpPr>
            <a:xfrm>
              <a:off x="5614416" y="457197"/>
              <a:ext cx="261610" cy="4572003"/>
              <a:chOff x="3938016" y="213208"/>
              <a:chExt cx="261610" cy="4572003"/>
            </a:xfrm>
          </p:grpSpPr>
          <p:sp>
            <p:nvSpPr>
              <p:cNvPr id="104" name="Rectangle 103"/>
              <p:cNvSpPr/>
              <p:nvPr/>
            </p:nvSpPr>
            <p:spPr>
              <a:xfrm>
                <a:off x="3938016" y="4510891"/>
                <a:ext cx="261610" cy="274320"/>
              </a:xfrm>
              <a:prstGeom prst="rect">
                <a:avLst/>
              </a:prstGeom>
              <a:solidFill>
                <a:srgbClr val="FFC1C1"/>
              </a:solidFill>
              <a:ln>
                <a:noFill/>
              </a:ln>
            </p:spPr>
            <p:txBody>
              <a:bodyPr wrap="none">
                <a:spAutoFit/>
              </a:bodyPr>
              <a:lstStyle/>
              <a:p>
                <a:pPr algn="r">
                  <a:defRPr/>
                </a:pPr>
                <a:r>
                  <a:rPr lang="en-US" sz="1050" b="1" u="sng" kern="0" dirty="0" smtClean="0">
                    <a:solidFill>
                      <a:sysClr val="windowText" lastClr="000000"/>
                    </a:solidFill>
                    <a:latin typeface="Arial Narrow" pitchFamily="34" charset="0"/>
                  </a:rPr>
                  <a:t>E</a:t>
                </a:r>
                <a:endParaRPr lang="en-US" sz="1050" u="sng" kern="0" dirty="0">
                  <a:solidFill>
                    <a:sysClr val="windowText" lastClr="000000"/>
                  </a:solidFill>
                  <a:latin typeface="Arial Narrow" pitchFamily="34" charset="0"/>
                </a:endParaRPr>
              </a:p>
            </p:txBody>
          </p:sp>
          <p:cxnSp>
            <p:nvCxnSpPr>
              <p:cNvPr id="105" name="Straight Connector 104"/>
              <p:cNvCxnSpPr/>
              <p:nvPr/>
            </p:nvCxnSpPr>
            <p:spPr bwMode="auto">
              <a:xfrm rot="16200000" flipV="1">
                <a:off x="1977950" y="2384984"/>
                <a:ext cx="4358793" cy="15241"/>
              </a:xfrm>
              <a:prstGeom prst="line">
                <a:avLst/>
              </a:prstGeom>
              <a:noFill/>
              <a:ln w="9525" cap="flat" cmpd="sng" algn="ctr">
                <a:solidFill>
                  <a:srgbClr val="FFC1C1"/>
                </a:solidFill>
                <a:prstDash val="solid"/>
                <a:round/>
                <a:headEnd type="none" w="med" len="med"/>
                <a:tailEnd type="none" w="med" len="med"/>
              </a:ln>
              <a:effectLst/>
            </p:spPr>
          </p:cxnSp>
        </p:grpSp>
        <p:grpSp>
          <p:nvGrpSpPr>
            <p:cNvPr id="98" name="Group 108"/>
            <p:cNvGrpSpPr/>
            <p:nvPr/>
          </p:nvGrpSpPr>
          <p:grpSpPr>
            <a:xfrm>
              <a:off x="5852113" y="457200"/>
              <a:ext cx="502972" cy="4572000"/>
              <a:chOff x="8385330" y="381000"/>
              <a:chExt cx="278338" cy="4572000"/>
            </a:xfrm>
          </p:grpSpPr>
          <p:sp>
            <p:nvSpPr>
              <p:cNvPr id="102" name="Rectangle 101"/>
              <p:cNvSpPr/>
              <p:nvPr/>
            </p:nvSpPr>
            <p:spPr bwMode="auto">
              <a:xfrm>
                <a:off x="8385359" y="381000"/>
                <a:ext cx="278309" cy="4297680"/>
              </a:xfrm>
              <a:prstGeom prst="rect">
                <a:avLst/>
              </a:prstGeom>
              <a:solidFill>
                <a:srgbClr val="92D050">
                  <a:alpha val="24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fontAlgn="base">
                  <a:spcBef>
                    <a:spcPct val="0"/>
                  </a:spcBef>
                  <a:spcAft>
                    <a:spcPct val="0"/>
                  </a:spcAft>
                  <a:defRPr/>
                </a:pPr>
                <a:endParaRPr lang="en-US" u="sng" kern="0" dirty="0" smtClean="0">
                  <a:solidFill>
                    <a:sysClr val="windowText" lastClr="000000"/>
                  </a:solidFill>
                  <a:latin typeface="Arial Narrow" pitchFamily="34" charset="0"/>
                </a:endParaRPr>
              </a:p>
              <a:p>
                <a:pPr algn="ctr" fontAlgn="base">
                  <a:spcBef>
                    <a:spcPct val="0"/>
                  </a:spcBef>
                  <a:spcAft>
                    <a:spcPct val="0"/>
                  </a:spcAft>
                  <a:defRPr/>
                </a:pPr>
                <a:endParaRPr lang="en-US" u="sng" kern="0" dirty="0" smtClean="0">
                  <a:solidFill>
                    <a:sysClr val="windowText" lastClr="000000"/>
                  </a:solidFill>
                </a:endParaRPr>
              </a:p>
              <a:p>
                <a:pPr algn="ctr" fontAlgn="base">
                  <a:spcBef>
                    <a:spcPct val="0"/>
                  </a:spcBef>
                  <a:spcAft>
                    <a:spcPct val="0"/>
                  </a:spcAft>
                  <a:defRPr/>
                </a:pPr>
                <a:endParaRPr lang="en-US" u="sng" kern="0" dirty="0" smtClean="0">
                  <a:solidFill>
                    <a:sysClr val="windowText" lastClr="000000"/>
                  </a:solidFill>
                  <a:latin typeface="Arial Narrow" pitchFamily="34" charset="0"/>
                </a:endParaRPr>
              </a:p>
              <a:p>
                <a:pPr algn="ctr" fontAlgn="base">
                  <a:spcBef>
                    <a:spcPct val="0"/>
                  </a:spcBef>
                  <a:spcAft>
                    <a:spcPct val="0"/>
                  </a:spcAft>
                  <a:defRPr/>
                </a:pPr>
                <a:endParaRPr lang="en-US" u="sng" kern="0" dirty="0" smtClean="0">
                  <a:solidFill>
                    <a:sysClr val="windowText" lastClr="000000"/>
                  </a:solidFill>
                </a:endParaRPr>
              </a:p>
              <a:p>
                <a:pPr algn="ctr" fontAlgn="base">
                  <a:spcBef>
                    <a:spcPct val="0"/>
                  </a:spcBef>
                  <a:spcAft>
                    <a:spcPct val="0"/>
                  </a:spcAft>
                  <a:defRPr/>
                </a:pPr>
                <a:endParaRPr lang="en-US" u="sng" kern="0" dirty="0" smtClean="0">
                  <a:solidFill>
                    <a:sysClr val="windowText" lastClr="000000"/>
                  </a:solidFill>
                  <a:latin typeface="Arial Narrow" pitchFamily="34" charset="0"/>
                </a:endParaRPr>
              </a:p>
              <a:p>
                <a:pPr algn="ctr" fontAlgn="base">
                  <a:spcBef>
                    <a:spcPct val="0"/>
                  </a:spcBef>
                  <a:spcAft>
                    <a:spcPct val="0"/>
                  </a:spcAft>
                  <a:defRPr/>
                </a:pPr>
                <a:endParaRPr lang="en-US" u="sng" kern="0" dirty="0" smtClean="0">
                  <a:solidFill>
                    <a:sysClr val="windowText" lastClr="000000"/>
                  </a:solidFill>
                </a:endParaRPr>
              </a:p>
              <a:p>
                <a:pPr algn="ctr" fontAlgn="base">
                  <a:spcBef>
                    <a:spcPct val="0"/>
                  </a:spcBef>
                  <a:spcAft>
                    <a:spcPct val="0"/>
                  </a:spcAft>
                  <a:defRPr/>
                </a:pPr>
                <a:endParaRPr lang="en-US" u="sng" kern="0" dirty="0" smtClean="0">
                  <a:solidFill>
                    <a:sysClr val="windowText" lastClr="000000"/>
                  </a:solidFill>
                  <a:latin typeface="Arial Narrow" pitchFamily="34" charset="0"/>
                </a:endParaRPr>
              </a:p>
              <a:p>
                <a:pPr algn="ctr" fontAlgn="base">
                  <a:spcBef>
                    <a:spcPct val="0"/>
                  </a:spcBef>
                  <a:spcAft>
                    <a:spcPct val="0"/>
                  </a:spcAft>
                  <a:defRPr/>
                </a:pPr>
                <a:endParaRPr lang="en-US" u="sng" kern="0" dirty="0" smtClean="0">
                  <a:solidFill>
                    <a:sysClr val="windowText" lastClr="000000"/>
                  </a:solidFill>
                </a:endParaRPr>
              </a:p>
              <a:p>
                <a:pPr algn="ctr" fontAlgn="base">
                  <a:spcBef>
                    <a:spcPct val="0"/>
                  </a:spcBef>
                  <a:spcAft>
                    <a:spcPct val="0"/>
                  </a:spcAft>
                  <a:defRPr/>
                </a:pPr>
                <a:endParaRPr lang="en-US" u="sng" kern="0" dirty="0" smtClean="0">
                  <a:solidFill>
                    <a:sysClr val="windowText" lastClr="000000"/>
                  </a:solidFill>
                  <a:latin typeface="Arial Narrow" pitchFamily="34" charset="0"/>
                </a:endParaRPr>
              </a:p>
              <a:p>
                <a:pPr algn="ctr" fontAlgn="base">
                  <a:spcBef>
                    <a:spcPct val="0"/>
                  </a:spcBef>
                  <a:spcAft>
                    <a:spcPct val="0"/>
                  </a:spcAft>
                  <a:defRPr/>
                </a:pPr>
                <a:endParaRPr lang="en-US" u="sng" kern="0" dirty="0" smtClean="0">
                  <a:solidFill>
                    <a:sysClr val="windowText" lastClr="000000"/>
                  </a:solidFill>
                </a:endParaRPr>
              </a:p>
              <a:p>
                <a:pPr algn="ctr" fontAlgn="base">
                  <a:spcBef>
                    <a:spcPct val="0"/>
                  </a:spcBef>
                  <a:spcAft>
                    <a:spcPct val="0"/>
                  </a:spcAft>
                  <a:defRPr/>
                </a:pPr>
                <a:endParaRPr lang="en-US" u="sng" kern="0" dirty="0" smtClean="0">
                  <a:solidFill>
                    <a:sysClr val="windowText" lastClr="000000"/>
                  </a:solidFill>
                  <a:latin typeface="Arial Narrow" pitchFamily="34" charset="0"/>
                </a:endParaRPr>
              </a:p>
              <a:p>
                <a:pPr algn="ctr" fontAlgn="base">
                  <a:spcBef>
                    <a:spcPct val="0"/>
                  </a:spcBef>
                  <a:spcAft>
                    <a:spcPct val="0"/>
                  </a:spcAft>
                  <a:defRPr/>
                </a:pPr>
                <a:endParaRPr lang="en-US" u="sng" kern="0" dirty="0" smtClean="0">
                  <a:solidFill>
                    <a:sysClr val="windowText" lastClr="000000"/>
                  </a:solidFill>
                </a:endParaRPr>
              </a:p>
              <a:p>
                <a:pPr algn="ctr" fontAlgn="base">
                  <a:spcBef>
                    <a:spcPct val="0"/>
                  </a:spcBef>
                  <a:spcAft>
                    <a:spcPct val="0"/>
                  </a:spcAft>
                  <a:defRPr/>
                </a:pPr>
                <a:endParaRPr lang="en-US" u="sng" kern="0" dirty="0" smtClean="0">
                  <a:solidFill>
                    <a:sysClr val="windowText" lastClr="000000"/>
                  </a:solidFill>
                  <a:latin typeface="Arial Narrow" pitchFamily="34" charset="0"/>
                </a:endParaRPr>
              </a:p>
              <a:p>
                <a:pPr algn="ctr" fontAlgn="base">
                  <a:spcBef>
                    <a:spcPct val="0"/>
                  </a:spcBef>
                  <a:spcAft>
                    <a:spcPct val="0"/>
                  </a:spcAft>
                  <a:defRPr/>
                </a:pPr>
                <a:endParaRPr lang="en-US" u="sng" kern="0" dirty="0" smtClean="0">
                  <a:solidFill>
                    <a:sysClr val="windowText" lastClr="000000"/>
                  </a:solidFill>
                  <a:latin typeface="Arial Narrow" pitchFamily="34" charset="0"/>
                </a:endParaRPr>
              </a:p>
            </p:txBody>
          </p:sp>
          <p:sp>
            <p:nvSpPr>
              <p:cNvPr id="103" name="Rectangle 102"/>
              <p:cNvSpPr/>
              <p:nvPr/>
            </p:nvSpPr>
            <p:spPr>
              <a:xfrm>
                <a:off x="8385330" y="4678680"/>
                <a:ext cx="278309" cy="274320"/>
              </a:xfrm>
              <a:prstGeom prst="rect">
                <a:avLst/>
              </a:prstGeom>
              <a:solidFill>
                <a:srgbClr val="D6EDBD"/>
              </a:solidFill>
              <a:ln>
                <a:noFill/>
              </a:ln>
            </p:spPr>
            <p:txBody>
              <a:bodyPr wrap="none">
                <a:spAutoFit/>
              </a:bodyPr>
              <a:lstStyle/>
              <a:p>
                <a:pPr algn="ctr">
                  <a:defRPr/>
                </a:pPr>
                <a:r>
                  <a:rPr lang="en-US" sz="1000" b="1" u="sng" kern="0" dirty="0" smtClean="0">
                    <a:solidFill>
                      <a:sysClr val="windowText" lastClr="000000"/>
                    </a:solidFill>
                    <a:latin typeface="Arial Narrow" pitchFamily="34" charset="0"/>
                  </a:rPr>
                  <a:t>R</a:t>
                </a:r>
                <a:endParaRPr lang="en-US" sz="1000" u="sng" kern="0" dirty="0">
                  <a:solidFill>
                    <a:sysClr val="windowText" lastClr="000000"/>
                  </a:solidFill>
                  <a:latin typeface="Arial Narrow" pitchFamily="34" charset="0"/>
                </a:endParaRPr>
              </a:p>
            </p:txBody>
          </p:sp>
        </p:grpSp>
        <p:grpSp>
          <p:nvGrpSpPr>
            <p:cNvPr id="99" name="Group 96"/>
            <p:cNvGrpSpPr/>
            <p:nvPr/>
          </p:nvGrpSpPr>
          <p:grpSpPr>
            <a:xfrm>
              <a:off x="6351267" y="457199"/>
              <a:ext cx="276963" cy="4572990"/>
              <a:chOff x="8864754" y="382379"/>
              <a:chExt cx="249289" cy="4556430"/>
            </a:xfrm>
          </p:grpSpPr>
          <p:sp>
            <p:nvSpPr>
              <p:cNvPr id="100" name="Rectangle 99"/>
              <p:cNvSpPr/>
              <p:nvPr/>
            </p:nvSpPr>
            <p:spPr>
              <a:xfrm>
                <a:off x="8873272" y="4664489"/>
                <a:ext cx="240771" cy="274320"/>
              </a:xfrm>
              <a:prstGeom prst="rect">
                <a:avLst/>
              </a:prstGeom>
              <a:solidFill>
                <a:srgbClr val="CCCCFF"/>
              </a:solidFill>
              <a:ln>
                <a:noFill/>
              </a:ln>
            </p:spPr>
            <p:txBody>
              <a:bodyPr wrap="none">
                <a:spAutoFit/>
              </a:bodyPr>
              <a:lstStyle/>
              <a:p>
                <a:pPr algn="r">
                  <a:defRPr/>
                </a:pPr>
                <a:r>
                  <a:rPr lang="en-US" sz="1050" u="sng" kern="0" dirty="0" smtClean="0">
                    <a:solidFill>
                      <a:sysClr val="windowText" lastClr="000000"/>
                    </a:solidFill>
                    <a:latin typeface="Symbol" pitchFamily="18" charset="2"/>
                    <a:sym typeface="Symbol"/>
                  </a:rPr>
                  <a:t></a:t>
                </a:r>
                <a:endParaRPr lang="en-US" sz="1050" u="sng" kern="0" dirty="0">
                  <a:solidFill>
                    <a:sysClr val="windowText" lastClr="000000"/>
                  </a:solidFill>
                  <a:latin typeface="Symbol" pitchFamily="18" charset="2"/>
                </a:endParaRPr>
              </a:p>
            </p:txBody>
          </p:sp>
          <p:sp>
            <p:nvSpPr>
              <p:cNvPr id="101" name="Rectangle 100"/>
              <p:cNvSpPr/>
              <p:nvPr/>
            </p:nvSpPr>
            <p:spPr bwMode="auto">
              <a:xfrm>
                <a:off x="8864754" y="382379"/>
                <a:ext cx="246910" cy="4282117"/>
              </a:xfrm>
              <a:prstGeom prst="rect">
                <a:avLst/>
              </a:prstGeom>
              <a:solidFill>
                <a:srgbClr val="8064A2">
                  <a:lumMod val="40000"/>
                  <a:lumOff val="60000"/>
                  <a:alpha val="24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fontAlgn="base">
                  <a:spcBef>
                    <a:spcPct val="0"/>
                  </a:spcBef>
                  <a:spcAft>
                    <a:spcPct val="0"/>
                  </a:spcAft>
                  <a:defRPr/>
                </a:pPr>
                <a:endParaRPr lang="en-US" u="sng" kern="0" dirty="0" smtClean="0">
                  <a:solidFill>
                    <a:sysClr val="windowText" lastClr="000000"/>
                  </a:solidFill>
                  <a:latin typeface="Arial Narrow" pitchFamily="34" charset="0"/>
                </a:endParaRPr>
              </a:p>
              <a:p>
                <a:pPr algn="ctr" fontAlgn="base">
                  <a:spcBef>
                    <a:spcPct val="0"/>
                  </a:spcBef>
                  <a:spcAft>
                    <a:spcPct val="0"/>
                  </a:spcAft>
                  <a:defRPr/>
                </a:pPr>
                <a:endParaRPr lang="en-US" u="sng" kern="0" dirty="0" smtClean="0">
                  <a:solidFill>
                    <a:sysClr val="windowText" lastClr="000000"/>
                  </a:solidFill>
                </a:endParaRPr>
              </a:p>
              <a:p>
                <a:pPr algn="ctr" fontAlgn="base">
                  <a:spcBef>
                    <a:spcPct val="0"/>
                  </a:spcBef>
                  <a:spcAft>
                    <a:spcPct val="0"/>
                  </a:spcAft>
                  <a:defRPr/>
                </a:pPr>
                <a:endParaRPr lang="en-US" u="sng" kern="0" dirty="0" smtClean="0">
                  <a:solidFill>
                    <a:sysClr val="windowText" lastClr="000000"/>
                  </a:solidFill>
                  <a:latin typeface="Arial Narrow" pitchFamily="34" charset="0"/>
                </a:endParaRPr>
              </a:p>
              <a:p>
                <a:pPr algn="ctr" fontAlgn="base">
                  <a:spcBef>
                    <a:spcPct val="0"/>
                  </a:spcBef>
                  <a:spcAft>
                    <a:spcPct val="0"/>
                  </a:spcAft>
                  <a:defRPr/>
                </a:pPr>
                <a:endParaRPr lang="en-US" u="sng" kern="0" dirty="0" smtClean="0">
                  <a:solidFill>
                    <a:sysClr val="windowText" lastClr="000000"/>
                  </a:solidFill>
                </a:endParaRPr>
              </a:p>
              <a:p>
                <a:pPr algn="ctr" fontAlgn="base">
                  <a:spcBef>
                    <a:spcPct val="0"/>
                  </a:spcBef>
                  <a:spcAft>
                    <a:spcPct val="0"/>
                  </a:spcAft>
                  <a:defRPr/>
                </a:pPr>
                <a:endParaRPr lang="en-US" u="sng" kern="0" dirty="0" smtClean="0">
                  <a:solidFill>
                    <a:sysClr val="windowText" lastClr="000000"/>
                  </a:solidFill>
                  <a:latin typeface="Arial Narrow" pitchFamily="34" charset="0"/>
                </a:endParaRPr>
              </a:p>
              <a:p>
                <a:pPr algn="ctr" fontAlgn="base">
                  <a:spcBef>
                    <a:spcPct val="0"/>
                  </a:spcBef>
                  <a:spcAft>
                    <a:spcPct val="0"/>
                  </a:spcAft>
                  <a:defRPr/>
                </a:pPr>
                <a:endParaRPr lang="en-US" u="sng" kern="0" dirty="0" smtClean="0">
                  <a:solidFill>
                    <a:sysClr val="windowText" lastClr="000000"/>
                  </a:solidFill>
                </a:endParaRPr>
              </a:p>
              <a:p>
                <a:pPr algn="ctr" fontAlgn="base">
                  <a:spcBef>
                    <a:spcPct val="0"/>
                  </a:spcBef>
                  <a:spcAft>
                    <a:spcPct val="0"/>
                  </a:spcAft>
                  <a:defRPr/>
                </a:pPr>
                <a:endParaRPr lang="en-US" u="sng" kern="0" dirty="0" smtClean="0">
                  <a:solidFill>
                    <a:sysClr val="windowText" lastClr="000000"/>
                  </a:solidFill>
                  <a:latin typeface="Arial Narrow" pitchFamily="34" charset="0"/>
                </a:endParaRPr>
              </a:p>
              <a:p>
                <a:pPr algn="ctr" fontAlgn="base">
                  <a:spcBef>
                    <a:spcPct val="0"/>
                  </a:spcBef>
                  <a:spcAft>
                    <a:spcPct val="0"/>
                  </a:spcAft>
                  <a:defRPr/>
                </a:pPr>
                <a:endParaRPr lang="en-US" u="sng" kern="0" dirty="0" smtClean="0">
                  <a:solidFill>
                    <a:sysClr val="windowText" lastClr="000000"/>
                  </a:solidFill>
                </a:endParaRPr>
              </a:p>
              <a:p>
                <a:pPr algn="ctr" fontAlgn="base">
                  <a:spcBef>
                    <a:spcPct val="0"/>
                  </a:spcBef>
                  <a:spcAft>
                    <a:spcPct val="0"/>
                  </a:spcAft>
                  <a:defRPr/>
                </a:pPr>
                <a:endParaRPr lang="en-US" u="sng" kern="0" dirty="0" smtClean="0">
                  <a:solidFill>
                    <a:sysClr val="windowText" lastClr="000000"/>
                  </a:solidFill>
                  <a:latin typeface="Arial Narrow" pitchFamily="34" charset="0"/>
                </a:endParaRPr>
              </a:p>
              <a:p>
                <a:pPr algn="ctr" fontAlgn="base">
                  <a:spcBef>
                    <a:spcPct val="0"/>
                  </a:spcBef>
                  <a:spcAft>
                    <a:spcPct val="0"/>
                  </a:spcAft>
                  <a:defRPr/>
                </a:pPr>
                <a:endParaRPr lang="en-US" u="sng" kern="0" dirty="0" smtClean="0">
                  <a:solidFill>
                    <a:sysClr val="windowText" lastClr="000000"/>
                  </a:solidFill>
                </a:endParaRPr>
              </a:p>
              <a:p>
                <a:pPr algn="ctr" fontAlgn="base">
                  <a:spcBef>
                    <a:spcPct val="0"/>
                  </a:spcBef>
                  <a:spcAft>
                    <a:spcPct val="0"/>
                  </a:spcAft>
                  <a:defRPr/>
                </a:pPr>
                <a:endParaRPr lang="en-US" u="sng" kern="0" dirty="0" smtClean="0">
                  <a:solidFill>
                    <a:sysClr val="windowText" lastClr="000000"/>
                  </a:solidFill>
                  <a:latin typeface="Arial Narrow" pitchFamily="34" charset="0"/>
                </a:endParaRPr>
              </a:p>
              <a:p>
                <a:pPr algn="ctr" fontAlgn="base">
                  <a:spcBef>
                    <a:spcPct val="0"/>
                  </a:spcBef>
                  <a:spcAft>
                    <a:spcPct val="0"/>
                  </a:spcAft>
                  <a:defRPr/>
                </a:pPr>
                <a:endParaRPr lang="en-US" u="sng" kern="0" dirty="0" smtClean="0">
                  <a:solidFill>
                    <a:sysClr val="windowText" lastClr="000000"/>
                  </a:solidFill>
                </a:endParaRPr>
              </a:p>
              <a:p>
                <a:pPr algn="ctr" fontAlgn="base">
                  <a:spcBef>
                    <a:spcPct val="0"/>
                  </a:spcBef>
                  <a:spcAft>
                    <a:spcPct val="0"/>
                  </a:spcAft>
                  <a:defRPr/>
                </a:pPr>
                <a:endParaRPr lang="en-US" u="sng" kern="0" dirty="0" smtClean="0">
                  <a:solidFill>
                    <a:sysClr val="windowText" lastClr="000000"/>
                  </a:solidFill>
                  <a:latin typeface="Arial Narrow" pitchFamily="34" charset="0"/>
                </a:endParaRPr>
              </a:p>
              <a:p>
                <a:pPr algn="ctr" fontAlgn="base">
                  <a:spcBef>
                    <a:spcPct val="0"/>
                  </a:spcBef>
                  <a:spcAft>
                    <a:spcPct val="0"/>
                  </a:spcAft>
                  <a:defRPr/>
                </a:pPr>
                <a:endParaRPr lang="en-US" u="sng" kern="0" dirty="0" smtClean="0">
                  <a:solidFill>
                    <a:sysClr val="windowText" lastClr="000000"/>
                  </a:solidFill>
                  <a:latin typeface="Arial Narrow" pitchFamily="34" charset="0"/>
                </a:endParaRPr>
              </a:p>
            </p:txBody>
          </p:sp>
        </p:grpSp>
      </p:grpSp>
      <p:grpSp>
        <p:nvGrpSpPr>
          <p:cNvPr id="108" name="Group 107"/>
          <p:cNvGrpSpPr/>
          <p:nvPr/>
        </p:nvGrpSpPr>
        <p:grpSpPr>
          <a:xfrm>
            <a:off x="7935976" y="0"/>
            <a:ext cx="985289" cy="5045429"/>
            <a:chOff x="5614416" y="441959"/>
            <a:chExt cx="985289" cy="4588230"/>
          </a:xfrm>
        </p:grpSpPr>
        <p:grpSp>
          <p:nvGrpSpPr>
            <p:cNvPr id="109" name="Group 66"/>
            <p:cNvGrpSpPr/>
            <p:nvPr/>
          </p:nvGrpSpPr>
          <p:grpSpPr>
            <a:xfrm>
              <a:off x="5614416" y="441960"/>
              <a:ext cx="261610" cy="4587240"/>
              <a:chOff x="3938016" y="197971"/>
              <a:chExt cx="261610" cy="4587240"/>
            </a:xfrm>
          </p:grpSpPr>
          <p:sp>
            <p:nvSpPr>
              <p:cNvPr id="114" name="Rectangle 113"/>
              <p:cNvSpPr/>
              <p:nvPr/>
            </p:nvSpPr>
            <p:spPr>
              <a:xfrm>
                <a:off x="3938016" y="4510891"/>
                <a:ext cx="261610" cy="274320"/>
              </a:xfrm>
              <a:prstGeom prst="rect">
                <a:avLst/>
              </a:prstGeom>
              <a:solidFill>
                <a:srgbClr val="FFC1C1"/>
              </a:solidFill>
              <a:ln>
                <a:noFill/>
              </a:ln>
            </p:spPr>
            <p:txBody>
              <a:bodyPr wrap="none">
                <a:spAutoFit/>
              </a:bodyPr>
              <a:lstStyle/>
              <a:p>
                <a:pPr algn="r">
                  <a:defRPr/>
                </a:pPr>
                <a:r>
                  <a:rPr lang="en-US" sz="1050" b="1" u="sng" kern="0" dirty="0" smtClean="0">
                    <a:solidFill>
                      <a:sysClr val="windowText" lastClr="000000"/>
                    </a:solidFill>
                    <a:latin typeface="Arial Narrow" pitchFamily="34" charset="0"/>
                  </a:rPr>
                  <a:t>E</a:t>
                </a:r>
                <a:endParaRPr lang="en-US" sz="1050" u="sng" kern="0" dirty="0">
                  <a:solidFill>
                    <a:sysClr val="windowText" lastClr="000000"/>
                  </a:solidFill>
                  <a:latin typeface="Arial Narrow" pitchFamily="34" charset="0"/>
                </a:endParaRPr>
              </a:p>
            </p:txBody>
          </p:sp>
          <p:cxnSp>
            <p:nvCxnSpPr>
              <p:cNvPr id="115" name="Straight Connector 114"/>
              <p:cNvCxnSpPr/>
              <p:nvPr/>
            </p:nvCxnSpPr>
            <p:spPr bwMode="auto">
              <a:xfrm rot="5400000" flipH="1" flipV="1">
                <a:off x="1968425" y="2384986"/>
                <a:ext cx="4374030" cy="0"/>
              </a:xfrm>
              <a:prstGeom prst="line">
                <a:avLst/>
              </a:prstGeom>
              <a:noFill/>
              <a:ln w="9525" cap="flat" cmpd="sng" algn="ctr">
                <a:solidFill>
                  <a:srgbClr val="FFC1C1"/>
                </a:solidFill>
                <a:prstDash val="solid"/>
                <a:round/>
                <a:headEnd type="none" w="med" len="med"/>
                <a:tailEnd type="none" w="med" len="med"/>
              </a:ln>
              <a:effectLst/>
            </p:spPr>
          </p:cxnSp>
        </p:grpSp>
        <p:sp>
          <p:nvSpPr>
            <p:cNvPr id="110" name="Rectangle 109"/>
            <p:cNvSpPr/>
            <p:nvPr/>
          </p:nvSpPr>
          <p:spPr>
            <a:xfrm>
              <a:off x="5852107" y="4754880"/>
              <a:ext cx="502920" cy="274320"/>
            </a:xfrm>
            <a:prstGeom prst="rect">
              <a:avLst/>
            </a:prstGeom>
            <a:solidFill>
              <a:srgbClr val="D6EDBD"/>
            </a:solidFill>
            <a:ln>
              <a:noFill/>
            </a:ln>
          </p:spPr>
          <p:txBody>
            <a:bodyPr wrap="none">
              <a:spAutoFit/>
            </a:bodyPr>
            <a:lstStyle/>
            <a:p>
              <a:pPr algn="ctr">
                <a:defRPr/>
              </a:pPr>
              <a:r>
                <a:rPr lang="en-US" sz="1000" b="1" u="sng" kern="0" dirty="0" smtClean="0">
                  <a:solidFill>
                    <a:sysClr val="windowText" lastClr="000000"/>
                  </a:solidFill>
                  <a:latin typeface="Arial Narrow" pitchFamily="34" charset="0"/>
                </a:rPr>
                <a:t>R</a:t>
              </a:r>
              <a:endParaRPr lang="en-US" sz="1000" u="sng" kern="0" dirty="0">
                <a:solidFill>
                  <a:sysClr val="windowText" lastClr="000000"/>
                </a:solidFill>
                <a:latin typeface="Arial Narrow" pitchFamily="34" charset="0"/>
              </a:endParaRPr>
            </a:p>
          </p:txBody>
        </p:sp>
        <p:grpSp>
          <p:nvGrpSpPr>
            <p:cNvPr id="111" name="Group 96"/>
            <p:cNvGrpSpPr/>
            <p:nvPr/>
          </p:nvGrpSpPr>
          <p:grpSpPr>
            <a:xfrm>
              <a:off x="6322699" y="441959"/>
              <a:ext cx="277006" cy="4588230"/>
              <a:chOff x="8838980" y="367194"/>
              <a:chExt cx="249326" cy="4571615"/>
            </a:xfrm>
          </p:grpSpPr>
          <p:sp>
            <p:nvSpPr>
              <p:cNvPr id="112" name="Rectangle 111"/>
              <p:cNvSpPr/>
              <p:nvPr/>
            </p:nvSpPr>
            <p:spPr>
              <a:xfrm>
                <a:off x="8847536" y="4664489"/>
                <a:ext cx="240770" cy="274320"/>
              </a:xfrm>
              <a:prstGeom prst="rect">
                <a:avLst/>
              </a:prstGeom>
              <a:solidFill>
                <a:srgbClr val="CCCCFF"/>
              </a:solidFill>
              <a:ln>
                <a:noFill/>
              </a:ln>
            </p:spPr>
            <p:txBody>
              <a:bodyPr wrap="none">
                <a:spAutoFit/>
              </a:bodyPr>
              <a:lstStyle/>
              <a:p>
                <a:pPr algn="r">
                  <a:defRPr/>
                </a:pPr>
                <a:r>
                  <a:rPr lang="en-US" sz="1050" u="sng" kern="0" dirty="0" smtClean="0">
                    <a:solidFill>
                      <a:sysClr val="windowText" lastClr="000000"/>
                    </a:solidFill>
                    <a:latin typeface="Symbol" pitchFamily="18" charset="2"/>
                    <a:sym typeface="Symbol"/>
                  </a:rPr>
                  <a:t></a:t>
                </a:r>
                <a:endParaRPr lang="en-US" sz="1050" u="sng" kern="0" dirty="0">
                  <a:solidFill>
                    <a:sysClr val="windowText" lastClr="000000"/>
                  </a:solidFill>
                  <a:latin typeface="Symbol" pitchFamily="18" charset="2"/>
                </a:endParaRPr>
              </a:p>
            </p:txBody>
          </p:sp>
          <p:sp>
            <p:nvSpPr>
              <p:cNvPr id="113" name="Rectangle 112"/>
              <p:cNvSpPr/>
              <p:nvPr/>
            </p:nvSpPr>
            <p:spPr bwMode="auto">
              <a:xfrm>
                <a:off x="8838980" y="367194"/>
                <a:ext cx="246908" cy="4282117"/>
              </a:xfrm>
              <a:prstGeom prst="rect">
                <a:avLst/>
              </a:prstGeom>
              <a:solidFill>
                <a:srgbClr val="8064A2">
                  <a:lumMod val="40000"/>
                  <a:lumOff val="60000"/>
                  <a:alpha val="24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fontAlgn="base">
                  <a:spcBef>
                    <a:spcPct val="0"/>
                  </a:spcBef>
                  <a:spcAft>
                    <a:spcPct val="0"/>
                  </a:spcAft>
                  <a:defRPr/>
                </a:pPr>
                <a:endParaRPr lang="en-US" u="sng" kern="0" dirty="0" smtClean="0">
                  <a:solidFill>
                    <a:sysClr val="windowText" lastClr="000000"/>
                  </a:solidFill>
                  <a:latin typeface="Arial Narrow" pitchFamily="34" charset="0"/>
                </a:endParaRPr>
              </a:p>
              <a:p>
                <a:pPr algn="ctr" fontAlgn="base">
                  <a:spcBef>
                    <a:spcPct val="0"/>
                  </a:spcBef>
                  <a:spcAft>
                    <a:spcPct val="0"/>
                  </a:spcAft>
                  <a:defRPr/>
                </a:pPr>
                <a:endParaRPr lang="en-US" u="sng" kern="0" dirty="0" smtClean="0">
                  <a:solidFill>
                    <a:sysClr val="windowText" lastClr="000000"/>
                  </a:solidFill>
                </a:endParaRPr>
              </a:p>
              <a:p>
                <a:pPr algn="ctr" fontAlgn="base">
                  <a:spcBef>
                    <a:spcPct val="0"/>
                  </a:spcBef>
                  <a:spcAft>
                    <a:spcPct val="0"/>
                  </a:spcAft>
                  <a:defRPr/>
                </a:pPr>
                <a:endParaRPr lang="en-US" u="sng" kern="0" dirty="0" smtClean="0">
                  <a:solidFill>
                    <a:sysClr val="windowText" lastClr="000000"/>
                  </a:solidFill>
                  <a:latin typeface="Arial Narrow" pitchFamily="34" charset="0"/>
                </a:endParaRPr>
              </a:p>
              <a:p>
                <a:pPr algn="ctr" fontAlgn="base">
                  <a:spcBef>
                    <a:spcPct val="0"/>
                  </a:spcBef>
                  <a:spcAft>
                    <a:spcPct val="0"/>
                  </a:spcAft>
                  <a:defRPr/>
                </a:pPr>
                <a:endParaRPr lang="en-US" u="sng" kern="0" dirty="0" smtClean="0">
                  <a:solidFill>
                    <a:sysClr val="windowText" lastClr="000000"/>
                  </a:solidFill>
                </a:endParaRPr>
              </a:p>
              <a:p>
                <a:pPr algn="ctr" fontAlgn="base">
                  <a:spcBef>
                    <a:spcPct val="0"/>
                  </a:spcBef>
                  <a:spcAft>
                    <a:spcPct val="0"/>
                  </a:spcAft>
                  <a:defRPr/>
                </a:pPr>
                <a:endParaRPr lang="en-US" u="sng" kern="0" dirty="0" smtClean="0">
                  <a:solidFill>
                    <a:sysClr val="windowText" lastClr="000000"/>
                  </a:solidFill>
                  <a:latin typeface="Arial Narrow" pitchFamily="34" charset="0"/>
                </a:endParaRPr>
              </a:p>
              <a:p>
                <a:pPr algn="ctr" fontAlgn="base">
                  <a:spcBef>
                    <a:spcPct val="0"/>
                  </a:spcBef>
                  <a:spcAft>
                    <a:spcPct val="0"/>
                  </a:spcAft>
                  <a:defRPr/>
                </a:pPr>
                <a:endParaRPr lang="en-US" u="sng" kern="0" dirty="0" smtClean="0">
                  <a:solidFill>
                    <a:sysClr val="windowText" lastClr="000000"/>
                  </a:solidFill>
                </a:endParaRPr>
              </a:p>
              <a:p>
                <a:pPr algn="ctr" fontAlgn="base">
                  <a:spcBef>
                    <a:spcPct val="0"/>
                  </a:spcBef>
                  <a:spcAft>
                    <a:spcPct val="0"/>
                  </a:spcAft>
                  <a:defRPr/>
                </a:pPr>
                <a:endParaRPr lang="en-US" u="sng" kern="0" dirty="0" smtClean="0">
                  <a:solidFill>
                    <a:sysClr val="windowText" lastClr="000000"/>
                  </a:solidFill>
                  <a:latin typeface="Arial Narrow" pitchFamily="34" charset="0"/>
                </a:endParaRPr>
              </a:p>
              <a:p>
                <a:pPr algn="ctr" fontAlgn="base">
                  <a:spcBef>
                    <a:spcPct val="0"/>
                  </a:spcBef>
                  <a:spcAft>
                    <a:spcPct val="0"/>
                  </a:spcAft>
                  <a:defRPr/>
                </a:pPr>
                <a:endParaRPr lang="en-US" u="sng" kern="0" dirty="0" smtClean="0">
                  <a:solidFill>
                    <a:sysClr val="windowText" lastClr="000000"/>
                  </a:solidFill>
                </a:endParaRPr>
              </a:p>
              <a:p>
                <a:pPr algn="ctr" fontAlgn="base">
                  <a:spcBef>
                    <a:spcPct val="0"/>
                  </a:spcBef>
                  <a:spcAft>
                    <a:spcPct val="0"/>
                  </a:spcAft>
                  <a:defRPr/>
                </a:pPr>
                <a:endParaRPr lang="en-US" u="sng" kern="0" dirty="0" smtClean="0">
                  <a:solidFill>
                    <a:sysClr val="windowText" lastClr="000000"/>
                  </a:solidFill>
                  <a:latin typeface="Arial Narrow" pitchFamily="34" charset="0"/>
                </a:endParaRPr>
              </a:p>
              <a:p>
                <a:pPr algn="ctr" fontAlgn="base">
                  <a:spcBef>
                    <a:spcPct val="0"/>
                  </a:spcBef>
                  <a:spcAft>
                    <a:spcPct val="0"/>
                  </a:spcAft>
                  <a:defRPr/>
                </a:pPr>
                <a:endParaRPr lang="en-US" u="sng" kern="0" dirty="0" smtClean="0">
                  <a:solidFill>
                    <a:sysClr val="windowText" lastClr="000000"/>
                  </a:solidFill>
                </a:endParaRPr>
              </a:p>
              <a:p>
                <a:pPr algn="ctr" fontAlgn="base">
                  <a:spcBef>
                    <a:spcPct val="0"/>
                  </a:spcBef>
                  <a:spcAft>
                    <a:spcPct val="0"/>
                  </a:spcAft>
                  <a:defRPr/>
                </a:pPr>
                <a:endParaRPr lang="en-US" u="sng" kern="0" dirty="0" smtClean="0">
                  <a:solidFill>
                    <a:sysClr val="windowText" lastClr="000000"/>
                  </a:solidFill>
                  <a:latin typeface="Arial Narrow" pitchFamily="34" charset="0"/>
                </a:endParaRPr>
              </a:p>
              <a:p>
                <a:pPr algn="ctr" fontAlgn="base">
                  <a:spcBef>
                    <a:spcPct val="0"/>
                  </a:spcBef>
                  <a:spcAft>
                    <a:spcPct val="0"/>
                  </a:spcAft>
                  <a:defRPr/>
                </a:pPr>
                <a:endParaRPr lang="en-US" u="sng" kern="0" dirty="0" smtClean="0">
                  <a:solidFill>
                    <a:sysClr val="windowText" lastClr="000000"/>
                  </a:solidFill>
                </a:endParaRPr>
              </a:p>
              <a:p>
                <a:pPr algn="ctr" fontAlgn="base">
                  <a:spcBef>
                    <a:spcPct val="0"/>
                  </a:spcBef>
                  <a:spcAft>
                    <a:spcPct val="0"/>
                  </a:spcAft>
                  <a:defRPr/>
                </a:pPr>
                <a:endParaRPr lang="en-US" u="sng" kern="0" dirty="0" smtClean="0">
                  <a:solidFill>
                    <a:sysClr val="windowText" lastClr="000000"/>
                  </a:solidFill>
                  <a:latin typeface="Arial Narrow" pitchFamily="34" charset="0"/>
                </a:endParaRPr>
              </a:p>
              <a:p>
                <a:pPr algn="ctr" fontAlgn="base">
                  <a:spcBef>
                    <a:spcPct val="0"/>
                  </a:spcBef>
                  <a:spcAft>
                    <a:spcPct val="0"/>
                  </a:spcAft>
                  <a:defRPr/>
                </a:pPr>
                <a:endParaRPr lang="en-US" u="sng" kern="0" dirty="0" smtClean="0">
                  <a:solidFill>
                    <a:sysClr val="windowText" lastClr="000000"/>
                  </a:solidFill>
                  <a:latin typeface="Arial Narrow" pitchFamily="34" charset="0"/>
                </a:endParaRPr>
              </a:p>
            </p:txBody>
          </p:sp>
        </p:grpSp>
      </p:grpSp>
    </p:spTree>
    <p:extLst>
      <p:ext uri="{BB962C8B-B14F-4D97-AF65-F5344CB8AC3E}">
        <p14:creationId xmlns:p14="http://schemas.microsoft.com/office/powerpoint/2010/main" val="3855512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right)">
                                      <p:cBhvr>
                                        <p:cTn id="7" dur="5000"/>
                                        <p:tgtEl>
                                          <p:spTgt spid="37"/>
                                        </p:tgtEl>
                                      </p:cBhvr>
                                    </p:animEffect>
                                  </p:childTnLst>
                                </p:cTn>
                              </p:par>
                            </p:childTnLst>
                          </p:cTn>
                        </p:par>
                        <p:par>
                          <p:cTn id="8" fill="hold">
                            <p:stCondLst>
                              <p:cond delay="5000"/>
                            </p:stCondLst>
                            <p:childTnLst>
                              <p:par>
                                <p:cTn id="9" presetID="1" presetClass="entr" presetSubtype="0"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right)">
                                      <p:cBhvr>
                                        <p:cTn id="15" dur="5000"/>
                                        <p:tgtEl>
                                          <p:spTgt spid="24"/>
                                        </p:tgtEl>
                                      </p:cBhvr>
                                    </p:animEffect>
                                  </p:childTnLst>
                                </p:cTn>
                              </p:par>
                            </p:childTnLst>
                          </p:cTn>
                        </p:par>
                        <p:par>
                          <p:cTn id="16" fill="hold">
                            <p:stCondLst>
                              <p:cond delay="5000"/>
                            </p:stCondLst>
                            <p:childTnLst>
                              <p:par>
                                <p:cTn id="17" presetID="1" presetClass="entr" presetSubtype="0" fill="hold" nodeType="after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down)">
                                      <p:cBhvr>
                                        <p:cTn id="23" dur="3000"/>
                                        <p:tgtEl>
                                          <p:spTgt spid="25"/>
                                        </p:tgtEl>
                                      </p:cBhvr>
                                    </p:animEffect>
                                  </p:childTnLst>
                                </p:cTn>
                              </p:par>
                            </p:childTnLst>
                          </p:cTn>
                        </p:par>
                        <p:par>
                          <p:cTn id="24" fill="hold">
                            <p:stCondLst>
                              <p:cond delay="3000"/>
                            </p:stCondLst>
                            <p:childTnLst>
                              <p:par>
                                <p:cTn id="25" presetID="1" presetClass="entr" presetSubtype="0" fill="hold" nodeType="after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37"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5" name="Picture 2"/>
          <p:cNvPicPr preferRelativeResize="0">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39598" y="1029722"/>
            <a:ext cx="7379208" cy="1280160"/>
          </a:xfrm>
          <a:prstGeom prst="rect">
            <a:avLst/>
          </a:prstGeom>
          <a:noFill/>
          <a:ln w="9525">
            <a:solidFill>
              <a:srgbClr val="0065B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preferRelativeResize="0">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39596" y="3654532"/>
            <a:ext cx="7379208" cy="1005840"/>
          </a:xfrm>
          <a:prstGeom prst="rect">
            <a:avLst/>
          </a:prstGeom>
          <a:noFill/>
          <a:ln w="9525">
            <a:solidFill>
              <a:srgbClr val="703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preferRelativeResize="0">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39599" y="353198"/>
            <a:ext cx="7379208" cy="64008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7" name="Picture 4"/>
          <p:cNvPicPr preferRelativeResize="0">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39600" y="2338933"/>
            <a:ext cx="7377753" cy="1280160"/>
          </a:xfrm>
          <a:prstGeom prst="rect">
            <a:avLst/>
          </a:prstGeom>
          <a:noFill/>
          <a:ln w="9525">
            <a:solidFill>
              <a:srgbClr val="00B05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9" name="Picture 2"/>
          <p:cNvPicPr>
            <a:picLocks noChangeAspect="1" noChangeArrowheads="1"/>
          </p:cNvPicPr>
          <p:nvPr/>
        </p:nvPicPr>
        <p:blipFill>
          <a:blip r:embed="rId7" cstate="print"/>
          <a:srcRect t="21287" b="23267"/>
          <a:stretch>
            <a:fillRect/>
          </a:stretch>
        </p:blipFill>
        <p:spPr bwMode="auto">
          <a:xfrm>
            <a:off x="1426535" y="50801"/>
            <a:ext cx="7589520" cy="250221"/>
          </a:xfrm>
          <a:prstGeom prst="rect">
            <a:avLst/>
          </a:prstGeom>
          <a:noFill/>
          <a:ln w="9525">
            <a:noFill/>
            <a:miter lim="800000"/>
            <a:headEnd/>
            <a:tailEnd/>
          </a:ln>
          <a:effectLst/>
        </p:spPr>
      </p:pic>
      <p:pic>
        <p:nvPicPr>
          <p:cNvPr id="10" name="Picture 3"/>
          <p:cNvPicPr>
            <a:picLocks noChangeAspect="1" noChangeArrowheads="1"/>
          </p:cNvPicPr>
          <p:nvPr/>
        </p:nvPicPr>
        <p:blipFill>
          <a:blip r:embed="rId8" cstate="print"/>
          <a:srcRect/>
          <a:stretch>
            <a:fillRect/>
          </a:stretch>
        </p:blipFill>
        <p:spPr bwMode="auto">
          <a:xfrm>
            <a:off x="4850209" y="5190288"/>
            <a:ext cx="1089025" cy="1292890"/>
          </a:xfrm>
          <a:prstGeom prst="rect">
            <a:avLst/>
          </a:prstGeom>
          <a:noFill/>
          <a:ln w="9525">
            <a:noFill/>
            <a:miter lim="800000"/>
            <a:headEnd/>
            <a:tailEnd/>
          </a:ln>
          <a:effectLst/>
        </p:spPr>
      </p:pic>
      <p:sp>
        <p:nvSpPr>
          <p:cNvPr id="11" name="Rectangle 10"/>
          <p:cNvSpPr/>
          <p:nvPr/>
        </p:nvSpPr>
        <p:spPr bwMode="auto">
          <a:xfrm>
            <a:off x="4953000" y="5257800"/>
            <a:ext cx="152400" cy="76200"/>
          </a:xfrm>
          <a:prstGeom prst="rect">
            <a:avLst/>
          </a:prstGeom>
          <a:solidFill>
            <a:srgbClr val="FFC1C1"/>
          </a:solidFill>
          <a:ln w="9525" cap="flat" cmpd="sng" algn="ctr">
            <a:solidFill>
              <a:srgbClr val="FFC1C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algn="ctr" fontAlgn="base">
              <a:spcBef>
                <a:spcPct val="0"/>
              </a:spcBef>
              <a:spcAft>
                <a:spcPct val="0"/>
              </a:spcAft>
            </a:pPr>
            <a:endParaRPr lang="en-US" smtClean="0">
              <a:solidFill>
                <a:prstClr val="white"/>
              </a:solidFill>
              <a:latin typeface="Arial Narrow" pitchFamily="34" charset="0"/>
            </a:endParaRPr>
          </a:p>
        </p:txBody>
      </p:sp>
      <p:pic>
        <p:nvPicPr>
          <p:cNvPr id="12" name="Picture 3"/>
          <p:cNvPicPr>
            <a:picLocks noChangeAspect="1" noChangeArrowheads="1"/>
          </p:cNvPicPr>
          <p:nvPr/>
        </p:nvPicPr>
        <p:blipFill>
          <a:blip r:embed="rId8" cstate="print"/>
          <a:srcRect/>
          <a:stretch>
            <a:fillRect/>
          </a:stretch>
        </p:blipFill>
        <p:spPr bwMode="auto">
          <a:xfrm>
            <a:off x="7292975" y="5190288"/>
            <a:ext cx="1089025" cy="1292890"/>
          </a:xfrm>
          <a:prstGeom prst="rect">
            <a:avLst/>
          </a:prstGeom>
          <a:noFill/>
          <a:ln w="9525">
            <a:noFill/>
            <a:miter lim="800000"/>
            <a:headEnd/>
            <a:tailEnd/>
          </a:ln>
          <a:effectLst/>
        </p:spPr>
      </p:pic>
      <p:sp>
        <p:nvSpPr>
          <p:cNvPr id="13" name="Rectangle 12"/>
          <p:cNvSpPr/>
          <p:nvPr/>
        </p:nvSpPr>
        <p:spPr bwMode="auto">
          <a:xfrm>
            <a:off x="7391400" y="5257800"/>
            <a:ext cx="152400" cy="76200"/>
          </a:xfrm>
          <a:prstGeom prst="rect">
            <a:avLst/>
          </a:prstGeom>
          <a:solidFill>
            <a:srgbClr val="FFC1C1"/>
          </a:solidFill>
          <a:ln w="9525" cap="flat" cmpd="sng" algn="ctr">
            <a:solidFill>
              <a:srgbClr val="FFC1C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algn="ctr" fontAlgn="base">
              <a:spcBef>
                <a:spcPct val="0"/>
              </a:spcBef>
              <a:spcAft>
                <a:spcPct val="0"/>
              </a:spcAft>
            </a:pPr>
            <a:endParaRPr lang="en-US" smtClean="0">
              <a:solidFill>
                <a:prstClr val="white"/>
              </a:solidFill>
              <a:latin typeface="Arial Narrow" pitchFamily="34" charset="0"/>
            </a:endParaRPr>
          </a:p>
        </p:txBody>
      </p:sp>
      <p:pic>
        <p:nvPicPr>
          <p:cNvPr id="14" name="Picture 7" descr="C:\Documents and Settings\Goodman\Desktop\HP_EC.png"/>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58910" y="2483898"/>
            <a:ext cx="1124546" cy="944225"/>
          </a:xfrm>
          <a:prstGeom prst="rect">
            <a:avLst/>
          </a:prstGeom>
          <a:noFill/>
        </p:spPr>
      </p:pic>
      <p:cxnSp>
        <p:nvCxnSpPr>
          <p:cNvPr id="15" name="Straight Arrow Connector 14"/>
          <p:cNvCxnSpPr/>
          <p:nvPr/>
        </p:nvCxnSpPr>
        <p:spPr bwMode="auto">
          <a:xfrm flipV="1">
            <a:off x="838200" y="1776943"/>
            <a:ext cx="381000" cy="905445"/>
          </a:xfrm>
          <a:prstGeom prst="straightConnector1">
            <a:avLst/>
          </a:prstGeom>
          <a:noFill/>
          <a:ln w="9525" cap="flat" cmpd="sng" algn="ctr">
            <a:solidFill>
              <a:srgbClr val="0000FF"/>
            </a:solidFill>
            <a:prstDash val="solid"/>
            <a:round/>
            <a:headEnd type="none" w="med" len="med"/>
            <a:tailEnd type="arrow"/>
          </a:ln>
          <a:effectLst/>
        </p:spPr>
      </p:cxnSp>
      <p:cxnSp>
        <p:nvCxnSpPr>
          <p:cNvPr id="16" name="Straight Arrow Connector 15"/>
          <p:cNvCxnSpPr/>
          <p:nvPr/>
        </p:nvCxnSpPr>
        <p:spPr bwMode="auto">
          <a:xfrm>
            <a:off x="533400" y="2910989"/>
            <a:ext cx="838200" cy="1588"/>
          </a:xfrm>
          <a:prstGeom prst="straightConnector1">
            <a:avLst/>
          </a:prstGeom>
          <a:noFill/>
          <a:ln w="9525" cap="flat" cmpd="sng" algn="ctr">
            <a:solidFill>
              <a:srgbClr val="00B050"/>
            </a:solidFill>
            <a:prstDash val="solid"/>
            <a:round/>
            <a:headEnd type="none" w="med" len="med"/>
            <a:tailEnd type="arrow"/>
          </a:ln>
          <a:effectLst/>
        </p:spPr>
      </p:cxnSp>
      <p:cxnSp>
        <p:nvCxnSpPr>
          <p:cNvPr id="17" name="Straight Arrow Connector 16"/>
          <p:cNvCxnSpPr/>
          <p:nvPr/>
        </p:nvCxnSpPr>
        <p:spPr bwMode="auto">
          <a:xfrm>
            <a:off x="609601" y="2987189"/>
            <a:ext cx="514931" cy="1010656"/>
          </a:xfrm>
          <a:prstGeom prst="straightConnector1">
            <a:avLst/>
          </a:prstGeom>
          <a:noFill/>
          <a:ln w="9525" cap="flat" cmpd="sng" algn="ctr">
            <a:solidFill>
              <a:srgbClr val="7030A0"/>
            </a:solidFill>
            <a:prstDash val="solid"/>
            <a:round/>
            <a:headEnd type="none" w="med" len="med"/>
            <a:tailEnd type="arrow"/>
          </a:ln>
          <a:effectLst/>
        </p:spPr>
      </p:cxnSp>
      <p:sp>
        <p:nvSpPr>
          <p:cNvPr id="18" name="Rectangle 17"/>
          <p:cNvSpPr/>
          <p:nvPr/>
        </p:nvSpPr>
        <p:spPr>
          <a:xfrm>
            <a:off x="1124532" y="1438389"/>
            <a:ext cx="399468" cy="338554"/>
          </a:xfrm>
          <a:prstGeom prst="rect">
            <a:avLst/>
          </a:prstGeom>
        </p:spPr>
        <p:txBody>
          <a:bodyPr wrap="none">
            <a:spAutoFit/>
          </a:bodyPr>
          <a:lstStyle/>
          <a:p>
            <a:pPr algn="r"/>
            <a:r>
              <a:rPr lang="en-US" sz="1600" b="1" u="sng" dirty="0" smtClean="0">
                <a:solidFill>
                  <a:srgbClr val="3333CC"/>
                </a:solidFill>
                <a:latin typeface="Arial Narrow" pitchFamily="34" charset="0"/>
              </a:rPr>
              <a:t>PF</a:t>
            </a:r>
          </a:p>
        </p:txBody>
      </p:sp>
      <p:sp>
        <p:nvSpPr>
          <p:cNvPr id="19" name="Rectangle 18"/>
          <p:cNvSpPr/>
          <p:nvPr/>
        </p:nvSpPr>
        <p:spPr>
          <a:xfrm>
            <a:off x="1105296" y="2950458"/>
            <a:ext cx="418704" cy="338554"/>
          </a:xfrm>
          <a:prstGeom prst="rect">
            <a:avLst/>
          </a:prstGeom>
        </p:spPr>
        <p:txBody>
          <a:bodyPr wrap="none">
            <a:spAutoFit/>
          </a:bodyPr>
          <a:lstStyle/>
          <a:p>
            <a:pPr algn="r"/>
            <a:r>
              <a:rPr lang="en-US" sz="1600" b="1" u="sng" dirty="0" smtClean="0">
                <a:solidFill>
                  <a:srgbClr val="00B050"/>
                </a:solidFill>
                <a:latin typeface="Arial Narrow" pitchFamily="34" charset="0"/>
              </a:rPr>
              <a:t>HP</a:t>
            </a:r>
          </a:p>
        </p:txBody>
      </p:sp>
      <p:sp>
        <p:nvSpPr>
          <p:cNvPr id="20" name="Rectangle 19"/>
          <p:cNvSpPr/>
          <p:nvPr/>
        </p:nvSpPr>
        <p:spPr>
          <a:xfrm>
            <a:off x="983467" y="3998518"/>
            <a:ext cx="540533" cy="338554"/>
          </a:xfrm>
          <a:prstGeom prst="rect">
            <a:avLst/>
          </a:prstGeom>
        </p:spPr>
        <p:txBody>
          <a:bodyPr wrap="none">
            <a:spAutoFit/>
          </a:bodyPr>
          <a:lstStyle/>
          <a:p>
            <a:pPr algn="r"/>
            <a:r>
              <a:rPr lang="en-US" sz="1600" b="1" u="sng" dirty="0" smtClean="0">
                <a:solidFill>
                  <a:srgbClr val="7030A0"/>
                </a:solidFill>
                <a:latin typeface="Arial Narrow" pitchFamily="34" charset="0"/>
              </a:rPr>
              <a:t>SUB</a:t>
            </a:r>
            <a:endParaRPr lang="en-US" sz="1600" u="sng" dirty="0">
              <a:solidFill>
                <a:srgbClr val="7030A0"/>
              </a:solidFill>
              <a:latin typeface="Arial Narrow" pitchFamily="34" charset="0"/>
            </a:endParaRPr>
          </a:p>
        </p:txBody>
      </p:sp>
      <p:sp>
        <p:nvSpPr>
          <p:cNvPr id="24" name="Freeform 23"/>
          <p:cNvSpPr/>
          <p:nvPr/>
        </p:nvSpPr>
        <p:spPr bwMode="auto">
          <a:xfrm>
            <a:off x="5027480" y="5326813"/>
            <a:ext cx="406929" cy="523875"/>
          </a:xfrm>
          <a:custGeom>
            <a:avLst/>
            <a:gdLst>
              <a:gd name="connsiteX0" fmla="*/ 406929 w 406929"/>
              <a:gd name="connsiteY0" fmla="*/ 523875 h 523875"/>
              <a:gd name="connsiteX1" fmla="*/ 359304 w 406929"/>
              <a:gd name="connsiteY1" fmla="*/ 482600 h 523875"/>
              <a:gd name="connsiteX2" fmla="*/ 356129 w 406929"/>
              <a:gd name="connsiteY2" fmla="*/ 346075 h 523875"/>
              <a:gd name="connsiteX3" fmla="*/ 356129 w 406929"/>
              <a:gd name="connsiteY3" fmla="*/ 231775 h 523875"/>
              <a:gd name="connsiteX4" fmla="*/ 251354 w 406929"/>
              <a:gd name="connsiteY4" fmla="*/ 206375 h 523875"/>
              <a:gd name="connsiteX5" fmla="*/ 64029 w 406929"/>
              <a:gd name="connsiteY5" fmla="*/ 203200 h 523875"/>
              <a:gd name="connsiteX6" fmla="*/ 10054 w 406929"/>
              <a:gd name="connsiteY6" fmla="*/ 187325 h 523875"/>
              <a:gd name="connsiteX7" fmla="*/ 3704 w 406929"/>
              <a:gd name="connsiteY7" fmla="*/ 0 h 52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6929" h="523875">
                <a:moveTo>
                  <a:pt x="406929" y="523875"/>
                </a:moveTo>
                <a:cubicBezTo>
                  <a:pt x="387350" y="518054"/>
                  <a:pt x="367771" y="512233"/>
                  <a:pt x="359304" y="482600"/>
                </a:cubicBezTo>
                <a:cubicBezTo>
                  <a:pt x="350837" y="452967"/>
                  <a:pt x="356658" y="387879"/>
                  <a:pt x="356129" y="346075"/>
                </a:cubicBezTo>
                <a:cubicBezTo>
                  <a:pt x="355600" y="304271"/>
                  <a:pt x="373592" y="255058"/>
                  <a:pt x="356129" y="231775"/>
                </a:cubicBezTo>
                <a:cubicBezTo>
                  <a:pt x="338667" y="208492"/>
                  <a:pt x="300037" y="211138"/>
                  <a:pt x="251354" y="206375"/>
                </a:cubicBezTo>
                <a:cubicBezTo>
                  <a:pt x="202671" y="201613"/>
                  <a:pt x="104246" y="206375"/>
                  <a:pt x="64029" y="203200"/>
                </a:cubicBezTo>
                <a:cubicBezTo>
                  <a:pt x="23812" y="200025"/>
                  <a:pt x="20108" y="221192"/>
                  <a:pt x="10054" y="187325"/>
                </a:cubicBezTo>
                <a:cubicBezTo>
                  <a:pt x="0" y="153458"/>
                  <a:pt x="1852" y="76729"/>
                  <a:pt x="3704" y="0"/>
                </a:cubicBezTo>
              </a:path>
            </a:pathLst>
          </a:custGeom>
          <a:noFill/>
          <a:ln w="28575" cap="flat" cmpd="sng" algn="ctr">
            <a:solidFill>
              <a:srgbClr val="00B050"/>
            </a:solidFill>
            <a:prstDash val="sysDash"/>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algn="ctr" fontAlgn="base">
              <a:spcBef>
                <a:spcPct val="0"/>
              </a:spcBef>
              <a:spcAft>
                <a:spcPct val="0"/>
              </a:spcAft>
            </a:pPr>
            <a:endParaRPr lang="en-US" smtClean="0">
              <a:solidFill>
                <a:prstClr val="white"/>
              </a:solidFill>
              <a:latin typeface="Arial Narrow" pitchFamily="34" charset="0"/>
            </a:endParaRPr>
          </a:p>
        </p:txBody>
      </p:sp>
      <p:sp>
        <p:nvSpPr>
          <p:cNvPr id="25" name="Freeform 24"/>
          <p:cNvSpPr/>
          <p:nvPr/>
        </p:nvSpPr>
        <p:spPr bwMode="auto">
          <a:xfrm>
            <a:off x="7470246" y="5326813"/>
            <a:ext cx="406929" cy="523875"/>
          </a:xfrm>
          <a:custGeom>
            <a:avLst/>
            <a:gdLst>
              <a:gd name="connsiteX0" fmla="*/ 406929 w 406929"/>
              <a:gd name="connsiteY0" fmla="*/ 523875 h 523875"/>
              <a:gd name="connsiteX1" fmla="*/ 359304 w 406929"/>
              <a:gd name="connsiteY1" fmla="*/ 482600 h 523875"/>
              <a:gd name="connsiteX2" fmla="*/ 356129 w 406929"/>
              <a:gd name="connsiteY2" fmla="*/ 346075 h 523875"/>
              <a:gd name="connsiteX3" fmla="*/ 356129 w 406929"/>
              <a:gd name="connsiteY3" fmla="*/ 231775 h 523875"/>
              <a:gd name="connsiteX4" fmla="*/ 251354 w 406929"/>
              <a:gd name="connsiteY4" fmla="*/ 206375 h 523875"/>
              <a:gd name="connsiteX5" fmla="*/ 64029 w 406929"/>
              <a:gd name="connsiteY5" fmla="*/ 203200 h 523875"/>
              <a:gd name="connsiteX6" fmla="*/ 10054 w 406929"/>
              <a:gd name="connsiteY6" fmla="*/ 187325 h 523875"/>
              <a:gd name="connsiteX7" fmla="*/ 3704 w 406929"/>
              <a:gd name="connsiteY7" fmla="*/ 0 h 52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6929" h="523875">
                <a:moveTo>
                  <a:pt x="406929" y="523875"/>
                </a:moveTo>
                <a:cubicBezTo>
                  <a:pt x="387350" y="518054"/>
                  <a:pt x="367771" y="512233"/>
                  <a:pt x="359304" y="482600"/>
                </a:cubicBezTo>
                <a:cubicBezTo>
                  <a:pt x="350837" y="452967"/>
                  <a:pt x="356658" y="387879"/>
                  <a:pt x="356129" y="346075"/>
                </a:cubicBezTo>
                <a:cubicBezTo>
                  <a:pt x="355600" y="304271"/>
                  <a:pt x="373592" y="255058"/>
                  <a:pt x="356129" y="231775"/>
                </a:cubicBezTo>
                <a:cubicBezTo>
                  <a:pt x="338667" y="208492"/>
                  <a:pt x="300037" y="211138"/>
                  <a:pt x="251354" y="206375"/>
                </a:cubicBezTo>
                <a:cubicBezTo>
                  <a:pt x="202671" y="201613"/>
                  <a:pt x="104246" y="206375"/>
                  <a:pt x="64029" y="203200"/>
                </a:cubicBezTo>
                <a:cubicBezTo>
                  <a:pt x="23812" y="200025"/>
                  <a:pt x="20108" y="221192"/>
                  <a:pt x="10054" y="187325"/>
                </a:cubicBezTo>
                <a:cubicBezTo>
                  <a:pt x="0" y="153458"/>
                  <a:pt x="1852" y="76729"/>
                  <a:pt x="3704" y="0"/>
                </a:cubicBezTo>
              </a:path>
            </a:pathLst>
          </a:custGeom>
          <a:noFill/>
          <a:ln w="28575" cap="flat" cmpd="sng" algn="ctr">
            <a:solidFill>
              <a:srgbClr val="00B050"/>
            </a:solidFill>
            <a:prstDash val="sysDash"/>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algn="ctr" fontAlgn="base">
              <a:spcBef>
                <a:spcPct val="0"/>
              </a:spcBef>
              <a:spcAft>
                <a:spcPct val="0"/>
              </a:spcAft>
            </a:pPr>
            <a:endParaRPr lang="en-US" smtClean="0">
              <a:solidFill>
                <a:prstClr val="white"/>
              </a:solidFill>
              <a:latin typeface="Arial Narrow" pitchFamily="34" charset="0"/>
            </a:endParaRPr>
          </a:p>
        </p:txBody>
      </p:sp>
      <p:sp>
        <p:nvSpPr>
          <p:cNvPr id="26" name="Rectangle 25"/>
          <p:cNvSpPr/>
          <p:nvPr/>
        </p:nvSpPr>
        <p:spPr>
          <a:xfrm>
            <a:off x="5449024" y="5715000"/>
            <a:ext cx="185410" cy="253916"/>
          </a:xfrm>
          <a:prstGeom prst="rect">
            <a:avLst/>
          </a:prstGeom>
          <a:solidFill>
            <a:srgbClr val="FFFF00"/>
          </a:solidFill>
        </p:spPr>
        <p:txBody>
          <a:bodyPr wrap="square">
            <a:spAutoFit/>
          </a:bodyPr>
          <a:lstStyle/>
          <a:p>
            <a:pPr algn="ctr"/>
            <a:r>
              <a:rPr lang="en-US" sz="1050" b="1" dirty="0" smtClean="0">
                <a:solidFill>
                  <a:prstClr val="black"/>
                </a:solidFill>
                <a:latin typeface="Arial Narrow" pitchFamily="34" charset="0"/>
              </a:rPr>
              <a:t>S</a:t>
            </a:r>
            <a:endParaRPr lang="en-US" sz="1050" dirty="0">
              <a:solidFill>
                <a:prstClr val="black"/>
              </a:solidFill>
              <a:latin typeface="Arial Narrow" pitchFamily="34" charset="0"/>
            </a:endParaRPr>
          </a:p>
        </p:txBody>
      </p:sp>
      <p:sp>
        <p:nvSpPr>
          <p:cNvPr id="27" name="Rectangle 26"/>
          <p:cNvSpPr/>
          <p:nvPr/>
        </p:nvSpPr>
        <p:spPr>
          <a:xfrm>
            <a:off x="7914015" y="5715000"/>
            <a:ext cx="185410" cy="253916"/>
          </a:xfrm>
          <a:prstGeom prst="rect">
            <a:avLst/>
          </a:prstGeom>
          <a:solidFill>
            <a:srgbClr val="FFFF00"/>
          </a:solidFill>
        </p:spPr>
        <p:txBody>
          <a:bodyPr wrap="square">
            <a:spAutoFit/>
          </a:bodyPr>
          <a:lstStyle/>
          <a:p>
            <a:pPr algn="ctr"/>
            <a:r>
              <a:rPr lang="en-US" sz="1050" b="1" dirty="0" smtClean="0">
                <a:solidFill>
                  <a:prstClr val="black"/>
                </a:solidFill>
                <a:latin typeface="Arial Narrow" pitchFamily="34" charset="0"/>
              </a:rPr>
              <a:t>S</a:t>
            </a:r>
            <a:endParaRPr lang="en-US" sz="1050" dirty="0">
              <a:solidFill>
                <a:prstClr val="black"/>
              </a:solidFill>
              <a:latin typeface="Arial Narrow" pitchFamily="34" charset="0"/>
            </a:endParaRPr>
          </a:p>
        </p:txBody>
      </p:sp>
      <p:sp>
        <p:nvSpPr>
          <p:cNvPr id="28" name="Rectangle 27"/>
          <p:cNvSpPr/>
          <p:nvPr/>
        </p:nvSpPr>
        <p:spPr>
          <a:xfrm>
            <a:off x="2317945" y="6553200"/>
            <a:ext cx="1048172" cy="276999"/>
          </a:xfrm>
          <a:prstGeom prst="rect">
            <a:avLst/>
          </a:prstGeom>
        </p:spPr>
        <p:txBody>
          <a:bodyPr wrap="none">
            <a:spAutoFit/>
          </a:bodyPr>
          <a:lstStyle/>
          <a:p>
            <a:pPr algn="r"/>
            <a:r>
              <a:rPr lang="en-US" sz="1200" b="1" dirty="0" smtClean="0">
                <a:solidFill>
                  <a:prstClr val="black"/>
                </a:solidFill>
                <a:latin typeface="Arial Narrow" pitchFamily="34" charset="0"/>
              </a:rPr>
              <a:t>Trial 7: </a:t>
            </a:r>
            <a:r>
              <a:rPr lang="en-US" sz="1200" b="1" dirty="0" smtClean="0">
                <a:solidFill>
                  <a:prstClr val="black"/>
                </a:solidFill>
              </a:rPr>
              <a:t>r</a:t>
            </a:r>
            <a:r>
              <a:rPr lang="en-US" sz="1200" b="1" dirty="0" smtClean="0">
                <a:solidFill>
                  <a:prstClr val="black"/>
                </a:solidFill>
                <a:latin typeface="Arial Narrow" pitchFamily="34" charset="0"/>
              </a:rPr>
              <a:t>eward</a:t>
            </a:r>
            <a:endParaRPr lang="en-US" sz="1200" dirty="0">
              <a:solidFill>
                <a:prstClr val="black"/>
              </a:solidFill>
              <a:latin typeface="Arial Narrow" pitchFamily="34" charset="0"/>
            </a:endParaRPr>
          </a:p>
        </p:txBody>
      </p:sp>
      <p:sp>
        <p:nvSpPr>
          <p:cNvPr id="29" name="Rectangle 28"/>
          <p:cNvSpPr/>
          <p:nvPr/>
        </p:nvSpPr>
        <p:spPr>
          <a:xfrm>
            <a:off x="4890748" y="6553200"/>
            <a:ext cx="1052852" cy="276999"/>
          </a:xfrm>
          <a:prstGeom prst="rect">
            <a:avLst/>
          </a:prstGeom>
        </p:spPr>
        <p:txBody>
          <a:bodyPr wrap="none">
            <a:spAutoFit/>
          </a:bodyPr>
          <a:lstStyle/>
          <a:p>
            <a:pPr algn="r"/>
            <a:r>
              <a:rPr lang="en-US" sz="1200" b="1" dirty="0" smtClean="0">
                <a:solidFill>
                  <a:prstClr val="black"/>
                </a:solidFill>
                <a:latin typeface="Arial Narrow" pitchFamily="34" charset="0"/>
              </a:rPr>
              <a:t>Trial 8: </a:t>
            </a:r>
            <a:r>
              <a:rPr lang="en-US" sz="1200" b="1" dirty="0" smtClean="0">
                <a:solidFill>
                  <a:prstClr val="black"/>
                </a:solidFill>
              </a:rPr>
              <a:t>re</a:t>
            </a:r>
            <a:r>
              <a:rPr lang="en-US" sz="1200" b="1" dirty="0" smtClean="0">
                <a:solidFill>
                  <a:prstClr val="black"/>
                </a:solidFill>
                <a:latin typeface="Arial Narrow" pitchFamily="34" charset="0"/>
              </a:rPr>
              <a:t>ward</a:t>
            </a:r>
            <a:endParaRPr lang="en-US" sz="1200" dirty="0">
              <a:solidFill>
                <a:prstClr val="black"/>
              </a:solidFill>
              <a:latin typeface="Arial Narrow" pitchFamily="34" charset="0"/>
            </a:endParaRPr>
          </a:p>
        </p:txBody>
      </p:sp>
      <p:sp>
        <p:nvSpPr>
          <p:cNvPr id="30" name="Rectangle 29"/>
          <p:cNvSpPr/>
          <p:nvPr/>
        </p:nvSpPr>
        <p:spPr>
          <a:xfrm>
            <a:off x="7338637" y="6553200"/>
            <a:ext cx="1043363" cy="276999"/>
          </a:xfrm>
          <a:prstGeom prst="rect">
            <a:avLst/>
          </a:prstGeom>
        </p:spPr>
        <p:txBody>
          <a:bodyPr wrap="none">
            <a:spAutoFit/>
          </a:bodyPr>
          <a:lstStyle/>
          <a:p>
            <a:pPr algn="r"/>
            <a:r>
              <a:rPr lang="en-US" sz="1200" b="1" dirty="0" smtClean="0">
                <a:solidFill>
                  <a:prstClr val="black"/>
                </a:solidFill>
                <a:latin typeface="Arial Narrow" pitchFamily="34" charset="0"/>
              </a:rPr>
              <a:t>Trial 9: reward</a:t>
            </a:r>
            <a:endParaRPr lang="en-US" sz="1200" dirty="0">
              <a:solidFill>
                <a:prstClr val="black"/>
              </a:solidFill>
              <a:latin typeface="Arial Narrow" pitchFamily="34" charset="0"/>
            </a:endParaRPr>
          </a:p>
        </p:txBody>
      </p:sp>
      <p:pic>
        <p:nvPicPr>
          <p:cNvPr id="31" name="Picture 6" descr="C:\DOCUME~1\Goodman\LOCALS~1\Temp\SNAGHTML1e047502.PNG"/>
          <p:cNvPicPr>
            <a:picLocks noChangeAspect="1" noChangeArrowheads="1"/>
          </p:cNvPicPr>
          <p:nvPr/>
        </p:nvPicPr>
        <p:blipFill>
          <a:blip r:embed="rId10" cstate="print"/>
          <a:srcRect/>
          <a:stretch>
            <a:fillRect/>
          </a:stretch>
        </p:blipFill>
        <p:spPr bwMode="auto">
          <a:xfrm>
            <a:off x="7239000" y="4953000"/>
            <a:ext cx="275463" cy="299416"/>
          </a:xfrm>
          <a:prstGeom prst="rect">
            <a:avLst/>
          </a:prstGeom>
          <a:noFill/>
        </p:spPr>
      </p:pic>
      <p:pic>
        <p:nvPicPr>
          <p:cNvPr id="32" name="Picture 6" descr="C:\DOCUME~1\Goodman\LOCALS~1\Temp\SNAGHTML1e047502.PNG"/>
          <p:cNvPicPr>
            <a:picLocks noChangeAspect="1" noChangeArrowheads="1"/>
          </p:cNvPicPr>
          <p:nvPr/>
        </p:nvPicPr>
        <p:blipFill>
          <a:blip r:embed="rId10" cstate="print"/>
          <a:srcRect/>
          <a:stretch>
            <a:fillRect/>
          </a:stretch>
        </p:blipFill>
        <p:spPr bwMode="auto">
          <a:xfrm>
            <a:off x="4800600" y="4958384"/>
            <a:ext cx="275463" cy="299416"/>
          </a:xfrm>
          <a:prstGeom prst="rect">
            <a:avLst/>
          </a:prstGeom>
          <a:noFill/>
        </p:spPr>
      </p:pic>
      <p:sp>
        <p:nvSpPr>
          <p:cNvPr id="33" name="Rectangle 1"/>
          <p:cNvSpPr>
            <a:spLocks noChangeArrowheads="1"/>
          </p:cNvSpPr>
          <p:nvPr/>
        </p:nvSpPr>
        <p:spPr bwMode="auto">
          <a:xfrm>
            <a:off x="76200" y="5288578"/>
            <a:ext cx="2103461" cy="1323439"/>
          </a:xfrm>
          <a:prstGeom prst="rect">
            <a:avLst/>
          </a:prstGeom>
          <a:noFill/>
          <a:ln w="9525">
            <a:solidFill>
              <a:schemeClr val="bg1"/>
            </a:solid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n-US" sz="1000" b="1" u="sng" dirty="0" smtClean="0">
                <a:solidFill>
                  <a:srgbClr val="0070C0"/>
                </a:solidFill>
                <a:ea typeface="Calibri" pitchFamily="34" charset="0"/>
                <a:cs typeface="Times New Roman" pitchFamily="18" charset="0"/>
              </a:rPr>
              <a:t>KEY</a:t>
            </a:r>
          </a:p>
          <a:p>
            <a:pPr fontAlgn="base">
              <a:spcBef>
                <a:spcPct val="0"/>
              </a:spcBef>
              <a:spcAft>
                <a:spcPct val="0"/>
              </a:spcAft>
            </a:pPr>
            <a:endParaRPr lang="en-US" sz="1000" b="1" dirty="0" smtClean="0">
              <a:solidFill>
                <a:srgbClr val="0070C0"/>
              </a:solidFill>
              <a:ea typeface="Calibri" pitchFamily="34" charset="0"/>
              <a:cs typeface="Times New Roman" pitchFamily="18" charset="0"/>
            </a:endParaRPr>
          </a:p>
          <a:p>
            <a:pPr fontAlgn="base">
              <a:spcBef>
                <a:spcPct val="0"/>
              </a:spcBef>
              <a:spcAft>
                <a:spcPct val="0"/>
              </a:spcAft>
            </a:pPr>
            <a:r>
              <a:rPr lang="en-US" sz="1000" b="1" dirty="0" smtClean="0">
                <a:solidFill>
                  <a:srgbClr val="0070C0"/>
                </a:solidFill>
                <a:ea typeface="Calibri" pitchFamily="34" charset="0"/>
                <a:cs typeface="Times New Roman" pitchFamily="18" charset="0"/>
              </a:rPr>
              <a:t>S=START POSITION </a:t>
            </a:r>
          </a:p>
          <a:p>
            <a:pPr fontAlgn="base">
              <a:spcBef>
                <a:spcPct val="0"/>
              </a:spcBef>
              <a:spcAft>
                <a:spcPct val="0"/>
              </a:spcAft>
            </a:pPr>
            <a:r>
              <a:rPr lang="en-US" sz="1000" b="1" dirty="0" smtClean="0">
                <a:solidFill>
                  <a:srgbClr val="0070C0"/>
                </a:solidFill>
                <a:ea typeface="Calibri" pitchFamily="34" charset="0"/>
                <a:cs typeface="Times New Roman" pitchFamily="18" charset="0"/>
              </a:rPr>
              <a:t>E=END POSITION</a:t>
            </a:r>
          </a:p>
          <a:p>
            <a:pPr fontAlgn="base">
              <a:spcBef>
                <a:spcPct val="0"/>
              </a:spcBef>
              <a:spcAft>
                <a:spcPct val="0"/>
              </a:spcAft>
            </a:pPr>
            <a:r>
              <a:rPr lang="en-US" sz="1000" b="1" dirty="0" smtClean="0">
                <a:solidFill>
                  <a:srgbClr val="0070C0"/>
                </a:solidFill>
                <a:ea typeface="Calibri" pitchFamily="34" charset="0"/>
                <a:cs typeface="Times New Roman" pitchFamily="18" charset="0"/>
              </a:rPr>
              <a:t>R=REWARD (green if earned)</a:t>
            </a:r>
          </a:p>
          <a:p>
            <a:r>
              <a:rPr lang="en-US" sz="1000" b="1" dirty="0" smtClean="0">
                <a:solidFill>
                  <a:srgbClr val="0070C0"/>
                </a:solidFill>
                <a:sym typeface="Symbol"/>
              </a:rPr>
              <a:t> </a:t>
            </a:r>
            <a:r>
              <a:rPr lang="en-US" sz="1000" b="1" dirty="0" smtClean="0">
                <a:solidFill>
                  <a:srgbClr val="0070C0"/>
                </a:solidFill>
                <a:ea typeface="Calibri" pitchFamily="34" charset="0"/>
                <a:cs typeface="Times New Roman" pitchFamily="18" charset="0"/>
              </a:rPr>
              <a:t>=enhanced inhibitory oscillation</a:t>
            </a:r>
          </a:p>
          <a:p>
            <a:pPr marL="117475" fontAlgn="base">
              <a:spcBef>
                <a:spcPct val="0"/>
              </a:spcBef>
              <a:spcAft>
                <a:spcPct val="0"/>
              </a:spcAft>
            </a:pPr>
            <a:r>
              <a:rPr lang="en-US" sz="1000" b="1" dirty="0" smtClean="0">
                <a:solidFill>
                  <a:srgbClr val="0070C0"/>
                </a:solidFill>
                <a:ea typeface="Calibri" pitchFamily="34" charset="0"/>
                <a:cs typeface="Times New Roman" pitchFamily="18" charset="0"/>
              </a:rPr>
              <a:t>(resets prefrontal activity </a:t>
            </a:r>
          </a:p>
          <a:p>
            <a:pPr marL="117475" fontAlgn="base">
              <a:spcBef>
                <a:spcPct val="0"/>
              </a:spcBef>
              <a:spcAft>
                <a:spcPct val="0"/>
              </a:spcAft>
            </a:pPr>
            <a:r>
              <a:rPr lang="en-US" sz="1000" b="1" dirty="0" smtClean="0">
                <a:solidFill>
                  <a:srgbClr val="0070C0"/>
                </a:solidFill>
                <a:ea typeface="Calibri" pitchFamily="34" charset="0"/>
                <a:cs typeface="Times New Roman" pitchFamily="18" charset="0"/>
              </a:rPr>
              <a:t>if not enhanced by prior reward)</a:t>
            </a:r>
            <a:endParaRPr lang="en-US" sz="1000" b="1" dirty="0" smtClean="0">
              <a:solidFill>
                <a:srgbClr val="0070C0"/>
              </a:solidFill>
            </a:endParaRPr>
          </a:p>
        </p:txBody>
      </p:sp>
      <p:grpSp>
        <p:nvGrpSpPr>
          <p:cNvPr id="34" name="Group 142"/>
          <p:cNvGrpSpPr/>
          <p:nvPr/>
        </p:nvGrpSpPr>
        <p:grpSpPr>
          <a:xfrm>
            <a:off x="2263775" y="5190288"/>
            <a:ext cx="1089025" cy="1292890"/>
            <a:chOff x="4850209" y="5190288"/>
            <a:chExt cx="1089025" cy="1292890"/>
          </a:xfrm>
        </p:grpSpPr>
        <p:pic>
          <p:nvPicPr>
            <p:cNvPr id="35" name="Picture 3"/>
            <p:cNvPicPr>
              <a:picLocks noChangeAspect="1" noChangeArrowheads="1"/>
            </p:cNvPicPr>
            <p:nvPr/>
          </p:nvPicPr>
          <p:blipFill>
            <a:blip r:embed="rId8" cstate="print"/>
            <a:srcRect/>
            <a:stretch>
              <a:fillRect/>
            </a:stretch>
          </p:blipFill>
          <p:spPr bwMode="auto">
            <a:xfrm>
              <a:off x="4850209" y="5190288"/>
              <a:ext cx="1089025" cy="1292890"/>
            </a:xfrm>
            <a:prstGeom prst="rect">
              <a:avLst/>
            </a:prstGeom>
            <a:noFill/>
            <a:ln w="9525">
              <a:noFill/>
              <a:miter lim="800000"/>
              <a:headEnd/>
              <a:tailEnd/>
            </a:ln>
            <a:effectLst/>
          </p:spPr>
        </p:pic>
        <p:sp>
          <p:nvSpPr>
            <p:cNvPr id="36" name="Rectangle 35"/>
            <p:cNvSpPr/>
            <p:nvPr/>
          </p:nvSpPr>
          <p:spPr bwMode="auto">
            <a:xfrm>
              <a:off x="4953000" y="5257800"/>
              <a:ext cx="152400" cy="76200"/>
            </a:xfrm>
            <a:prstGeom prst="rect">
              <a:avLst/>
            </a:prstGeom>
            <a:solidFill>
              <a:srgbClr val="FFC1C1"/>
            </a:solidFill>
            <a:ln w="9525" cap="flat" cmpd="sng" algn="ctr">
              <a:solidFill>
                <a:srgbClr val="FFC1C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algn="ctr" fontAlgn="base">
                <a:spcBef>
                  <a:spcPct val="0"/>
                </a:spcBef>
                <a:spcAft>
                  <a:spcPct val="0"/>
                </a:spcAft>
              </a:pPr>
              <a:endParaRPr lang="en-US" smtClean="0">
                <a:solidFill>
                  <a:prstClr val="white"/>
                </a:solidFill>
                <a:latin typeface="Arial Narrow" pitchFamily="34" charset="0"/>
              </a:endParaRPr>
            </a:p>
          </p:txBody>
        </p:sp>
      </p:grpSp>
      <p:sp>
        <p:nvSpPr>
          <p:cNvPr id="37" name="Freeform 36"/>
          <p:cNvSpPr/>
          <p:nvPr/>
        </p:nvSpPr>
        <p:spPr bwMode="auto">
          <a:xfrm>
            <a:off x="2441046" y="5326813"/>
            <a:ext cx="406929" cy="523875"/>
          </a:xfrm>
          <a:custGeom>
            <a:avLst/>
            <a:gdLst>
              <a:gd name="connsiteX0" fmla="*/ 406929 w 406929"/>
              <a:gd name="connsiteY0" fmla="*/ 523875 h 523875"/>
              <a:gd name="connsiteX1" fmla="*/ 359304 w 406929"/>
              <a:gd name="connsiteY1" fmla="*/ 482600 h 523875"/>
              <a:gd name="connsiteX2" fmla="*/ 356129 w 406929"/>
              <a:gd name="connsiteY2" fmla="*/ 346075 h 523875"/>
              <a:gd name="connsiteX3" fmla="*/ 356129 w 406929"/>
              <a:gd name="connsiteY3" fmla="*/ 231775 h 523875"/>
              <a:gd name="connsiteX4" fmla="*/ 251354 w 406929"/>
              <a:gd name="connsiteY4" fmla="*/ 206375 h 523875"/>
              <a:gd name="connsiteX5" fmla="*/ 64029 w 406929"/>
              <a:gd name="connsiteY5" fmla="*/ 203200 h 523875"/>
              <a:gd name="connsiteX6" fmla="*/ 10054 w 406929"/>
              <a:gd name="connsiteY6" fmla="*/ 187325 h 523875"/>
              <a:gd name="connsiteX7" fmla="*/ 3704 w 406929"/>
              <a:gd name="connsiteY7" fmla="*/ 0 h 52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6929" h="523875">
                <a:moveTo>
                  <a:pt x="406929" y="523875"/>
                </a:moveTo>
                <a:cubicBezTo>
                  <a:pt x="387350" y="518054"/>
                  <a:pt x="367771" y="512233"/>
                  <a:pt x="359304" y="482600"/>
                </a:cubicBezTo>
                <a:cubicBezTo>
                  <a:pt x="350837" y="452967"/>
                  <a:pt x="356658" y="387879"/>
                  <a:pt x="356129" y="346075"/>
                </a:cubicBezTo>
                <a:cubicBezTo>
                  <a:pt x="355600" y="304271"/>
                  <a:pt x="373592" y="255058"/>
                  <a:pt x="356129" y="231775"/>
                </a:cubicBezTo>
                <a:cubicBezTo>
                  <a:pt x="338667" y="208492"/>
                  <a:pt x="300037" y="211138"/>
                  <a:pt x="251354" y="206375"/>
                </a:cubicBezTo>
                <a:cubicBezTo>
                  <a:pt x="202671" y="201613"/>
                  <a:pt x="104246" y="206375"/>
                  <a:pt x="64029" y="203200"/>
                </a:cubicBezTo>
                <a:cubicBezTo>
                  <a:pt x="23812" y="200025"/>
                  <a:pt x="20108" y="221192"/>
                  <a:pt x="10054" y="187325"/>
                </a:cubicBezTo>
                <a:cubicBezTo>
                  <a:pt x="0" y="153458"/>
                  <a:pt x="1852" y="76729"/>
                  <a:pt x="3704" y="0"/>
                </a:cubicBezTo>
              </a:path>
            </a:pathLst>
          </a:custGeom>
          <a:noFill/>
          <a:ln w="28575" cap="flat" cmpd="sng" algn="ctr">
            <a:solidFill>
              <a:srgbClr val="00B050"/>
            </a:solidFill>
            <a:prstDash val="sysDash"/>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algn="ctr" fontAlgn="base">
              <a:spcBef>
                <a:spcPct val="0"/>
              </a:spcBef>
              <a:spcAft>
                <a:spcPct val="0"/>
              </a:spcAft>
            </a:pPr>
            <a:endParaRPr lang="en-US" smtClean="0">
              <a:solidFill>
                <a:prstClr val="white"/>
              </a:solidFill>
              <a:latin typeface="Arial Narrow" pitchFamily="34" charset="0"/>
            </a:endParaRPr>
          </a:p>
        </p:txBody>
      </p:sp>
      <p:sp>
        <p:nvSpPr>
          <p:cNvPr id="38" name="Rectangle 37"/>
          <p:cNvSpPr/>
          <p:nvPr/>
        </p:nvSpPr>
        <p:spPr>
          <a:xfrm>
            <a:off x="2862590" y="5715000"/>
            <a:ext cx="185410" cy="253916"/>
          </a:xfrm>
          <a:prstGeom prst="rect">
            <a:avLst/>
          </a:prstGeom>
          <a:solidFill>
            <a:srgbClr val="FFFF00"/>
          </a:solidFill>
        </p:spPr>
        <p:txBody>
          <a:bodyPr wrap="square">
            <a:spAutoFit/>
          </a:bodyPr>
          <a:lstStyle/>
          <a:p>
            <a:pPr algn="ctr"/>
            <a:r>
              <a:rPr lang="en-US" sz="1050" b="1" dirty="0" smtClean="0">
                <a:solidFill>
                  <a:prstClr val="black"/>
                </a:solidFill>
                <a:latin typeface="Arial Narrow" pitchFamily="34" charset="0"/>
              </a:rPr>
              <a:t>S</a:t>
            </a:r>
            <a:endParaRPr lang="en-US" sz="1050" dirty="0">
              <a:solidFill>
                <a:prstClr val="black"/>
              </a:solidFill>
              <a:latin typeface="Arial Narrow" pitchFamily="34" charset="0"/>
            </a:endParaRPr>
          </a:p>
        </p:txBody>
      </p:sp>
      <p:pic>
        <p:nvPicPr>
          <p:cNvPr id="39" name="Picture 6" descr="C:\DOCUME~1\Goodman\LOCALS~1\Temp\SNAGHTML1e047502.PNG"/>
          <p:cNvPicPr>
            <a:picLocks noChangeAspect="1" noChangeArrowheads="1"/>
          </p:cNvPicPr>
          <p:nvPr/>
        </p:nvPicPr>
        <p:blipFill>
          <a:blip r:embed="rId10" cstate="print"/>
          <a:srcRect/>
          <a:stretch>
            <a:fillRect/>
          </a:stretch>
        </p:blipFill>
        <p:spPr bwMode="auto">
          <a:xfrm>
            <a:off x="2214166" y="4958384"/>
            <a:ext cx="275463" cy="299416"/>
          </a:xfrm>
          <a:prstGeom prst="rect">
            <a:avLst/>
          </a:prstGeom>
          <a:noFill/>
        </p:spPr>
      </p:pic>
      <p:cxnSp>
        <p:nvCxnSpPr>
          <p:cNvPr id="40" name="Straight Arrow Connector 39"/>
          <p:cNvCxnSpPr/>
          <p:nvPr/>
        </p:nvCxnSpPr>
        <p:spPr bwMode="auto">
          <a:xfrm flipV="1">
            <a:off x="609600" y="854242"/>
            <a:ext cx="518330" cy="1812758"/>
          </a:xfrm>
          <a:prstGeom prst="straightConnector1">
            <a:avLst/>
          </a:prstGeom>
          <a:noFill/>
          <a:ln w="9525" cap="flat" cmpd="sng" algn="ctr">
            <a:solidFill>
              <a:srgbClr val="FF0000"/>
            </a:solidFill>
            <a:prstDash val="solid"/>
            <a:round/>
            <a:headEnd type="none" w="med" len="med"/>
            <a:tailEnd type="arrow"/>
          </a:ln>
          <a:effectLst/>
        </p:spPr>
      </p:cxnSp>
      <p:sp>
        <p:nvSpPr>
          <p:cNvPr id="41" name="Rectangle 40"/>
          <p:cNvSpPr/>
          <p:nvPr/>
        </p:nvSpPr>
        <p:spPr>
          <a:xfrm>
            <a:off x="1082830" y="515688"/>
            <a:ext cx="436338" cy="338554"/>
          </a:xfrm>
          <a:prstGeom prst="rect">
            <a:avLst/>
          </a:prstGeom>
        </p:spPr>
        <p:txBody>
          <a:bodyPr wrap="none">
            <a:spAutoFit/>
          </a:bodyPr>
          <a:lstStyle/>
          <a:p>
            <a:pPr algn="r"/>
            <a:r>
              <a:rPr lang="en-US" sz="1600" b="1" u="sng" dirty="0" smtClean="0">
                <a:solidFill>
                  <a:srgbClr val="FF0000"/>
                </a:solidFill>
                <a:latin typeface="Arial Narrow" pitchFamily="34" charset="0"/>
              </a:rPr>
              <a:t>PM</a:t>
            </a:r>
          </a:p>
        </p:txBody>
      </p:sp>
      <p:sp>
        <p:nvSpPr>
          <p:cNvPr id="76" name="Rectangle 75"/>
          <p:cNvSpPr/>
          <p:nvPr/>
        </p:nvSpPr>
        <p:spPr>
          <a:xfrm>
            <a:off x="216465" y="76200"/>
            <a:ext cx="1301959" cy="276999"/>
          </a:xfrm>
          <a:prstGeom prst="rect">
            <a:avLst/>
          </a:prstGeom>
        </p:spPr>
        <p:txBody>
          <a:bodyPr wrap="none">
            <a:spAutoFit/>
          </a:bodyPr>
          <a:lstStyle/>
          <a:p>
            <a:pPr algn="r"/>
            <a:r>
              <a:rPr lang="en-US" sz="1200" b="1" u="sng" dirty="0" smtClean="0">
                <a:solidFill>
                  <a:prstClr val="black"/>
                </a:solidFill>
              </a:rPr>
              <a:t>FIELD POTENTIAL</a:t>
            </a:r>
            <a:endParaRPr lang="en-US" sz="1200" b="1" u="sng" dirty="0" smtClean="0">
              <a:solidFill>
                <a:prstClr val="black"/>
              </a:solidFill>
              <a:latin typeface="Arial Narrow" pitchFamily="34" charset="0"/>
            </a:endParaRPr>
          </a:p>
        </p:txBody>
      </p:sp>
      <p:grpSp>
        <p:nvGrpSpPr>
          <p:cNvPr id="78" name="Group 77"/>
          <p:cNvGrpSpPr/>
          <p:nvPr/>
        </p:nvGrpSpPr>
        <p:grpSpPr>
          <a:xfrm>
            <a:off x="1379615" y="-1"/>
            <a:ext cx="261610" cy="5029201"/>
            <a:chOff x="3929390" y="-243990"/>
            <a:chExt cx="261610" cy="5029201"/>
          </a:xfrm>
        </p:grpSpPr>
        <p:sp>
          <p:nvSpPr>
            <p:cNvPr id="80" name="Rectangle 79"/>
            <p:cNvSpPr/>
            <p:nvPr/>
          </p:nvSpPr>
          <p:spPr>
            <a:xfrm>
              <a:off x="3929390" y="4523601"/>
              <a:ext cx="261610" cy="261610"/>
            </a:xfrm>
            <a:prstGeom prst="rect">
              <a:avLst/>
            </a:prstGeom>
            <a:solidFill>
              <a:srgbClr val="FFFF00"/>
            </a:solidFill>
          </p:spPr>
          <p:txBody>
            <a:bodyPr wrap="none">
              <a:spAutoFit/>
            </a:bodyPr>
            <a:lstStyle/>
            <a:p>
              <a:pPr algn="r"/>
              <a:r>
                <a:rPr lang="en-US" sz="1050" b="1" u="sng" dirty="0" smtClean="0">
                  <a:solidFill>
                    <a:prstClr val="black"/>
                  </a:solidFill>
                  <a:latin typeface="Arial Narrow" pitchFamily="34" charset="0"/>
                </a:rPr>
                <a:t>S</a:t>
              </a:r>
              <a:endParaRPr lang="en-US" sz="1050" u="sng" dirty="0">
                <a:solidFill>
                  <a:prstClr val="black"/>
                </a:solidFill>
                <a:latin typeface="Arial Narrow" pitchFamily="34" charset="0"/>
              </a:endParaRPr>
            </a:p>
          </p:txBody>
        </p:sp>
        <p:cxnSp>
          <p:nvCxnSpPr>
            <p:cNvPr id="81" name="Straight Connector 80"/>
            <p:cNvCxnSpPr/>
            <p:nvPr/>
          </p:nvCxnSpPr>
          <p:spPr bwMode="auto">
            <a:xfrm rot="5400000" flipH="1" flipV="1">
              <a:off x="1665780" y="2164005"/>
              <a:ext cx="4815992" cy="1"/>
            </a:xfrm>
            <a:prstGeom prst="line">
              <a:avLst/>
            </a:prstGeom>
            <a:noFill/>
            <a:ln w="9525" cap="flat" cmpd="sng" algn="ctr">
              <a:solidFill>
                <a:srgbClr val="FFFF00"/>
              </a:solidFill>
              <a:prstDash val="solid"/>
              <a:round/>
              <a:headEnd type="none" w="med" len="med"/>
              <a:tailEnd type="none" w="med" len="med"/>
            </a:ln>
            <a:effectLst/>
          </p:spPr>
        </p:cxnSp>
      </p:grpSp>
      <p:grpSp>
        <p:nvGrpSpPr>
          <p:cNvPr id="82" name="Group 81"/>
          <p:cNvGrpSpPr/>
          <p:nvPr/>
        </p:nvGrpSpPr>
        <p:grpSpPr>
          <a:xfrm>
            <a:off x="2986405" y="-2"/>
            <a:ext cx="1258824" cy="5030191"/>
            <a:chOff x="5462016" y="457197"/>
            <a:chExt cx="1258824" cy="4572992"/>
          </a:xfrm>
        </p:grpSpPr>
        <p:grpSp>
          <p:nvGrpSpPr>
            <p:cNvPr id="83" name="Group 82"/>
            <p:cNvGrpSpPr/>
            <p:nvPr/>
          </p:nvGrpSpPr>
          <p:grpSpPr>
            <a:xfrm>
              <a:off x="6446520" y="457197"/>
              <a:ext cx="274320" cy="4572003"/>
              <a:chOff x="3931920" y="213208"/>
              <a:chExt cx="274320" cy="4572003"/>
            </a:xfrm>
          </p:grpSpPr>
          <p:sp>
            <p:nvSpPr>
              <p:cNvPr id="93" name="Rectangle 92"/>
              <p:cNvSpPr/>
              <p:nvPr/>
            </p:nvSpPr>
            <p:spPr>
              <a:xfrm>
                <a:off x="3931920" y="4510891"/>
                <a:ext cx="274320" cy="274320"/>
              </a:xfrm>
              <a:prstGeom prst="rect">
                <a:avLst/>
              </a:prstGeom>
              <a:solidFill>
                <a:srgbClr val="FFFF00"/>
              </a:solidFill>
            </p:spPr>
            <p:txBody>
              <a:bodyPr wrap="none">
                <a:spAutoFit/>
              </a:bodyPr>
              <a:lstStyle/>
              <a:p>
                <a:pPr algn="r">
                  <a:defRPr/>
                </a:pPr>
                <a:r>
                  <a:rPr lang="en-US" sz="1050" b="1" u="sng" kern="0" dirty="0" smtClean="0">
                    <a:solidFill>
                      <a:sysClr val="windowText" lastClr="000000"/>
                    </a:solidFill>
                    <a:latin typeface="Arial Narrow" pitchFamily="34" charset="0"/>
                  </a:rPr>
                  <a:t>S</a:t>
                </a:r>
                <a:endParaRPr lang="en-US" sz="1050" u="sng" kern="0" dirty="0">
                  <a:solidFill>
                    <a:sysClr val="windowText" lastClr="000000"/>
                  </a:solidFill>
                  <a:latin typeface="Arial Narrow" pitchFamily="34" charset="0"/>
                </a:endParaRPr>
              </a:p>
            </p:txBody>
          </p:sp>
          <p:cxnSp>
            <p:nvCxnSpPr>
              <p:cNvPr id="94" name="Straight Connector 93"/>
              <p:cNvCxnSpPr/>
              <p:nvPr/>
            </p:nvCxnSpPr>
            <p:spPr bwMode="auto">
              <a:xfrm rot="16200000" flipV="1">
                <a:off x="1790371" y="2392604"/>
                <a:ext cx="4358794" cy="1"/>
              </a:xfrm>
              <a:prstGeom prst="line">
                <a:avLst/>
              </a:prstGeom>
              <a:noFill/>
              <a:ln w="9525" cap="flat" cmpd="sng" algn="ctr">
                <a:solidFill>
                  <a:srgbClr val="FFFF00"/>
                </a:solidFill>
                <a:prstDash val="solid"/>
                <a:round/>
                <a:headEnd type="none" w="med" len="med"/>
                <a:tailEnd type="none" w="med" len="med"/>
              </a:ln>
              <a:effectLst/>
            </p:spPr>
          </p:cxnSp>
        </p:grpSp>
        <p:grpSp>
          <p:nvGrpSpPr>
            <p:cNvPr id="84" name="Group 66"/>
            <p:cNvGrpSpPr/>
            <p:nvPr/>
          </p:nvGrpSpPr>
          <p:grpSpPr>
            <a:xfrm>
              <a:off x="5462016" y="457197"/>
              <a:ext cx="261610" cy="4572003"/>
              <a:chOff x="3785616" y="213208"/>
              <a:chExt cx="261610" cy="4572003"/>
            </a:xfrm>
          </p:grpSpPr>
          <p:sp>
            <p:nvSpPr>
              <p:cNvPr id="91" name="Rectangle 90"/>
              <p:cNvSpPr/>
              <p:nvPr/>
            </p:nvSpPr>
            <p:spPr>
              <a:xfrm>
                <a:off x="3785616" y="4510891"/>
                <a:ext cx="261610" cy="274320"/>
              </a:xfrm>
              <a:prstGeom prst="rect">
                <a:avLst/>
              </a:prstGeom>
              <a:solidFill>
                <a:srgbClr val="FFC1C1"/>
              </a:solidFill>
              <a:ln>
                <a:noFill/>
              </a:ln>
            </p:spPr>
            <p:txBody>
              <a:bodyPr wrap="none">
                <a:spAutoFit/>
              </a:bodyPr>
              <a:lstStyle/>
              <a:p>
                <a:pPr algn="r">
                  <a:defRPr/>
                </a:pPr>
                <a:r>
                  <a:rPr lang="en-US" sz="1050" b="1" u="sng" kern="0" dirty="0" smtClean="0">
                    <a:solidFill>
                      <a:sysClr val="windowText" lastClr="000000"/>
                    </a:solidFill>
                    <a:latin typeface="Arial Narrow" pitchFamily="34" charset="0"/>
                  </a:rPr>
                  <a:t>E</a:t>
                </a:r>
                <a:endParaRPr lang="en-US" sz="1050" u="sng" kern="0" dirty="0">
                  <a:solidFill>
                    <a:sysClr val="windowText" lastClr="000000"/>
                  </a:solidFill>
                  <a:latin typeface="Arial Narrow" pitchFamily="34" charset="0"/>
                </a:endParaRPr>
              </a:p>
            </p:txBody>
          </p:sp>
          <p:cxnSp>
            <p:nvCxnSpPr>
              <p:cNvPr id="92" name="Straight Connector 91"/>
              <p:cNvCxnSpPr/>
              <p:nvPr/>
            </p:nvCxnSpPr>
            <p:spPr bwMode="auto">
              <a:xfrm rot="16200000" flipV="1">
                <a:off x="1850061" y="2392604"/>
                <a:ext cx="4358793" cy="1"/>
              </a:xfrm>
              <a:prstGeom prst="line">
                <a:avLst/>
              </a:prstGeom>
              <a:noFill/>
              <a:ln w="9525" cap="flat" cmpd="sng" algn="ctr">
                <a:solidFill>
                  <a:srgbClr val="FFC1C1"/>
                </a:solidFill>
                <a:prstDash val="solid"/>
                <a:round/>
                <a:headEnd type="none" w="med" len="med"/>
                <a:tailEnd type="none" w="med" len="med"/>
              </a:ln>
              <a:effectLst/>
            </p:spPr>
          </p:cxnSp>
        </p:grpSp>
        <p:grpSp>
          <p:nvGrpSpPr>
            <p:cNvPr id="85" name="Group 108"/>
            <p:cNvGrpSpPr/>
            <p:nvPr/>
          </p:nvGrpSpPr>
          <p:grpSpPr>
            <a:xfrm>
              <a:off x="5718741" y="457200"/>
              <a:ext cx="502991" cy="4572000"/>
              <a:chOff x="8311540" y="381000"/>
              <a:chExt cx="278349" cy="4572000"/>
            </a:xfrm>
          </p:grpSpPr>
          <p:sp>
            <p:nvSpPr>
              <p:cNvPr id="89" name="Rectangle 88"/>
              <p:cNvSpPr/>
              <p:nvPr/>
            </p:nvSpPr>
            <p:spPr bwMode="auto">
              <a:xfrm>
                <a:off x="8311579" y="381000"/>
                <a:ext cx="278310" cy="4297680"/>
              </a:xfrm>
              <a:prstGeom prst="rect">
                <a:avLst/>
              </a:prstGeom>
              <a:solidFill>
                <a:srgbClr val="92D050">
                  <a:alpha val="24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fontAlgn="base">
                  <a:spcBef>
                    <a:spcPct val="0"/>
                  </a:spcBef>
                  <a:spcAft>
                    <a:spcPct val="0"/>
                  </a:spcAft>
                  <a:defRPr/>
                </a:pPr>
                <a:endParaRPr lang="en-US" u="sng" kern="0" dirty="0" smtClean="0">
                  <a:solidFill>
                    <a:sysClr val="windowText" lastClr="000000"/>
                  </a:solidFill>
                  <a:latin typeface="Arial Narrow" pitchFamily="34" charset="0"/>
                </a:endParaRPr>
              </a:p>
              <a:p>
                <a:pPr algn="ctr" fontAlgn="base">
                  <a:spcBef>
                    <a:spcPct val="0"/>
                  </a:spcBef>
                  <a:spcAft>
                    <a:spcPct val="0"/>
                  </a:spcAft>
                  <a:defRPr/>
                </a:pPr>
                <a:endParaRPr lang="en-US" u="sng" kern="0" dirty="0" smtClean="0">
                  <a:solidFill>
                    <a:sysClr val="windowText" lastClr="000000"/>
                  </a:solidFill>
                </a:endParaRPr>
              </a:p>
              <a:p>
                <a:pPr algn="ctr" fontAlgn="base">
                  <a:spcBef>
                    <a:spcPct val="0"/>
                  </a:spcBef>
                  <a:spcAft>
                    <a:spcPct val="0"/>
                  </a:spcAft>
                  <a:defRPr/>
                </a:pPr>
                <a:endParaRPr lang="en-US" u="sng" kern="0" dirty="0" smtClean="0">
                  <a:solidFill>
                    <a:sysClr val="windowText" lastClr="000000"/>
                  </a:solidFill>
                  <a:latin typeface="Arial Narrow" pitchFamily="34" charset="0"/>
                </a:endParaRPr>
              </a:p>
              <a:p>
                <a:pPr algn="ctr" fontAlgn="base">
                  <a:spcBef>
                    <a:spcPct val="0"/>
                  </a:spcBef>
                  <a:spcAft>
                    <a:spcPct val="0"/>
                  </a:spcAft>
                  <a:defRPr/>
                </a:pPr>
                <a:endParaRPr lang="en-US" u="sng" kern="0" dirty="0" smtClean="0">
                  <a:solidFill>
                    <a:sysClr val="windowText" lastClr="000000"/>
                  </a:solidFill>
                </a:endParaRPr>
              </a:p>
              <a:p>
                <a:pPr algn="ctr" fontAlgn="base">
                  <a:spcBef>
                    <a:spcPct val="0"/>
                  </a:spcBef>
                  <a:spcAft>
                    <a:spcPct val="0"/>
                  </a:spcAft>
                  <a:defRPr/>
                </a:pPr>
                <a:endParaRPr lang="en-US" u="sng" kern="0" dirty="0" smtClean="0">
                  <a:solidFill>
                    <a:sysClr val="windowText" lastClr="000000"/>
                  </a:solidFill>
                  <a:latin typeface="Arial Narrow" pitchFamily="34" charset="0"/>
                </a:endParaRPr>
              </a:p>
              <a:p>
                <a:pPr algn="ctr" fontAlgn="base">
                  <a:spcBef>
                    <a:spcPct val="0"/>
                  </a:spcBef>
                  <a:spcAft>
                    <a:spcPct val="0"/>
                  </a:spcAft>
                  <a:defRPr/>
                </a:pPr>
                <a:endParaRPr lang="en-US" u="sng" kern="0" dirty="0" smtClean="0">
                  <a:solidFill>
                    <a:sysClr val="windowText" lastClr="000000"/>
                  </a:solidFill>
                </a:endParaRPr>
              </a:p>
              <a:p>
                <a:pPr algn="ctr" fontAlgn="base">
                  <a:spcBef>
                    <a:spcPct val="0"/>
                  </a:spcBef>
                  <a:spcAft>
                    <a:spcPct val="0"/>
                  </a:spcAft>
                  <a:defRPr/>
                </a:pPr>
                <a:endParaRPr lang="en-US" u="sng" kern="0" dirty="0" smtClean="0">
                  <a:solidFill>
                    <a:sysClr val="windowText" lastClr="000000"/>
                  </a:solidFill>
                  <a:latin typeface="Arial Narrow" pitchFamily="34" charset="0"/>
                </a:endParaRPr>
              </a:p>
              <a:p>
                <a:pPr algn="ctr" fontAlgn="base">
                  <a:spcBef>
                    <a:spcPct val="0"/>
                  </a:spcBef>
                  <a:spcAft>
                    <a:spcPct val="0"/>
                  </a:spcAft>
                  <a:defRPr/>
                </a:pPr>
                <a:endParaRPr lang="en-US" u="sng" kern="0" dirty="0" smtClean="0">
                  <a:solidFill>
                    <a:sysClr val="windowText" lastClr="000000"/>
                  </a:solidFill>
                </a:endParaRPr>
              </a:p>
              <a:p>
                <a:pPr algn="ctr" fontAlgn="base">
                  <a:spcBef>
                    <a:spcPct val="0"/>
                  </a:spcBef>
                  <a:spcAft>
                    <a:spcPct val="0"/>
                  </a:spcAft>
                  <a:defRPr/>
                </a:pPr>
                <a:endParaRPr lang="en-US" u="sng" kern="0" dirty="0" smtClean="0">
                  <a:solidFill>
                    <a:sysClr val="windowText" lastClr="000000"/>
                  </a:solidFill>
                  <a:latin typeface="Arial Narrow" pitchFamily="34" charset="0"/>
                </a:endParaRPr>
              </a:p>
              <a:p>
                <a:pPr algn="ctr" fontAlgn="base">
                  <a:spcBef>
                    <a:spcPct val="0"/>
                  </a:spcBef>
                  <a:spcAft>
                    <a:spcPct val="0"/>
                  </a:spcAft>
                  <a:defRPr/>
                </a:pPr>
                <a:endParaRPr lang="en-US" u="sng" kern="0" dirty="0" smtClean="0">
                  <a:solidFill>
                    <a:sysClr val="windowText" lastClr="000000"/>
                  </a:solidFill>
                </a:endParaRPr>
              </a:p>
              <a:p>
                <a:pPr algn="ctr" fontAlgn="base">
                  <a:spcBef>
                    <a:spcPct val="0"/>
                  </a:spcBef>
                  <a:spcAft>
                    <a:spcPct val="0"/>
                  </a:spcAft>
                  <a:defRPr/>
                </a:pPr>
                <a:endParaRPr lang="en-US" u="sng" kern="0" dirty="0" smtClean="0">
                  <a:solidFill>
                    <a:sysClr val="windowText" lastClr="000000"/>
                  </a:solidFill>
                  <a:latin typeface="Arial Narrow" pitchFamily="34" charset="0"/>
                </a:endParaRPr>
              </a:p>
              <a:p>
                <a:pPr algn="ctr" fontAlgn="base">
                  <a:spcBef>
                    <a:spcPct val="0"/>
                  </a:spcBef>
                  <a:spcAft>
                    <a:spcPct val="0"/>
                  </a:spcAft>
                  <a:defRPr/>
                </a:pPr>
                <a:endParaRPr lang="en-US" u="sng" kern="0" dirty="0" smtClean="0">
                  <a:solidFill>
                    <a:sysClr val="windowText" lastClr="000000"/>
                  </a:solidFill>
                </a:endParaRPr>
              </a:p>
              <a:p>
                <a:pPr algn="ctr" fontAlgn="base">
                  <a:spcBef>
                    <a:spcPct val="0"/>
                  </a:spcBef>
                  <a:spcAft>
                    <a:spcPct val="0"/>
                  </a:spcAft>
                  <a:defRPr/>
                </a:pPr>
                <a:endParaRPr lang="en-US" u="sng" kern="0" dirty="0" smtClean="0">
                  <a:solidFill>
                    <a:sysClr val="windowText" lastClr="000000"/>
                  </a:solidFill>
                  <a:latin typeface="Arial Narrow" pitchFamily="34" charset="0"/>
                </a:endParaRPr>
              </a:p>
              <a:p>
                <a:pPr algn="ctr" fontAlgn="base">
                  <a:spcBef>
                    <a:spcPct val="0"/>
                  </a:spcBef>
                  <a:spcAft>
                    <a:spcPct val="0"/>
                  </a:spcAft>
                  <a:defRPr/>
                </a:pPr>
                <a:endParaRPr lang="en-US" u="sng" kern="0" dirty="0" smtClean="0">
                  <a:solidFill>
                    <a:sysClr val="windowText" lastClr="000000"/>
                  </a:solidFill>
                  <a:latin typeface="Arial Narrow" pitchFamily="34" charset="0"/>
                </a:endParaRPr>
              </a:p>
            </p:txBody>
          </p:sp>
          <p:sp>
            <p:nvSpPr>
              <p:cNvPr id="90" name="Rectangle 89"/>
              <p:cNvSpPr/>
              <p:nvPr/>
            </p:nvSpPr>
            <p:spPr>
              <a:xfrm>
                <a:off x="8311540" y="4678680"/>
                <a:ext cx="278309" cy="274320"/>
              </a:xfrm>
              <a:prstGeom prst="rect">
                <a:avLst/>
              </a:prstGeom>
              <a:solidFill>
                <a:srgbClr val="D6EDBD"/>
              </a:solidFill>
              <a:ln>
                <a:noFill/>
              </a:ln>
            </p:spPr>
            <p:txBody>
              <a:bodyPr wrap="none">
                <a:spAutoFit/>
              </a:bodyPr>
              <a:lstStyle/>
              <a:p>
                <a:pPr algn="ctr">
                  <a:defRPr/>
                </a:pPr>
                <a:r>
                  <a:rPr lang="en-US" sz="1000" b="1" u="sng" kern="0" dirty="0" smtClean="0">
                    <a:solidFill>
                      <a:sysClr val="windowText" lastClr="000000"/>
                    </a:solidFill>
                    <a:latin typeface="Arial Narrow" pitchFamily="34" charset="0"/>
                  </a:rPr>
                  <a:t>R</a:t>
                </a:r>
                <a:endParaRPr lang="en-US" sz="1000" u="sng" kern="0" dirty="0">
                  <a:solidFill>
                    <a:sysClr val="windowText" lastClr="000000"/>
                  </a:solidFill>
                  <a:latin typeface="Arial Narrow" pitchFamily="34" charset="0"/>
                </a:endParaRPr>
              </a:p>
            </p:txBody>
          </p:sp>
        </p:grpSp>
        <p:grpSp>
          <p:nvGrpSpPr>
            <p:cNvPr id="86" name="Group 96"/>
            <p:cNvGrpSpPr/>
            <p:nvPr/>
          </p:nvGrpSpPr>
          <p:grpSpPr>
            <a:xfrm>
              <a:off x="6208407" y="457199"/>
              <a:ext cx="277029" cy="4572990"/>
              <a:chOff x="8736119" y="382379"/>
              <a:chExt cx="249347" cy="4556430"/>
            </a:xfrm>
          </p:grpSpPr>
          <p:sp>
            <p:nvSpPr>
              <p:cNvPr id="87" name="Rectangle 86"/>
              <p:cNvSpPr/>
              <p:nvPr/>
            </p:nvSpPr>
            <p:spPr>
              <a:xfrm>
                <a:off x="8744695" y="4664489"/>
                <a:ext cx="240771" cy="274320"/>
              </a:xfrm>
              <a:prstGeom prst="rect">
                <a:avLst/>
              </a:prstGeom>
              <a:solidFill>
                <a:srgbClr val="CCCCFF"/>
              </a:solidFill>
              <a:ln>
                <a:noFill/>
              </a:ln>
            </p:spPr>
            <p:txBody>
              <a:bodyPr wrap="none">
                <a:spAutoFit/>
              </a:bodyPr>
              <a:lstStyle/>
              <a:p>
                <a:pPr algn="r">
                  <a:defRPr/>
                </a:pPr>
                <a:r>
                  <a:rPr lang="en-US" sz="1050" u="sng" kern="0" dirty="0" smtClean="0">
                    <a:solidFill>
                      <a:sysClr val="windowText" lastClr="000000"/>
                    </a:solidFill>
                    <a:latin typeface="Symbol" pitchFamily="18" charset="2"/>
                    <a:sym typeface="Symbol"/>
                  </a:rPr>
                  <a:t></a:t>
                </a:r>
                <a:endParaRPr lang="en-US" sz="1050" u="sng" kern="0" dirty="0">
                  <a:solidFill>
                    <a:sysClr val="windowText" lastClr="000000"/>
                  </a:solidFill>
                  <a:latin typeface="Symbol" pitchFamily="18" charset="2"/>
                </a:endParaRPr>
              </a:p>
            </p:txBody>
          </p:sp>
          <p:sp>
            <p:nvSpPr>
              <p:cNvPr id="88" name="Rectangle 87"/>
              <p:cNvSpPr/>
              <p:nvPr/>
            </p:nvSpPr>
            <p:spPr bwMode="auto">
              <a:xfrm>
                <a:off x="8736119" y="382379"/>
                <a:ext cx="246909" cy="4282117"/>
              </a:xfrm>
              <a:prstGeom prst="rect">
                <a:avLst/>
              </a:prstGeom>
              <a:solidFill>
                <a:srgbClr val="8064A2">
                  <a:lumMod val="40000"/>
                  <a:lumOff val="60000"/>
                  <a:alpha val="24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fontAlgn="base">
                  <a:spcBef>
                    <a:spcPct val="0"/>
                  </a:spcBef>
                  <a:spcAft>
                    <a:spcPct val="0"/>
                  </a:spcAft>
                  <a:defRPr/>
                </a:pPr>
                <a:endParaRPr lang="en-US" u="sng" kern="0" dirty="0" smtClean="0">
                  <a:solidFill>
                    <a:sysClr val="windowText" lastClr="000000"/>
                  </a:solidFill>
                  <a:latin typeface="Arial Narrow" pitchFamily="34" charset="0"/>
                </a:endParaRPr>
              </a:p>
              <a:p>
                <a:pPr algn="ctr" fontAlgn="base">
                  <a:spcBef>
                    <a:spcPct val="0"/>
                  </a:spcBef>
                  <a:spcAft>
                    <a:spcPct val="0"/>
                  </a:spcAft>
                  <a:defRPr/>
                </a:pPr>
                <a:endParaRPr lang="en-US" u="sng" kern="0" dirty="0" smtClean="0">
                  <a:solidFill>
                    <a:sysClr val="windowText" lastClr="000000"/>
                  </a:solidFill>
                </a:endParaRPr>
              </a:p>
              <a:p>
                <a:pPr algn="ctr" fontAlgn="base">
                  <a:spcBef>
                    <a:spcPct val="0"/>
                  </a:spcBef>
                  <a:spcAft>
                    <a:spcPct val="0"/>
                  </a:spcAft>
                  <a:defRPr/>
                </a:pPr>
                <a:endParaRPr lang="en-US" u="sng" kern="0" dirty="0" smtClean="0">
                  <a:solidFill>
                    <a:sysClr val="windowText" lastClr="000000"/>
                  </a:solidFill>
                  <a:latin typeface="Arial Narrow" pitchFamily="34" charset="0"/>
                </a:endParaRPr>
              </a:p>
              <a:p>
                <a:pPr algn="ctr" fontAlgn="base">
                  <a:spcBef>
                    <a:spcPct val="0"/>
                  </a:spcBef>
                  <a:spcAft>
                    <a:spcPct val="0"/>
                  </a:spcAft>
                  <a:defRPr/>
                </a:pPr>
                <a:endParaRPr lang="en-US" u="sng" kern="0" dirty="0" smtClean="0">
                  <a:solidFill>
                    <a:sysClr val="windowText" lastClr="000000"/>
                  </a:solidFill>
                </a:endParaRPr>
              </a:p>
              <a:p>
                <a:pPr algn="ctr" fontAlgn="base">
                  <a:spcBef>
                    <a:spcPct val="0"/>
                  </a:spcBef>
                  <a:spcAft>
                    <a:spcPct val="0"/>
                  </a:spcAft>
                  <a:defRPr/>
                </a:pPr>
                <a:endParaRPr lang="en-US" u="sng" kern="0" dirty="0" smtClean="0">
                  <a:solidFill>
                    <a:sysClr val="windowText" lastClr="000000"/>
                  </a:solidFill>
                  <a:latin typeface="Arial Narrow" pitchFamily="34" charset="0"/>
                </a:endParaRPr>
              </a:p>
              <a:p>
                <a:pPr algn="ctr" fontAlgn="base">
                  <a:spcBef>
                    <a:spcPct val="0"/>
                  </a:spcBef>
                  <a:spcAft>
                    <a:spcPct val="0"/>
                  </a:spcAft>
                  <a:defRPr/>
                </a:pPr>
                <a:endParaRPr lang="en-US" u="sng" kern="0" dirty="0" smtClean="0">
                  <a:solidFill>
                    <a:sysClr val="windowText" lastClr="000000"/>
                  </a:solidFill>
                </a:endParaRPr>
              </a:p>
              <a:p>
                <a:pPr algn="ctr" fontAlgn="base">
                  <a:spcBef>
                    <a:spcPct val="0"/>
                  </a:spcBef>
                  <a:spcAft>
                    <a:spcPct val="0"/>
                  </a:spcAft>
                  <a:defRPr/>
                </a:pPr>
                <a:endParaRPr lang="en-US" u="sng" kern="0" dirty="0" smtClean="0">
                  <a:solidFill>
                    <a:sysClr val="windowText" lastClr="000000"/>
                  </a:solidFill>
                  <a:latin typeface="Arial Narrow" pitchFamily="34" charset="0"/>
                </a:endParaRPr>
              </a:p>
              <a:p>
                <a:pPr algn="ctr" fontAlgn="base">
                  <a:spcBef>
                    <a:spcPct val="0"/>
                  </a:spcBef>
                  <a:spcAft>
                    <a:spcPct val="0"/>
                  </a:spcAft>
                  <a:defRPr/>
                </a:pPr>
                <a:endParaRPr lang="en-US" u="sng" kern="0" dirty="0" smtClean="0">
                  <a:solidFill>
                    <a:sysClr val="windowText" lastClr="000000"/>
                  </a:solidFill>
                </a:endParaRPr>
              </a:p>
              <a:p>
                <a:pPr algn="ctr" fontAlgn="base">
                  <a:spcBef>
                    <a:spcPct val="0"/>
                  </a:spcBef>
                  <a:spcAft>
                    <a:spcPct val="0"/>
                  </a:spcAft>
                  <a:defRPr/>
                </a:pPr>
                <a:endParaRPr lang="en-US" u="sng" kern="0" dirty="0" smtClean="0">
                  <a:solidFill>
                    <a:sysClr val="windowText" lastClr="000000"/>
                  </a:solidFill>
                  <a:latin typeface="Arial Narrow" pitchFamily="34" charset="0"/>
                </a:endParaRPr>
              </a:p>
              <a:p>
                <a:pPr algn="ctr" fontAlgn="base">
                  <a:spcBef>
                    <a:spcPct val="0"/>
                  </a:spcBef>
                  <a:spcAft>
                    <a:spcPct val="0"/>
                  </a:spcAft>
                  <a:defRPr/>
                </a:pPr>
                <a:endParaRPr lang="en-US" u="sng" kern="0" dirty="0" smtClean="0">
                  <a:solidFill>
                    <a:sysClr val="windowText" lastClr="000000"/>
                  </a:solidFill>
                </a:endParaRPr>
              </a:p>
              <a:p>
                <a:pPr algn="ctr" fontAlgn="base">
                  <a:spcBef>
                    <a:spcPct val="0"/>
                  </a:spcBef>
                  <a:spcAft>
                    <a:spcPct val="0"/>
                  </a:spcAft>
                  <a:defRPr/>
                </a:pPr>
                <a:endParaRPr lang="en-US" u="sng" kern="0" dirty="0" smtClean="0">
                  <a:solidFill>
                    <a:sysClr val="windowText" lastClr="000000"/>
                  </a:solidFill>
                  <a:latin typeface="Arial Narrow" pitchFamily="34" charset="0"/>
                </a:endParaRPr>
              </a:p>
              <a:p>
                <a:pPr algn="ctr" fontAlgn="base">
                  <a:spcBef>
                    <a:spcPct val="0"/>
                  </a:spcBef>
                  <a:spcAft>
                    <a:spcPct val="0"/>
                  </a:spcAft>
                  <a:defRPr/>
                </a:pPr>
                <a:endParaRPr lang="en-US" u="sng" kern="0" dirty="0" smtClean="0">
                  <a:solidFill>
                    <a:sysClr val="windowText" lastClr="000000"/>
                  </a:solidFill>
                </a:endParaRPr>
              </a:p>
              <a:p>
                <a:pPr algn="ctr" fontAlgn="base">
                  <a:spcBef>
                    <a:spcPct val="0"/>
                  </a:spcBef>
                  <a:spcAft>
                    <a:spcPct val="0"/>
                  </a:spcAft>
                  <a:defRPr/>
                </a:pPr>
                <a:endParaRPr lang="en-US" u="sng" kern="0" dirty="0" smtClean="0">
                  <a:solidFill>
                    <a:sysClr val="windowText" lastClr="000000"/>
                  </a:solidFill>
                  <a:latin typeface="Arial Narrow" pitchFamily="34" charset="0"/>
                </a:endParaRPr>
              </a:p>
              <a:p>
                <a:pPr algn="ctr" fontAlgn="base">
                  <a:spcBef>
                    <a:spcPct val="0"/>
                  </a:spcBef>
                  <a:spcAft>
                    <a:spcPct val="0"/>
                  </a:spcAft>
                  <a:defRPr/>
                </a:pPr>
                <a:endParaRPr lang="en-US" u="sng" kern="0" dirty="0" smtClean="0">
                  <a:solidFill>
                    <a:sysClr val="windowText" lastClr="000000"/>
                  </a:solidFill>
                  <a:latin typeface="Arial Narrow" pitchFamily="34" charset="0"/>
                </a:endParaRPr>
              </a:p>
            </p:txBody>
          </p:sp>
        </p:grpSp>
      </p:grpSp>
      <p:grpSp>
        <p:nvGrpSpPr>
          <p:cNvPr id="95" name="Group 94"/>
          <p:cNvGrpSpPr/>
          <p:nvPr/>
        </p:nvGrpSpPr>
        <p:grpSpPr>
          <a:xfrm>
            <a:off x="5455666" y="-2"/>
            <a:ext cx="1287399" cy="5030191"/>
            <a:chOff x="5614416" y="457197"/>
            <a:chExt cx="1287399" cy="4572992"/>
          </a:xfrm>
        </p:grpSpPr>
        <p:grpSp>
          <p:nvGrpSpPr>
            <p:cNvPr id="96" name="Group 42"/>
            <p:cNvGrpSpPr/>
            <p:nvPr/>
          </p:nvGrpSpPr>
          <p:grpSpPr>
            <a:xfrm>
              <a:off x="6627495" y="457198"/>
              <a:ext cx="274320" cy="4572002"/>
              <a:chOff x="4112895" y="213209"/>
              <a:chExt cx="274320" cy="4572002"/>
            </a:xfrm>
          </p:grpSpPr>
          <p:sp>
            <p:nvSpPr>
              <p:cNvPr id="106" name="Rectangle 105"/>
              <p:cNvSpPr/>
              <p:nvPr/>
            </p:nvSpPr>
            <p:spPr>
              <a:xfrm>
                <a:off x="4112895" y="4510891"/>
                <a:ext cx="274320" cy="274320"/>
              </a:xfrm>
              <a:prstGeom prst="rect">
                <a:avLst/>
              </a:prstGeom>
              <a:solidFill>
                <a:srgbClr val="FFFF00"/>
              </a:solidFill>
            </p:spPr>
            <p:txBody>
              <a:bodyPr wrap="none">
                <a:spAutoFit/>
              </a:bodyPr>
              <a:lstStyle/>
              <a:p>
                <a:pPr algn="r">
                  <a:defRPr/>
                </a:pPr>
                <a:r>
                  <a:rPr lang="en-US" sz="1050" b="1" u="sng" kern="0" dirty="0" smtClean="0">
                    <a:solidFill>
                      <a:sysClr val="windowText" lastClr="000000"/>
                    </a:solidFill>
                    <a:latin typeface="Arial Narrow" pitchFamily="34" charset="0"/>
                  </a:rPr>
                  <a:t>S</a:t>
                </a:r>
                <a:endParaRPr lang="en-US" sz="1050" u="sng" kern="0" dirty="0">
                  <a:solidFill>
                    <a:sysClr val="windowText" lastClr="000000"/>
                  </a:solidFill>
                  <a:latin typeface="Arial Narrow" pitchFamily="34" charset="0"/>
                </a:endParaRPr>
              </a:p>
            </p:txBody>
          </p:sp>
          <p:cxnSp>
            <p:nvCxnSpPr>
              <p:cNvPr id="107" name="Straight Connector 106"/>
              <p:cNvCxnSpPr/>
              <p:nvPr/>
            </p:nvCxnSpPr>
            <p:spPr bwMode="auto">
              <a:xfrm rot="5400000" flipH="1" flipV="1">
                <a:off x="1937310" y="2392605"/>
                <a:ext cx="4358794" cy="1"/>
              </a:xfrm>
              <a:prstGeom prst="line">
                <a:avLst/>
              </a:prstGeom>
              <a:noFill/>
              <a:ln w="9525" cap="flat" cmpd="sng" algn="ctr">
                <a:solidFill>
                  <a:srgbClr val="FFFF00"/>
                </a:solidFill>
                <a:prstDash val="solid"/>
                <a:round/>
                <a:headEnd type="none" w="med" len="med"/>
                <a:tailEnd type="none" w="med" len="med"/>
              </a:ln>
              <a:effectLst/>
            </p:spPr>
          </p:cxnSp>
        </p:grpSp>
        <p:grpSp>
          <p:nvGrpSpPr>
            <p:cNvPr id="97" name="Group 66"/>
            <p:cNvGrpSpPr/>
            <p:nvPr/>
          </p:nvGrpSpPr>
          <p:grpSpPr>
            <a:xfrm>
              <a:off x="5614416" y="457197"/>
              <a:ext cx="261610" cy="4572003"/>
              <a:chOff x="3938016" y="213208"/>
              <a:chExt cx="261610" cy="4572003"/>
            </a:xfrm>
          </p:grpSpPr>
          <p:sp>
            <p:nvSpPr>
              <p:cNvPr id="104" name="Rectangle 103"/>
              <p:cNvSpPr/>
              <p:nvPr/>
            </p:nvSpPr>
            <p:spPr>
              <a:xfrm>
                <a:off x="3938016" y="4510891"/>
                <a:ext cx="261610" cy="274320"/>
              </a:xfrm>
              <a:prstGeom prst="rect">
                <a:avLst/>
              </a:prstGeom>
              <a:solidFill>
                <a:srgbClr val="FFC1C1"/>
              </a:solidFill>
              <a:ln>
                <a:noFill/>
              </a:ln>
            </p:spPr>
            <p:txBody>
              <a:bodyPr wrap="none">
                <a:spAutoFit/>
              </a:bodyPr>
              <a:lstStyle/>
              <a:p>
                <a:pPr algn="r">
                  <a:defRPr/>
                </a:pPr>
                <a:r>
                  <a:rPr lang="en-US" sz="1050" b="1" u="sng" kern="0" dirty="0" smtClean="0">
                    <a:solidFill>
                      <a:sysClr val="windowText" lastClr="000000"/>
                    </a:solidFill>
                    <a:latin typeface="Arial Narrow" pitchFamily="34" charset="0"/>
                  </a:rPr>
                  <a:t>E</a:t>
                </a:r>
                <a:endParaRPr lang="en-US" sz="1050" u="sng" kern="0" dirty="0">
                  <a:solidFill>
                    <a:sysClr val="windowText" lastClr="000000"/>
                  </a:solidFill>
                  <a:latin typeface="Arial Narrow" pitchFamily="34" charset="0"/>
                </a:endParaRPr>
              </a:p>
            </p:txBody>
          </p:sp>
          <p:cxnSp>
            <p:nvCxnSpPr>
              <p:cNvPr id="105" name="Straight Connector 104"/>
              <p:cNvCxnSpPr/>
              <p:nvPr/>
            </p:nvCxnSpPr>
            <p:spPr bwMode="auto">
              <a:xfrm rot="16200000" flipV="1">
                <a:off x="1977950" y="2384984"/>
                <a:ext cx="4358793" cy="15241"/>
              </a:xfrm>
              <a:prstGeom prst="line">
                <a:avLst/>
              </a:prstGeom>
              <a:noFill/>
              <a:ln w="9525" cap="flat" cmpd="sng" algn="ctr">
                <a:solidFill>
                  <a:srgbClr val="FFC1C1"/>
                </a:solidFill>
                <a:prstDash val="solid"/>
                <a:round/>
                <a:headEnd type="none" w="med" len="med"/>
                <a:tailEnd type="none" w="med" len="med"/>
              </a:ln>
              <a:effectLst/>
            </p:spPr>
          </p:cxnSp>
        </p:grpSp>
        <p:grpSp>
          <p:nvGrpSpPr>
            <p:cNvPr id="98" name="Group 108"/>
            <p:cNvGrpSpPr/>
            <p:nvPr/>
          </p:nvGrpSpPr>
          <p:grpSpPr>
            <a:xfrm>
              <a:off x="5852113" y="457200"/>
              <a:ext cx="502972" cy="4572000"/>
              <a:chOff x="8385330" y="381000"/>
              <a:chExt cx="278338" cy="4572000"/>
            </a:xfrm>
          </p:grpSpPr>
          <p:sp>
            <p:nvSpPr>
              <p:cNvPr id="102" name="Rectangle 101"/>
              <p:cNvSpPr/>
              <p:nvPr/>
            </p:nvSpPr>
            <p:spPr bwMode="auto">
              <a:xfrm>
                <a:off x="8385359" y="381000"/>
                <a:ext cx="278309" cy="4297680"/>
              </a:xfrm>
              <a:prstGeom prst="rect">
                <a:avLst/>
              </a:prstGeom>
              <a:solidFill>
                <a:srgbClr val="92D050">
                  <a:alpha val="24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fontAlgn="base">
                  <a:spcBef>
                    <a:spcPct val="0"/>
                  </a:spcBef>
                  <a:spcAft>
                    <a:spcPct val="0"/>
                  </a:spcAft>
                  <a:defRPr/>
                </a:pPr>
                <a:endParaRPr lang="en-US" u="sng" kern="0" dirty="0" smtClean="0">
                  <a:solidFill>
                    <a:sysClr val="windowText" lastClr="000000"/>
                  </a:solidFill>
                  <a:latin typeface="Arial Narrow" pitchFamily="34" charset="0"/>
                </a:endParaRPr>
              </a:p>
              <a:p>
                <a:pPr algn="ctr" fontAlgn="base">
                  <a:spcBef>
                    <a:spcPct val="0"/>
                  </a:spcBef>
                  <a:spcAft>
                    <a:spcPct val="0"/>
                  </a:spcAft>
                  <a:defRPr/>
                </a:pPr>
                <a:endParaRPr lang="en-US" u="sng" kern="0" dirty="0" smtClean="0">
                  <a:solidFill>
                    <a:sysClr val="windowText" lastClr="000000"/>
                  </a:solidFill>
                </a:endParaRPr>
              </a:p>
              <a:p>
                <a:pPr algn="ctr" fontAlgn="base">
                  <a:spcBef>
                    <a:spcPct val="0"/>
                  </a:spcBef>
                  <a:spcAft>
                    <a:spcPct val="0"/>
                  </a:spcAft>
                  <a:defRPr/>
                </a:pPr>
                <a:endParaRPr lang="en-US" u="sng" kern="0" dirty="0" smtClean="0">
                  <a:solidFill>
                    <a:sysClr val="windowText" lastClr="000000"/>
                  </a:solidFill>
                  <a:latin typeface="Arial Narrow" pitchFamily="34" charset="0"/>
                </a:endParaRPr>
              </a:p>
              <a:p>
                <a:pPr algn="ctr" fontAlgn="base">
                  <a:spcBef>
                    <a:spcPct val="0"/>
                  </a:spcBef>
                  <a:spcAft>
                    <a:spcPct val="0"/>
                  </a:spcAft>
                  <a:defRPr/>
                </a:pPr>
                <a:endParaRPr lang="en-US" u="sng" kern="0" dirty="0" smtClean="0">
                  <a:solidFill>
                    <a:sysClr val="windowText" lastClr="000000"/>
                  </a:solidFill>
                </a:endParaRPr>
              </a:p>
              <a:p>
                <a:pPr algn="ctr" fontAlgn="base">
                  <a:spcBef>
                    <a:spcPct val="0"/>
                  </a:spcBef>
                  <a:spcAft>
                    <a:spcPct val="0"/>
                  </a:spcAft>
                  <a:defRPr/>
                </a:pPr>
                <a:endParaRPr lang="en-US" u="sng" kern="0" dirty="0" smtClean="0">
                  <a:solidFill>
                    <a:sysClr val="windowText" lastClr="000000"/>
                  </a:solidFill>
                  <a:latin typeface="Arial Narrow" pitchFamily="34" charset="0"/>
                </a:endParaRPr>
              </a:p>
              <a:p>
                <a:pPr algn="ctr" fontAlgn="base">
                  <a:spcBef>
                    <a:spcPct val="0"/>
                  </a:spcBef>
                  <a:spcAft>
                    <a:spcPct val="0"/>
                  </a:spcAft>
                  <a:defRPr/>
                </a:pPr>
                <a:endParaRPr lang="en-US" u="sng" kern="0" dirty="0" smtClean="0">
                  <a:solidFill>
                    <a:sysClr val="windowText" lastClr="000000"/>
                  </a:solidFill>
                </a:endParaRPr>
              </a:p>
              <a:p>
                <a:pPr algn="ctr" fontAlgn="base">
                  <a:spcBef>
                    <a:spcPct val="0"/>
                  </a:spcBef>
                  <a:spcAft>
                    <a:spcPct val="0"/>
                  </a:spcAft>
                  <a:defRPr/>
                </a:pPr>
                <a:endParaRPr lang="en-US" u="sng" kern="0" dirty="0" smtClean="0">
                  <a:solidFill>
                    <a:sysClr val="windowText" lastClr="000000"/>
                  </a:solidFill>
                  <a:latin typeface="Arial Narrow" pitchFamily="34" charset="0"/>
                </a:endParaRPr>
              </a:p>
              <a:p>
                <a:pPr algn="ctr" fontAlgn="base">
                  <a:spcBef>
                    <a:spcPct val="0"/>
                  </a:spcBef>
                  <a:spcAft>
                    <a:spcPct val="0"/>
                  </a:spcAft>
                  <a:defRPr/>
                </a:pPr>
                <a:endParaRPr lang="en-US" u="sng" kern="0" dirty="0" smtClean="0">
                  <a:solidFill>
                    <a:sysClr val="windowText" lastClr="000000"/>
                  </a:solidFill>
                </a:endParaRPr>
              </a:p>
              <a:p>
                <a:pPr algn="ctr" fontAlgn="base">
                  <a:spcBef>
                    <a:spcPct val="0"/>
                  </a:spcBef>
                  <a:spcAft>
                    <a:spcPct val="0"/>
                  </a:spcAft>
                  <a:defRPr/>
                </a:pPr>
                <a:endParaRPr lang="en-US" u="sng" kern="0" dirty="0" smtClean="0">
                  <a:solidFill>
                    <a:sysClr val="windowText" lastClr="000000"/>
                  </a:solidFill>
                  <a:latin typeface="Arial Narrow" pitchFamily="34" charset="0"/>
                </a:endParaRPr>
              </a:p>
              <a:p>
                <a:pPr algn="ctr" fontAlgn="base">
                  <a:spcBef>
                    <a:spcPct val="0"/>
                  </a:spcBef>
                  <a:spcAft>
                    <a:spcPct val="0"/>
                  </a:spcAft>
                  <a:defRPr/>
                </a:pPr>
                <a:endParaRPr lang="en-US" u="sng" kern="0" dirty="0" smtClean="0">
                  <a:solidFill>
                    <a:sysClr val="windowText" lastClr="000000"/>
                  </a:solidFill>
                </a:endParaRPr>
              </a:p>
              <a:p>
                <a:pPr algn="ctr" fontAlgn="base">
                  <a:spcBef>
                    <a:spcPct val="0"/>
                  </a:spcBef>
                  <a:spcAft>
                    <a:spcPct val="0"/>
                  </a:spcAft>
                  <a:defRPr/>
                </a:pPr>
                <a:endParaRPr lang="en-US" u="sng" kern="0" dirty="0" smtClean="0">
                  <a:solidFill>
                    <a:sysClr val="windowText" lastClr="000000"/>
                  </a:solidFill>
                  <a:latin typeface="Arial Narrow" pitchFamily="34" charset="0"/>
                </a:endParaRPr>
              </a:p>
              <a:p>
                <a:pPr algn="ctr" fontAlgn="base">
                  <a:spcBef>
                    <a:spcPct val="0"/>
                  </a:spcBef>
                  <a:spcAft>
                    <a:spcPct val="0"/>
                  </a:spcAft>
                  <a:defRPr/>
                </a:pPr>
                <a:endParaRPr lang="en-US" u="sng" kern="0" dirty="0" smtClean="0">
                  <a:solidFill>
                    <a:sysClr val="windowText" lastClr="000000"/>
                  </a:solidFill>
                </a:endParaRPr>
              </a:p>
              <a:p>
                <a:pPr algn="ctr" fontAlgn="base">
                  <a:spcBef>
                    <a:spcPct val="0"/>
                  </a:spcBef>
                  <a:spcAft>
                    <a:spcPct val="0"/>
                  </a:spcAft>
                  <a:defRPr/>
                </a:pPr>
                <a:endParaRPr lang="en-US" u="sng" kern="0" dirty="0" smtClean="0">
                  <a:solidFill>
                    <a:sysClr val="windowText" lastClr="000000"/>
                  </a:solidFill>
                  <a:latin typeface="Arial Narrow" pitchFamily="34" charset="0"/>
                </a:endParaRPr>
              </a:p>
              <a:p>
                <a:pPr algn="ctr" fontAlgn="base">
                  <a:spcBef>
                    <a:spcPct val="0"/>
                  </a:spcBef>
                  <a:spcAft>
                    <a:spcPct val="0"/>
                  </a:spcAft>
                  <a:defRPr/>
                </a:pPr>
                <a:endParaRPr lang="en-US" u="sng" kern="0" dirty="0" smtClean="0">
                  <a:solidFill>
                    <a:sysClr val="windowText" lastClr="000000"/>
                  </a:solidFill>
                  <a:latin typeface="Arial Narrow" pitchFamily="34" charset="0"/>
                </a:endParaRPr>
              </a:p>
            </p:txBody>
          </p:sp>
          <p:sp>
            <p:nvSpPr>
              <p:cNvPr id="103" name="Rectangle 102"/>
              <p:cNvSpPr/>
              <p:nvPr/>
            </p:nvSpPr>
            <p:spPr>
              <a:xfrm>
                <a:off x="8385330" y="4678680"/>
                <a:ext cx="278309" cy="274320"/>
              </a:xfrm>
              <a:prstGeom prst="rect">
                <a:avLst/>
              </a:prstGeom>
              <a:solidFill>
                <a:srgbClr val="D6EDBD"/>
              </a:solidFill>
              <a:ln>
                <a:noFill/>
              </a:ln>
            </p:spPr>
            <p:txBody>
              <a:bodyPr wrap="none">
                <a:spAutoFit/>
              </a:bodyPr>
              <a:lstStyle/>
              <a:p>
                <a:pPr algn="ctr">
                  <a:defRPr/>
                </a:pPr>
                <a:r>
                  <a:rPr lang="en-US" sz="1000" b="1" u="sng" kern="0" dirty="0" smtClean="0">
                    <a:solidFill>
                      <a:sysClr val="windowText" lastClr="000000"/>
                    </a:solidFill>
                    <a:latin typeface="Arial Narrow" pitchFamily="34" charset="0"/>
                  </a:rPr>
                  <a:t>R</a:t>
                </a:r>
                <a:endParaRPr lang="en-US" sz="1000" u="sng" kern="0" dirty="0">
                  <a:solidFill>
                    <a:sysClr val="windowText" lastClr="000000"/>
                  </a:solidFill>
                  <a:latin typeface="Arial Narrow" pitchFamily="34" charset="0"/>
                </a:endParaRPr>
              </a:p>
            </p:txBody>
          </p:sp>
        </p:grpSp>
        <p:grpSp>
          <p:nvGrpSpPr>
            <p:cNvPr id="99" name="Group 96"/>
            <p:cNvGrpSpPr/>
            <p:nvPr/>
          </p:nvGrpSpPr>
          <p:grpSpPr>
            <a:xfrm>
              <a:off x="6351267" y="457199"/>
              <a:ext cx="276963" cy="4572990"/>
              <a:chOff x="8864754" y="382379"/>
              <a:chExt cx="249289" cy="4556430"/>
            </a:xfrm>
          </p:grpSpPr>
          <p:sp>
            <p:nvSpPr>
              <p:cNvPr id="100" name="Rectangle 99"/>
              <p:cNvSpPr/>
              <p:nvPr/>
            </p:nvSpPr>
            <p:spPr>
              <a:xfrm>
                <a:off x="8873272" y="4664489"/>
                <a:ext cx="240771" cy="274320"/>
              </a:xfrm>
              <a:prstGeom prst="rect">
                <a:avLst/>
              </a:prstGeom>
              <a:solidFill>
                <a:srgbClr val="CCCCFF"/>
              </a:solidFill>
              <a:ln>
                <a:noFill/>
              </a:ln>
            </p:spPr>
            <p:txBody>
              <a:bodyPr wrap="none">
                <a:spAutoFit/>
              </a:bodyPr>
              <a:lstStyle/>
              <a:p>
                <a:pPr algn="r">
                  <a:defRPr/>
                </a:pPr>
                <a:r>
                  <a:rPr lang="en-US" sz="1050" u="sng" kern="0" dirty="0" smtClean="0">
                    <a:solidFill>
                      <a:sysClr val="windowText" lastClr="000000"/>
                    </a:solidFill>
                    <a:latin typeface="Symbol" pitchFamily="18" charset="2"/>
                    <a:sym typeface="Symbol"/>
                  </a:rPr>
                  <a:t></a:t>
                </a:r>
                <a:endParaRPr lang="en-US" sz="1050" u="sng" kern="0" dirty="0">
                  <a:solidFill>
                    <a:sysClr val="windowText" lastClr="000000"/>
                  </a:solidFill>
                  <a:latin typeface="Symbol" pitchFamily="18" charset="2"/>
                </a:endParaRPr>
              </a:p>
            </p:txBody>
          </p:sp>
          <p:sp>
            <p:nvSpPr>
              <p:cNvPr id="101" name="Rectangle 100"/>
              <p:cNvSpPr/>
              <p:nvPr/>
            </p:nvSpPr>
            <p:spPr bwMode="auto">
              <a:xfrm>
                <a:off x="8864754" y="382379"/>
                <a:ext cx="246910" cy="4282117"/>
              </a:xfrm>
              <a:prstGeom prst="rect">
                <a:avLst/>
              </a:prstGeom>
              <a:solidFill>
                <a:srgbClr val="8064A2">
                  <a:lumMod val="40000"/>
                  <a:lumOff val="60000"/>
                  <a:alpha val="24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fontAlgn="base">
                  <a:spcBef>
                    <a:spcPct val="0"/>
                  </a:spcBef>
                  <a:spcAft>
                    <a:spcPct val="0"/>
                  </a:spcAft>
                  <a:defRPr/>
                </a:pPr>
                <a:endParaRPr lang="en-US" u="sng" kern="0" dirty="0" smtClean="0">
                  <a:solidFill>
                    <a:sysClr val="windowText" lastClr="000000"/>
                  </a:solidFill>
                  <a:latin typeface="Arial Narrow" pitchFamily="34" charset="0"/>
                </a:endParaRPr>
              </a:p>
              <a:p>
                <a:pPr algn="ctr" fontAlgn="base">
                  <a:spcBef>
                    <a:spcPct val="0"/>
                  </a:spcBef>
                  <a:spcAft>
                    <a:spcPct val="0"/>
                  </a:spcAft>
                  <a:defRPr/>
                </a:pPr>
                <a:endParaRPr lang="en-US" u="sng" kern="0" dirty="0" smtClean="0">
                  <a:solidFill>
                    <a:sysClr val="windowText" lastClr="000000"/>
                  </a:solidFill>
                </a:endParaRPr>
              </a:p>
              <a:p>
                <a:pPr algn="ctr" fontAlgn="base">
                  <a:spcBef>
                    <a:spcPct val="0"/>
                  </a:spcBef>
                  <a:spcAft>
                    <a:spcPct val="0"/>
                  </a:spcAft>
                  <a:defRPr/>
                </a:pPr>
                <a:endParaRPr lang="en-US" u="sng" kern="0" dirty="0" smtClean="0">
                  <a:solidFill>
                    <a:sysClr val="windowText" lastClr="000000"/>
                  </a:solidFill>
                  <a:latin typeface="Arial Narrow" pitchFamily="34" charset="0"/>
                </a:endParaRPr>
              </a:p>
              <a:p>
                <a:pPr algn="ctr" fontAlgn="base">
                  <a:spcBef>
                    <a:spcPct val="0"/>
                  </a:spcBef>
                  <a:spcAft>
                    <a:spcPct val="0"/>
                  </a:spcAft>
                  <a:defRPr/>
                </a:pPr>
                <a:endParaRPr lang="en-US" u="sng" kern="0" dirty="0" smtClean="0">
                  <a:solidFill>
                    <a:sysClr val="windowText" lastClr="000000"/>
                  </a:solidFill>
                </a:endParaRPr>
              </a:p>
              <a:p>
                <a:pPr algn="ctr" fontAlgn="base">
                  <a:spcBef>
                    <a:spcPct val="0"/>
                  </a:spcBef>
                  <a:spcAft>
                    <a:spcPct val="0"/>
                  </a:spcAft>
                  <a:defRPr/>
                </a:pPr>
                <a:endParaRPr lang="en-US" u="sng" kern="0" dirty="0" smtClean="0">
                  <a:solidFill>
                    <a:sysClr val="windowText" lastClr="000000"/>
                  </a:solidFill>
                  <a:latin typeface="Arial Narrow" pitchFamily="34" charset="0"/>
                </a:endParaRPr>
              </a:p>
              <a:p>
                <a:pPr algn="ctr" fontAlgn="base">
                  <a:spcBef>
                    <a:spcPct val="0"/>
                  </a:spcBef>
                  <a:spcAft>
                    <a:spcPct val="0"/>
                  </a:spcAft>
                  <a:defRPr/>
                </a:pPr>
                <a:endParaRPr lang="en-US" u="sng" kern="0" dirty="0" smtClean="0">
                  <a:solidFill>
                    <a:sysClr val="windowText" lastClr="000000"/>
                  </a:solidFill>
                </a:endParaRPr>
              </a:p>
              <a:p>
                <a:pPr algn="ctr" fontAlgn="base">
                  <a:spcBef>
                    <a:spcPct val="0"/>
                  </a:spcBef>
                  <a:spcAft>
                    <a:spcPct val="0"/>
                  </a:spcAft>
                  <a:defRPr/>
                </a:pPr>
                <a:endParaRPr lang="en-US" u="sng" kern="0" dirty="0" smtClean="0">
                  <a:solidFill>
                    <a:sysClr val="windowText" lastClr="000000"/>
                  </a:solidFill>
                  <a:latin typeface="Arial Narrow" pitchFamily="34" charset="0"/>
                </a:endParaRPr>
              </a:p>
              <a:p>
                <a:pPr algn="ctr" fontAlgn="base">
                  <a:spcBef>
                    <a:spcPct val="0"/>
                  </a:spcBef>
                  <a:spcAft>
                    <a:spcPct val="0"/>
                  </a:spcAft>
                  <a:defRPr/>
                </a:pPr>
                <a:endParaRPr lang="en-US" u="sng" kern="0" dirty="0" smtClean="0">
                  <a:solidFill>
                    <a:sysClr val="windowText" lastClr="000000"/>
                  </a:solidFill>
                </a:endParaRPr>
              </a:p>
              <a:p>
                <a:pPr algn="ctr" fontAlgn="base">
                  <a:spcBef>
                    <a:spcPct val="0"/>
                  </a:spcBef>
                  <a:spcAft>
                    <a:spcPct val="0"/>
                  </a:spcAft>
                  <a:defRPr/>
                </a:pPr>
                <a:endParaRPr lang="en-US" u="sng" kern="0" dirty="0" smtClean="0">
                  <a:solidFill>
                    <a:sysClr val="windowText" lastClr="000000"/>
                  </a:solidFill>
                  <a:latin typeface="Arial Narrow" pitchFamily="34" charset="0"/>
                </a:endParaRPr>
              </a:p>
              <a:p>
                <a:pPr algn="ctr" fontAlgn="base">
                  <a:spcBef>
                    <a:spcPct val="0"/>
                  </a:spcBef>
                  <a:spcAft>
                    <a:spcPct val="0"/>
                  </a:spcAft>
                  <a:defRPr/>
                </a:pPr>
                <a:endParaRPr lang="en-US" u="sng" kern="0" dirty="0" smtClean="0">
                  <a:solidFill>
                    <a:sysClr val="windowText" lastClr="000000"/>
                  </a:solidFill>
                </a:endParaRPr>
              </a:p>
              <a:p>
                <a:pPr algn="ctr" fontAlgn="base">
                  <a:spcBef>
                    <a:spcPct val="0"/>
                  </a:spcBef>
                  <a:spcAft>
                    <a:spcPct val="0"/>
                  </a:spcAft>
                  <a:defRPr/>
                </a:pPr>
                <a:endParaRPr lang="en-US" u="sng" kern="0" dirty="0" smtClean="0">
                  <a:solidFill>
                    <a:sysClr val="windowText" lastClr="000000"/>
                  </a:solidFill>
                  <a:latin typeface="Arial Narrow" pitchFamily="34" charset="0"/>
                </a:endParaRPr>
              </a:p>
              <a:p>
                <a:pPr algn="ctr" fontAlgn="base">
                  <a:spcBef>
                    <a:spcPct val="0"/>
                  </a:spcBef>
                  <a:spcAft>
                    <a:spcPct val="0"/>
                  </a:spcAft>
                  <a:defRPr/>
                </a:pPr>
                <a:endParaRPr lang="en-US" u="sng" kern="0" dirty="0" smtClean="0">
                  <a:solidFill>
                    <a:sysClr val="windowText" lastClr="000000"/>
                  </a:solidFill>
                </a:endParaRPr>
              </a:p>
              <a:p>
                <a:pPr algn="ctr" fontAlgn="base">
                  <a:spcBef>
                    <a:spcPct val="0"/>
                  </a:spcBef>
                  <a:spcAft>
                    <a:spcPct val="0"/>
                  </a:spcAft>
                  <a:defRPr/>
                </a:pPr>
                <a:endParaRPr lang="en-US" u="sng" kern="0" dirty="0" smtClean="0">
                  <a:solidFill>
                    <a:sysClr val="windowText" lastClr="000000"/>
                  </a:solidFill>
                  <a:latin typeface="Arial Narrow" pitchFamily="34" charset="0"/>
                </a:endParaRPr>
              </a:p>
              <a:p>
                <a:pPr algn="ctr" fontAlgn="base">
                  <a:spcBef>
                    <a:spcPct val="0"/>
                  </a:spcBef>
                  <a:spcAft>
                    <a:spcPct val="0"/>
                  </a:spcAft>
                  <a:defRPr/>
                </a:pPr>
                <a:endParaRPr lang="en-US" u="sng" kern="0" dirty="0" smtClean="0">
                  <a:solidFill>
                    <a:sysClr val="windowText" lastClr="000000"/>
                  </a:solidFill>
                  <a:latin typeface="Arial Narrow" pitchFamily="34" charset="0"/>
                </a:endParaRPr>
              </a:p>
            </p:txBody>
          </p:sp>
        </p:grpSp>
      </p:grpSp>
      <p:grpSp>
        <p:nvGrpSpPr>
          <p:cNvPr id="108" name="Group 107"/>
          <p:cNvGrpSpPr/>
          <p:nvPr/>
        </p:nvGrpSpPr>
        <p:grpSpPr>
          <a:xfrm>
            <a:off x="7935976" y="0"/>
            <a:ext cx="985289" cy="5045429"/>
            <a:chOff x="5614416" y="441959"/>
            <a:chExt cx="985289" cy="4588230"/>
          </a:xfrm>
        </p:grpSpPr>
        <p:grpSp>
          <p:nvGrpSpPr>
            <p:cNvPr id="109" name="Group 66"/>
            <p:cNvGrpSpPr/>
            <p:nvPr/>
          </p:nvGrpSpPr>
          <p:grpSpPr>
            <a:xfrm>
              <a:off x="5614416" y="441960"/>
              <a:ext cx="261610" cy="4587240"/>
              <a:chOff x="3938016" y="197971"/>
              <a:chExt cx="261610" cy="4587240"/>
            </a:xfrm>
          </p:grpSpPr>
          <p:sp>
            <p:nvSpPr>
              <p:cNvPr id="114" name="Rectangle 113"/>
              <p:cNvSpPr/>
              <p:nvPr/>
            </p:nvSpPr>
            <p:spPr>
              <a:xfrm>
                <a:off x="3938016" y="4510891"/>
                <a:ext cx="261610" cy="274320"/>
              </a:xfrm>
              <a:prstGeom prst="rect">
                <a:avLst/>
              </a:prstGeom>
              <a:solidFill>
                <a:srgbClr val="FFC1C1"/>
              </a:solidFill>
              <a:ln>
                <a:noFill/>
              </a:ln>
            </p:spPr>
            <p:txBody>
              <a:bodyPr wrap="none">
                <a:spAutoFit/>
              </a:bodyPr>
              <a:lstStyle/>
              <a:p>
                <a:pPr algn="r">
                  <a:defRPr/>
                </a:pPr>
                <a:r>
                  <a:rPr lang="en-US" sz="1050" b="1" u="sng" kern="0" dirty="0" smtClean="0">
                    <a:solidFill>
                      <a:sysClr val="windowText" lastClr="000000"/>
                    </a:solidFill>
                    <a:latin typeface="Arial Narrow" pitchFamily="34" charset="0"/>
                  </a:rPr>
                  <a:t>E</a:t>
                </a:r>
                <a:endParaRPr lang="en-US" sz="1050" u="sng" kern="0" dirty="0">
                  <a:solidFill>
                    <a:sysClr val="windowText" lastClr="000000"/>
                  </a:solidFill>
                  <a:latin typeface="Arial Narrow" pitchFamily="34" charset="0"/>
                </a:endParaRPr>
              </a:p>
            </p:txBody>
          </p:sp>
          <p:cxnSp>
            <p:nvCxnSpPr>
              <p:cNvPr id="115" name="Straight Connector 114"/>
              <p:cNvCxnSpPr/>
              <p:nvPr/>
            </p:nvCxnSpPr>
            <p:spPr bwMode="auto">
              <a:xfrm rot="5400000" flipH="1" flipV="1">
                <a:off x="1968425" y="2384986"/>
                <a:ext cx="4374030" cy="0"/>
              </a:xfrm>
              <a:prstGeom prst="line">
                <a:avLst/>
              </a:prstGeom>
              <a:noFill/>
              <a:ln w="9525" cap="flat" cmpd="sng" algn="ctr">
                <a:solidFill>
                  <a:srgbClr val="FFC1C1"/>
                </a:solidFill>
                <a:prstDash val="solid"/>
                <a:round/>
                <a:headEnd type="none" w="med" len="med"/>
                <a:tailEnd type="none" w="med" len="med"/>
              </a:ln>
              <a:effectLst/>
            </p:spPr>
          </p:cxnSp>
        </p:grpSp>
        <p:sp>
          <p:nvSpPr>
            <p:cNvPr id="110" name="Rectangle 109"/>
            <p:cNvSpPr/>
            <p:nvPr/>
          </p:nvSpPr>
          <p:spPr>
            <a:xfrm>
              <a:off x="5852107" y="4754880"/>
              <a:ext cx="502920" cy="274320"/>
            </a:xfrm>
            <a:prstGeom prst="rect">
              <a:avLst/>
            </a:prstGeom>
            <a:solidFill>
              <a:srgbClr val="D6EDBD"/>
            </a:solidFill>
            <a:ln>
              <a:noFill/>
            </a:ln>
          </p:spPr>
          <p:txBody>
            <a:bodyPr wrap="none">
              <a:spAutoFit/>
            </a:bodyPr>
            <a:lstStyle/>
            <a:p>
              <a:pPr algn="ctr">
                <a:defRPr/>
              </a:pPr>
              <a:r>
                <a:rPr lang="en-US" sz="1000" b="1" u="sng" kern="0" dirty="0" smtClean="0">
                  <a:solidFill>
                    <a:sysClr val="windowText" lastClr="000000"/>
                  </a:solidFill>
                  <a:latin typeface="Arial Narrow" pitchFamily="34" charset="0"/>
                </a:rPr>
                <a:t>R</a:t>
              </a:r>
              <a:endParaRPr lang="en-US" sz="1000" u="sng" kern="0" dirty="0">
                <a:solidFill>
                  <a:sysClr val="windowText" lastClr="000000"/>
                </a:solidFill>
                <a:latin typeface="Arial Narrow" pitchFamily="34" charset="0"/>
              </a:endParaRPr>
            </a:p>
          </p:txBody>
        </p:sp>
        <p:grpSp>
          <p:nvGrpSpPr>
            <p:cNvPr id="111" name="Group 96"/>
            <p:cNvGrpSpPr/>
            <p:nvPr/>
          </p:nvGrpSpPr>
          <p:grpSpPr>
            <a:xfrm>
              <a:off x="6322699" y="441959"/>
              <a:ext cx="277006" cy="4588230"/>
              <a:chOff x="8838980" y="367194"/>
              <a:chExt cx="249326" cy="4571615"/>
            </a:xfrm>
          </p:grpSpPr>
          <p:sp>
            <p:nvSpPr>
              <p:cNvPr id="112" name="Rectangle 111"/>
              <p:cNvSpPr/>
              <p:nvPr/>
            </p:nvSpPr>
            <p:spPr>
              <a:xfrm>
                <a:off x="8847536" y="4664489"/>
                <a:ext cx="240770" cy="274320"/>
              </a:xfrm>
              <a:prstGeom prst="rect">
                <a:avLst/>
              </a:prstGeom>
              <a:solidFill>
                <a:srgbClr val="CCCCFF"/>
              </a:solidFill>
              <a:ln>
                <a:noFill/>
              </a:ln>
            </p:spPr>
            <p:txBody>
              <a:bodyPr wrap="none">
                <a:spAutoFit/>
              </a:bodyPr>
              <a:lstStyle/>
              <a:p>
                <a:pPr algn="r">
                  <a:defRPr/>
                </a:pPr>
                <a:r>
                  <a:rPr lang="en-US" sz="1050" u="sng" kern="0" dirty="0" smtClean="0">
                    <a:solidFill>
                      <a:sysClr val="windowText" lastClr="000000"/>
                    </a:solidFill>
                    <a:latin typeface="Symbol" pitchFamily="18" charset="2"/>
                    <a:sym typeface="Symbol"/>
                  </a:rPr>
                  <a:t></a:t>
                </a:r>
                <a:endParaRPr lang="en-US" sz="1050" u="sng" kern="0" dirty="0">
                  <a:solidFill>
                    <a:sysClr val="windowText" lastClr="000000"/>
                  </a:solidFill>
                  <a:latin typeface="Symbol" pitchFamily="18" charset="2"/>
                </a:endParaRPr>
              </a:p>
            </p:txBody>
          </p:sp>
          <p:sp>
            <p:nvSpPr>
              <p:cNvPr id="113" name="Rectangle 112"/>
              <p:cNvSpPr/>
              <p:nvPr/>
            </p:nvSpPr>
            <p:spPr bwMode="auto">
              <a:xfrm>
                <a:off x="8838980" y="367194"/>
                <a:ext cx="246908" cy="4282117"/>
              </a:xfrm>
              <a:prstGeom prst="rect">
                <a:avLst/>
              </a:prstGeom>
              <a:solidFill>
                <a:srgbClr val="8064A2">
                  <a:lumMod val="40000"/>
                  <a:lumOff val="60000"/>
                  <a:alpha val="24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fontAlgn="base">
                  <a:spcBef>
                    <a:spcPct val="0"/>
                  </a:spcBef>
                  <a:spcAft>
                    <a:spcPct val="0"/>
                  </a:spcAft>
                  <a:defRPr/>
                </a:pPr>
                <a:endParaRPr lang="en-US" u="sng" kern="0" dirty="0" smtClean="0">
                  <a:solidFill>
                    <a:sysClr val="windowText" lastClr="000000"/>
                  </a:solidFill>
                  <a:latin typeface="Arial Narrow" pitchFamily="34" charset="0"/>
                </a:endParaRPr>
              </a:p>
              <a:p>
                <a:pPr algn="ctr" fontAlgn="base">
                  <a:spcBef>
                    <a:spcPct val="0"/>
                  </a:spcBef>
                  <a:spcAft>
                    <a:spcPct val="0"/>
                  </a:spcAft>
                  <a:defRPr/>
                </a:pPr>
                <a:endParaRPr lang="en-US" u="sng" kern="0" dirty="0" smtClean="0">
                  <a:solidFill>
                    <a:sysClr val="windowText" lastClr="000000"/>
                  </a:solidFill>
                </a:endParaRPr>
              </a:p>
              <a:p>
                <a:pPr algn="ctr" fontAlgn="base">
                  <a:spcBef>
                    <a:spcPct val="0"/>
                  </a:spcBef>
                  <a:spcAft>
                    <a:spcPct val="0"/>
                  </a:spcAft>
                  <a:defRPr/>
                </a:pPr>
                <a:endParaRPr lang="en-US" u="sng" kern="0" dirty="0" smtClean="0">
                  <a:solidFill>
                    <a:sysClr val="windowText" lastClr="000000"/>
                  </a:solidFill>
                  <a:latin typeface="Arial Narrow" pitchFamily="34" charset="0"/>
                </a:endParaRPr>
              </a:p>
              <a:p>
                <a:pPr algn="ctr" fontAlgn="base">
                  <a:spcBef>
                    <a:spcPct val="0"/>
                  </a:spcBef>
                  <a:spcAft>
                    <a:spcPct val="0"/>
                  </a:spcAft>
                  <a:defRPr/>
                </a:pPr>
                <a:endParaRPr lang="en-US" u="sng" kern="0" dirty="0" smtClean="0">
                  <a:solidFill>
                    <a:sysClr val="windowText" lastClr="000000"/>
                  </a:solidFill>
                </a:endParaRPr>
              </a:p>
              <a:p>
                <a:pPr algn="ctr" fontAlgn="base">
                  <a:spcBef>
                    <a:spcPct val="0"/>
                  </a:spcBef>
                  <a:spcAft>
                    <a:spcPct val="0"/>
                  </a:spcAft>
                  <a:defRPr/>
                </a:pPr>
                <a:endParaRPr lang="en-US" u="sng" kern="0" dirty="0" smtClean="0">
                  <a:solidFill>
                    <a:sysClr val="windowText" lastClr="000000"/>
                  </a:solidFill>
                  <a:latin typeface="Arial Narrow" pitchFamily="34" charset="0"/>
                </a:endParaRPr>
              </a:p>
              <a:p>
                <a:pPr algn="ctr" fontAlgn="base">
                  <a:spcBef>
                    <a:spcPct val="0"/>
                  </a:spcBef>
                  <a:spcAft>
                    <a:spcPct val="0"/>
                  </a:spcAft>
                  <a:defRPr/>
                </a:pPr>
                <a:endParaRPr lang="en-US" u="sng" kern="0" dirty="0" smtClean="0">
                  <a:solidFill>
                    <a:sysClr val="windowText" lastClr="000000"/>
                  </a:solidFill>
                </a:endParaRPr>
              </a:p>
              <a:p>
                <a:pPr algn="ctr" fontAlgn="base">
                  <a:spcBef>
                    <a:spcPct val="0"/>
                  </a:spcBef>
                  <a:spcAft>
                    <a:spcPct val="0"/>
                  </a:spcAft>
                  <a:defRPr/>
                </a:pPr>
                <a:endParaRPr lang="en-US" u="sng" kern="0" dirty="0" smtClean="0">
                  <a:solidFill>
                    <a:sysClr val="windowText" lastClr="000000"/>
                  </a:solidFill>
                  <a:latin typeface="Arial Narrow" pitchFamily="34" charset="0"/>
                </a:endParaRPr>
              </a:p>
              <a:p>
                <a:pPr algn="ctr" fontAlgn="base">
                  <a:spcBef>
                    <a:spcPct val="0"/>
                  </a:spcBef>
                  <a:spcAft>
                    <a:spcPct val="0"/>
                  </a:spcAft>
                  <a:defRPr/>
                </a:pPr>
                <a:endParaRPr lang="en-US" u="sng" kern="0" dirty="0" smtClean="0">
                  <a:solidFill>
                    <a:sysClr val="windowText" lastClr="000000"/>
                  </a:solidFill>
                </a:endParaRPr>
              </a:p>
              <a:p>
                <a:pPr algn="ctr" fontAlgn="base">
                  <a:spcBef>
                    <a:spcPct val="0"/>
                  </a:spcBef>
                  <a:spcAft>
                    <a:spcPct val="0"/>
                  </a:spcAft>
                  <a:defRPr/>
                </a:pPr>
                <a:endParaRPr lang="en-US" u="sng" kern="0" dirty="0" smtClean="0">
                  <a:solidFill>
                    <a:sysClr val="windowText" lastClr="000000"/>
                  </a:solidFill>
                  <a:latin typeface="Arial Narrow" pitchFamily="34" charset="0"/>
                </a:endParaRPr>
              </a:p>
              <a:p>
                <a:pPr algn="ctr" fontAlgn="base">
                  <a:spcBef>
                    <a:spcPct val="0"/>
                  </a:spcBef>
                  <a:spcAft>
                    <a:spcPct val="0"/>
                  </a:spcAft>
                  <a:defRPr/>
                </a:pPr>
                <a:endParaRPr lang="en-US" u="sng" kern="0" dirty="0" smtClean="0">
                  <a:solidFill>
                    <a:sysClr val="windowText" lastClr="000000"/>
                  </a:solidFill>
                </a:endParaRPr>
              </a:p>
              <a:p>
                <a:pPr algn="ctr" fontAlgn="base">
                  <a:spcBef>
                    <a:spcPct val="0"/>
                  </a:spcBef>
                  <a:spcAft>
                    <a:spcPct val="0"/>
                  </a:spcAft>
                  <a:defRPr/>
                </a:pPr>
                <a:endParaRPr lang="en-US" u="sng" kern="0" dirty="0" smtClean="0">
                  <a:solidFill>
                    <a:sysClr val="windowText" lastClr="000000"/>
                  </a:solidFill>
                  <a:latin typeface="Arial Narrow" pitchFamily="34" charset="0"/>
                </a:endParaRPr>
              </a:p>
              <a:p>
                <a:pPr algn="ctr" fontAlgn="base">
                  <a:spcBef>
                    <a:spcPct val="0"/>
                  </a:spcBef>
                  <a:spcAft>
                    <a:spcPct val="0"/>
                  </a:spcAft>
                  <a:defRPr/>
                </a:pPr>
                <a:endParaRPr lang="en-US" u="sng" kern="0" dirty="0" smtClean="0">
                  <a:solidFill>
                    <a:sysClr val="windowText" lastClr="000000"/>
                  </a:solidFill>
                </a:endParaRPr>
              </a:p>
              <a:p>
                <a:pPr algn="ctr" fontAlgn="base">
                  <a:spcBef>
                    <a:spcPct val="0"/>
                  </a:spcBef>
                  <a:spcAft>
                    <a:spcPct val="0"/>
                  </a:spcAft>
                  <a:defRPr/>
                </a:pPr>
                <a:endParaRPr lang="en-US" u="sng" kern="0" dirty="0" smtClean="0">
                  <a:solidFill>
                    <a:sysClr val="windowText" lastClr="000000"/>
                  </a:solidFill>
                  <a:latin typeface="Arial Narrow" pitchFamily="34" charset="0"/>
                </a:endParaRPr>
              </a:p>
              <a:p>
                <a:pPr algn="ctr" fontAlgn="base">
                  <a:spcBef>
                    <a:spcPct val="0"/>
                  </a:spcBef>
                  <a:spcAft>
                    <a:spcPct val="0"/>
                  </a:spcAft>
                  <a:defRPr/>
                </a:pPr>
                <a:endParaRPr lang="en-US" u="sng" kern="0" dirty="0" smtClean="0">
                  <a:solidFill>
                    <a:sysClr val="windowText" lastClr="000000"/>
                  </a:solidFill>
                  <a:latin typeface="Arial Narrow" pitchFamily="34" charset="0"/>
                </a:endParaRPr>
              </a:p>
            </p:txBody>
          </p:sp>
        </p:grpSp>
      </p:grpSp>
      <p:sp>
        <p:nvSpPr>
          <p:cNvPr id="116" name="Rectangle 115"/>
          <p:cNvSpPr/>
          <p:nvPr/>
        </p:nvSpPr>
        <p:spPr bwMode="auto">
          <a:xfrm>
            <a:off x="8170679" y="3553"/>
            <a:ext cx="484632" cy="4754880"/>
          </a:xfrm>
          <a:prstGeom prst="rect">
            <a:avLst/>
          </a:prstGeom>
          <a:solidFill>
            <a:srgbClr val="92D050">
              <a:alpha val="24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fontAlgn="base">
              <a:spcBef>
                <a:spcPct val="0"/>
              </a:spcBef>
              <a:spcAft>
                <a:spcPct val="0"/>
              </a:spcAft>
              <a:defRPr/>
            </a:pPr>
            <a:endParaRPr lang="en-US" u="sng" kern="0" dirty="0" smtClean="0">
              <a:solidFill>
                <a:sysClr val="windowText" lastClr="000000"/>
              </a:solidFill>
              <a:latin typeface="Arial Narrow" pitchFamily="34" charset="0"/>
            </a:endParaRPr>
          </a:p>
          <a:p>
            <a:pPr algn="ctr" fontAlgn="base">
              <a:spcBef>
                <a:spcPct val="0"/>
              </a:spcBef>
              <a:spcAft>
                <a:spcPct val="0"/>
              </a:spcAft>
              <a:defRPr/>
            </a:pPr>
            <a:endParaRPr lang="en-US" u="sng" kern="0" dirty="0" smtClean="0">
              <a:solidFill>
                <a:sysClr val="windowText" lastClr="000000"/>
              </a:solidFill>
            </a:endParaRPr>
          </a:p>
          <a:p>
            <a:pPr algn="ctr" fontAlgn="base">
              <a:spcBef>
                <a:spcPct val="0"/>
              </a:spcBef>
              <a:spcAft>
                <a:spcPct val="0"/>
              </a:spcAft>
              <a:defRPr/>
            </a:pPr>
            <a:endParaRPr lang="en-US" u="sng" kern="0" dirty="0" smtClean="0">
              <a:solidFill>
                <a:sysClr val="windowText" lastClr="000000"/>
              </a:solidFill>
              <a:latin typeface="Arial Narrow" pitchFamily="34" charset="0"/>
            </a:endParaRPr>
          </a:p>
          <a:p>
            <a:pPr algn="ctr" fontAlgn="base">
              <a:spcBef>
                <a:spcPct val="0"/>
              </a:spcBef>
              <a:spcAft>
                <a:spcPct val="0"/>
              </a:spcAft>
              <a:defRPr/>
            </a:pPr>
            <a:endParaRPr lang="en-US" u="sng" kern="0" dirty="0" smtClean="0">
              <a:solidFill>
                <a:sysClr val="windowText" lastClr="000000"/>
              </a:solidFill>
            </a:endParaRPr>
          </a:p>
          <a:p>
            <a:pPr algn="ctr" fontAlgn="base">
              <a:spcBef>
                <a:spcPct val="0"/>
              </a:spcBef>
              <a:spcAft>
                <a:spcPct val="0"/>
              </a:spcAft>
              <a:defRPr/>
            </a:pPr>
            <a:endParaRPr lang="en-US" u="sng" kern="0" dirty="0" smtClean="0">
              <a:solidFill>
                <a:sysClr val="windowText" lastClr="000000"/>
              </a:solidFill>
              <a:latin typeface="Arial Narrow" pitchFamily="34" charset="0"/>
            </a:endParaRPr>
          </a:p>
          <a:p>
            <a:pPr algn="ctr" fontAlgn="base">
              <a:spcBef>
                <a:spcPct val="0"/>
              </a:spcBef>
              <a:spcAft>
                <a:spcPct val="0"/>
              </a:spcAft>
              <a:defRPr/>
            </a:pPr>
            <a:endParaRPr lang="en-US" u="sng" kern="0" dirty="0" smtClean="0">
              <a:solidFill>
                <a:sysClr val="windowText" lastClr="000000"/>
              </a:solidFill>
            </a:endParaRPr>
          </a:p>
          <a:p>
            <a:pPr algn="ctr" fontAlgn="base">
              <a:spcBef>
                <a:spcPct val="0"/>
              </a:spcBef>
              <a:spcAft>
                <a:spcPct val="0"/>
              </a:spcAft>
              <a:defRPr/>
            </a:pPr>
            <a:endParaRPr lang="en-US" u="sng" kern="0" dirty="0" smtClean="0">
              <a:solidFill>
                <a:sysClr val="windowText" lastClr="000000"/>
              </a:solidFill>
              <a:latin typeface="Arial Narrow" pitchFamily="34" charset="0"/>
            </a:endParaRPr>
          </a:p>
          <a:p>
            <a:pPr algn="ctr" fontAlgn="base">
              <a:spcBef>
                <a:spcPct val="0"/>
              </a:spcBef>
              <a:spcAft>
                <a:spcPct val="0"/>
              </a:spcAft>
              <a:defRPr/>
            </a:pPr>
            <a:endParaRPr lang="en-US" u="sng" kern="0" dirty="0" smtClean="0">
              <a:solidFill>
                <a:sysClr val="windowText" lastClr="000000"/>
              </a:solidFill>
            </a:endParaRPr>
          </a:p>
          <a:p>
            <a:pPr algn="ctr" fontAlgn="base">
              <a:spcBef>
                <a:spcPct val="0"/>
              </a:spcBef>
              <a:spcAft>
                <a:spcPct val="0"/>
              </a:spcAft>
              <a:defRPr/>
            </a:pPr>
            <a:endParaRPr lang="en-US" u="sng" kern="0" dirty="0" smtClean="0">
              <a:solidFill>
                <a:sysClr val="windowText" lastClr="000000"/>
              </a:solidFill>
              <a:latin typeface="Arial Narrow" pitchFamily="34" charset="0"/>
            </a:endParaRPr>
          </a:p>
          <a:p>
            <a:pPr algn="ctr" fontAlgn="base">
              <a:spcBef>
                <a:spcPct val="0"/>
              </a:spcBef>
              <a:spcAft>
                <a:spcPct val="0"/>
              </a:spcAft>
              <a:defRPr/>
            </a:pPr>
            <a:endParaRPr lang="en-US" u="sng" kern="0" dirty="0" smtClean="0">
              <a:solidFill>
                <a:sysClr val="windowText" lastClr="000000"/>
              </a:solidFill>
            </a:endParaRPr>
          </a:p>
          <a:p>
            <a:pPr algn="ctr" fontAlgn="base">
              <a:spcBef>
                <a:spcPct val="0"/>
              </a:spcBef>
              <a:spcAft>
                <a:spcPct val="0"/>
              </a:spcAft>
              <a:defRPr/>
            </a:pPr>
            <a:endParaRPr lang="en-US" u="sng" kern="0" dirty="0" smtClean="0">
              <a:solidFill>
                <a:sysClr val="windowText" lastClr="000000"/>
              </a:solidFill>
              <a:latin typeface="Arial Narrow" pitchFamily="34" charset="0"/>
            </a:endParaRPr>
          </a:p>
          <a:p>
            <a:pPr algn="ctr" fontAlgn="base">
              <a:spcBef>
                <a:spcPct val="0"/>
              </a:spcBef>
              <a:spcAft>
                <a:spcPct val="0"/>
              </a:spcAft>
              <a:defRPr/>
            </a:pPr>
            <a:endParaRPr lang="en-US" u="sng" kern="0" dirty="0" smtClean="0">
              <a:solidFill>
                <a:sysClr val="windowText" lastClr="000000"/>
              </a:solidFill>
            </a:endParaRPr>
          </a:p>
          <a:p>
            <a:pPr algn="ctr" fontAlgn="base">
              <a:spcBef>
                <a:spcPct val="0"/>
              </a:spcBef>
              <a:spcAft>
                <a:spcPct val="0"/>
              </a:spcAft>
              <a:defRPr/>
            </a:pPr>
            <a:endParaRPr lang="en-US" u="sng" kern="0" dirty="0" smtClean="0">
              <a:solidFill>
                <a:sysClr val="windowText" lastClr="000000"/>
              </a:solidFill>
              <a:latin typeface="Arial Narrow" pitchFamily="34" charset="0"/>
            </a:endParaRPr>
          </a:p>
          <a:p>
            <a:pPr algn="ctr" fontAlgn="base">
              <a:spcBef>
                <a:spcPct val="0"/>
              </a:spcBef>
              <a:spcAft>
                <a:spcPct val="0"/>
              </a:spcAft>
              <a:defRPr/>
            </a:pPr>
            <a:endParaRPr lang="en-US" u="sng" kern="0" dirty="0" smtClean="0">
              <a:solidFill>
                <a:sysClr val="windowText" lastClr="000000"/>
              </a:solidFill>
              <a:latin typeface="Arial Narrow" pitchFamily="34" charset="0"/>
            </a:endParaRPr>
          </a:p>
        </p:txBody>
      </p:sp>
    </p:spTree>
    <p:extLst>
      <p:ext uri="{BB962C8B-B14F-4D97-AF65-F5344CB8AC3E}">
        <p14:creationId xmlns:p14="http://schemas.microsoft.com/office/powerpoint/2010/main" val="1167021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right)">
                                      <p:cBhvr>
                                        <p:cTn id="7" dur="5000"/>
                                        <p:tgtEl>
                                          <p:spTgt spid="37"/>
                                        </p:tgtEl>
                                      </p:cBhvr>
                                    </p:animEffect>
                                  </p:childTnLst>
                                </p:cTn>
                              </p:par>
                            </p:childTnLst>
                          </p:cTn>
                        </p:par>
                        <p:par>
                          <p:cTn id="8" fill="hold">
                            <p:stCondLst>
                              <p:cond delay="5000"/>
                            </p:stCondLst>
                            <p:childTnLst>
                              <p:par>
                                <p:cTn id="9" presetID="1" presetClass="entr" presetSubtype="0"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right)">
                                      <p:cBhvr>
                                        <p:cTn id="15" dur="5000"/>
                                        <p:tgtEl>
                                          <p:spTgt spid="24"/>
                                        </p:tgtEl>
                                      </p:cBhvr>
                                    </p:animEffect>
                                  </p:childTnLst>
                                </p:cTn>
                              </p:par>
                            </p:childTnLst>
                          </p:cTn>
                        </p:par>
                        <p:par>
                          <p:cTn id="16" fill="hold">
                            <p:stCondLst>
                              <p:cond delay="5000"/>
                            </p:stCondLst>
                            <p:childTnLst>
                              <p:par>
                                <p:cTn id="17" presetID="1" presetClass="entr" presetSubtype="0" fill="hold" nodeType="after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down)">
                                      <p:cBhvr>
                                        <p:cTn id="23" dur="3000"/>
                                        <p:tgtEl>
                                          <p:spTgt spid="25"/>
                                        </p:tgtEl>
                                      </p:cBhvr>
                                    </p:animEffect>
                                  </p:childTnLst>
                                </p:cTn>
                              </p:par>
                            </p:childTnLst>
                          </p:cTn>
                        </p:par>
                        <p:par>
                          <p:cTn id="24" fill="hold">
                            <p:stCondLst>
                              <p:cond delay="3000"/>
                            </p:stCondLst>
                            <p:childTnLst>
                              <p:par>
                                <p:cTn id="25" presetID="1" presetClass="entr" presetSubtype="0" fill="hold" nodeType="after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37"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5400" dirty="0" smtClean="0"/>
              <a:t>Relevant Biological </a:t>
            </a:r>
            <a:r>
              <a:rPr lang="en-US" sz="5400" dirty="0"/>
              <a:t>Studies</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050" y="1406773"/>
            <a:ext cx="5547538" cy="268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665767" y="5798291"/>
            <a:ext cx="5635256" cy="553998"/>
          </a:xfrm>
          <a:prstGeom prst="rect">
            <a:avLst/>
          </a:prstGeom>
          <a:noFill/>
        </p:spPr>
        <p:txBody>
          <a:bodyPr wrap="square" rtlCol="0">
            <a:spAutoFit/>
          </a:bodyPr>
          <a:lstStyle/>
          <a:p>
            <a:pPr algn="ctr"/>
            <a:r>
              <a:rPr lang="en-US" sz="1000" dirty="0" err="1"/>
              <a:t>Benchenane</a:t>
            </a:r>
            <a:r>
              <a:rPr lang="en-US" sz="1000" dirty="0"/>
              <a:t>, K., </a:t>
            </a:r>
            <a:r>
              <a:rPr lang="en-US" sz="1000" dirty="0" err="1"/>
              <a:t>Peyrache</a:t>
            </a:r>
            <a:r>
              <a:rPr lang="en-US" sz="1000" dirty="0"/>
              <a:t>, A., </a:t>
            </a:r>
            <a:r>
              <a:rPr lang="en-US" sz="1000" dirty="0" err="1"/>
              <a:t>Khamassi</a:t>
            </a:r>
            <a:r>
              <a:rPr lang="en-US" sz="1000" dirty="0"/>
              <a:t>, M., Tierney, P. L., </a:t>
            </a:r>
            <a:r>
              <a:rPr lang="en-US" sz="1000" dirty="0" err="1"/>
              <a:t>Gioanni</a:t>
            </a:r>
            <a:r>
              <a:rPr lang="en-US" sz="1000" dirty="0"/>
              <a:t>, Y., </a:t>
            </a:r>
            <a:r>
              <a:rPr lang="en-US" sz="1000" dirty="0" err="1"/>
              <a:t>Battaglia</a:t>
            </a:r>
            <a:r>
              <a:rPr lang="en-US" sz="1000" dirty="0"/>
              <a:t>, F. P., and Wiener, S. I., "Coherent theta oscillations and reorganization of spike timing in the hippocampal-prefrontal network upon learning," </a:t>
            </a:r>
            <a:r>
              <a:rPr lang="en-US" sz="1000" i="1" dirty="0"/>
              <a:t>Neuron, </a:t>
            </a:r>
            <a:r>
              <a:rPr lang="en-US" sz="1000" dirty="0"/>
              <a:t>vol. 66, pp. 921-936, 2010.</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6392" y="1406773"/>
            <a:ext cx="3126534" cy="268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673" y="4231938"/>
            <a:ext cx="2914538" cy="13422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34189" y="4231939"/>
            <a:ext cx="2410135" cy="1342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25813" y="4231938"/>
            <a:ext cx="1883657" cy="1342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151907" y="4571999"/>
            <a:ext cx="3966359" cy="707886"/>
          </a:xfrm>
          <a:prstGeom prst="rect">
            <a:avLst/>
          </a:prstGeom>
          <a:solidFill>
            <a:schemeClr val="tx1"/>
          </a:solidFill>
          <a:ln>
            <a:solidFill>
              <a:schemeClr val="tx1"/>
            </a:solidFill>
          </a:ln>
        </p:spPr>
        <p:txBody>
          <a:bodyPr wrap="square" rtlCol="0">
            <a:spAutoFit/>
          </a:bodyPr>
          <a:lstStyle/>
          <a:p>
            <a:pPr algn="ctr"/>
            <a:r>
              <a:rPr lang="en-US" sz="2000" b="1" dirty="0" smtClean="0">
                <a:solidFill>
                  <a:schemeClr val="accent1"/>
                </a:solidFill>
              </a:rPr>
              <a:t>Coherence increase at decision point</a:t>
            </a:r>
            <a:endParaRPr lang="en-US" sz="2000" b="1" dirty="0">
              <a:solidFill>
                <a:schemeClr val="accent1"/>
              </a:solidFill>
            </a:endParaRPr>
          </a:p>
        </p:txBody>
      </p:sp>
      <p:sp>
        <p:nvSpPr>
          <p:cNvPr id="10" name="TextBox 9"/>
          <p:cNvSpPr txBox="1"/>
          <p:nvPr/>
        </p:nvSpPr>
        <p:spPr>
          <a:xfrm>
            <a:off x="5722350" y="4581899"/>
            <a:ext cx="3221338" cy="707886"/>
          </a:xfrm>
          <a:prstGeom prst="rect">
            <a:avLst/>
          </a:prstGeom>
          <a:solidFill>
            <a:schemeClr val="tx1"/>
          </a:solidFill>
          <a:ln>
            <a:solidFill>
              <a:schemeClr val="tx1"/>
            </a:solidFill>
          </a:ln>
        </p:spPr>
        <p:txBody>
          <a:bodyPr wrap="square" rtlCol="0">
            <a:spAutoFit/>
          </a:bodyPr>
          <a:lstStyle/>
          <a:p>
            <a:pPr algn="ctr"/>
            <a:r>
              <a:rPr lang="en-US" sz="2000" b="1" dirty="0" smtClean="0">
                <a:solidFill>
                  <a:schemeClr val="accent1"/>
                </a:solidFill>
              </a:rPr>
              <a:t>Coherence increase </a:t>
            </a:r>
          </a:p>
          <a:p>
            <a:pPr algn="ctr"/>
            <a:r>
              <a:rPr lang="en-US" sz="2000" b="1" dirty="0" smtClean="0">
                <a:solidFill>
                  <a:schemeClr val="accent1"/>
                </a:solidFill>
              </a:rPr>
              <a:t>with learning</a:t>
            </a:r>
            <a:endParaRPr lang="en-US" sz="2000" b="1" dirty="0">
              <a:solidFill>
                <a:schemeClr val="accent1"/>
              </a:solidFill>
            </a:endParaRPr>
          </a:p>
        </p:txBody>
      </p:sp>
    </p:spTree>
    <p:extLst>
      <p:ext uri="{BB962C8B-B14F-4D97-AF65-F5344CB8AC3E}">
        <p14:creationId xmlns:p14="http://schemas.microsoft.com/office/powerpoint/2010/main" val="1243096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02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480068" cy="6858000"/>
          </a:xfrm>
          <a:prstGeom prst="rect">
            <a:avLst/>
          </a:prstGeom>
          <a:gradFill>
            <a:gsLst>
              <a:gs pos="0">
                <a:srgbClr val="005EA4"/>
              </a:gs>
              <a:gs pos="100000">
                <a:schemeClr val="accent1">
                  <a:tint val="44500"/>
                  <a:satMod val="160000"/>
                </a:schemeClr>
              </a:gs>
              <a:gs pos="100000">
                <a:schemeClr val="accent1">
                  <a:tint val="23500"/>
                  <a:satMod val="160000"/>
                </a:schemeClr>
              </a:gs>
            </a:gsLst>
            <a:lin ang="10800000" scaled="1"/>
          </a:gradFill>
        </p:spPr>
        <p:txBody>
          <a:bodyPr vert="wordArtVert" wrap="square" rtlCol="0">
            <a:spAutoFit/>
          </a:bodyPr>
          <a:lstStyle/>
          <a:p>
            <a:r>
              <a:rPr lang="en-US" sz="1400" b="1" dirty="0" smtClean="0">
                <a:ln w="18415" cmpd="sng">
                  <a:noFill/>
                  <a:prstDash val="solid"/>
                </a:ln>
                <a:gradFill flip="none" rotWithShape="1">
                  <a:gsLst>
                    <a:gs pos="0">
                      <a:srgbClr val="0065B0"/>
                    </a:gs>
                    <a:gs pos="100000">
                      <a:schemeClr val="accent1">
                        <a:tint val="44500"/>
                        <a:satMod val="160000"/>
                      </a:schemeClr>
                    </a:gs>
                    <a:gs pos="100000">
                      <a:schemeClr val="accent1">
                        <a:tint val="23500"/>
                        <a:satMod val="160000"/>
                      </a:schemeClr>
                    </a:gs>
                  </a:gsLst>
                  <a:lin ang="10800000" scaled="1"/>
                  <a:tileRect/>
                </a:gradFill>
                <a:latin typeface="Arial Black" pitchFamily="34" charset="0"/>
              </a:rPr>
              <a:t>BRAIN COMPUTANIONAL LAB</a:t>
            </a:r>
            <a:endParaRPr lang="en-US" sz="1400" b="1" dirty="0">
              <a:ln w="18415" cmpd="sng">
                <a:noFill/>
                <a:prstDash val="solid"/>
              </a:ln>
              <a:gradFill flip="none" rotWithShape="1">
                <a:gsLst>
                  <a:gs pos="0">
                    <a:srgbClr val="0065B0"/>
                  </a:gs>
                  <a:gs pos="100000">
                    <a:schemeClr val="accent1">
                      <a:tint val="44500"/>
                      <a:satMod val="160000"/>
                    </a:schemeClr>
                  </a:gs>
                  <a:gs pos="100000">
                    <a:schemeClr val="accent1">
                      <a:tint val="23500"/>
                      <a:satMod val="160000"/>
                    </a:schemeClr>
                  </a:gs>
                </a:gsLst>
                <a:lin ang="10800000" scaled="1"/>
                <a:tileRect/>
              </a:gradFill>
              <a:latin typeface="Arial Black" pitchFamily="34" charset="0"/>
            </a:endParaRPr>
          </a:p>
        </p:txBody>
      </p:sp>
      <p:sp>
        <p:nvSpPr>
          <p:cNvPr id="5" name="TextBox 4"/>
          <p:cNvSpPr txBox="1"/>
          <p:nvPr/>
        </p:nvSpPr>
        <p:spPr>
          <a:xfrm>
            <a:off x="8663932" y="0"/>
            <a:ext cx="480068" cy="6858000"/>
          </a:xfrm>
          <a:prstGeom prst="rect">
            <a:avLst/>
          </a:prstGeom>
          <a:gradFill flip="none" rotWithShape="1">
            <a:gsLst>
              <a:gs pos="0">
                <a:srgbClr val="005EA4"/>
              </a:gs>
              <a:gs pos="100000">
                <a:schemeClr val="accent1">
                  <a:tint val="44500"/>
                  <a:satMod val="160000"/>
                </a:schemeClr>
              </a:gs>
              <a:gs pos="100000">
                <a:schemeClr val="accent1">
                  <a:tint val="23500"/>
                  <a:satMod val="160000"/>
                </a:schemeClr>
              </a:gs>
            </a:gsLst>
            <a:lin ang="0" scaled="1"/>
            <a:tileRect/>
          </a:gradFill>
        </p:spPr>
        <p:txBody>
          <a:bodyPr vert="wordArtVert" wrap="square" rtlCol="0">
            <a:spAutoFit/>
          </a:bodyPr>
          <a:lstStyle/>
          <a:p>
            <a:r>
              <a:rPr lang="en-US" sz="1400" dirty="0" smtClean="0">
                <a:ln w="18415" cmpd="sng">
                  <a:noFill/>
                  <a:prstDash val="solid"/>
                </a:ln>
                <a:gradFill flip="none" rotWithShape="1">
                  <a:gsLst>
                    <a:gs pos="0">
                      <a:srgbClr val="0065B0"/>
                    </a:gs>
                    <a:gs pos="100000">
                      <a:schemeClr val="accent1">
                        <a:tint val="44500"/>
                        <a:satMod val="160000"/>
                      </a:schemeClr>
                    </a:gs>
                    <a:gs pos="100000">
                      <a:schemeClr val="accent1">
                        <a:tint val="23500"/>
                        <a:satMod val="160000"/>
                      </a:schemeClr>
                    </a:gs>
                  </a:gsLst>
                  <a:lin ang="10800000" scaled="1"/>
                  <a:tileRect/>
                </a:gradFill>
                <a:latin typeface="Arial Black" pitchFamily="34" charset="0"/>
              </a:rPr>
              <a:t>BIOMEDICAL  ENGINEERING</a:t>
            </a:r>
            <a:endParaRPr lang="en-US" sz="1400" b="1" dirty="0">
              <a:ln w="18415" cmpd="sng">
                <a:noFill/>
                <a:prstDash val="solid"/>
              </a:ln>
              <a:gradFill flip="none" rotWithShape="1">
                <a:gsLst>
                  <a:gs pos="0">
                    <a:srgbClr val="0065B0"/>
                  </a:gs>
                  <a:gs pos="100000">
                    <a:schemeClr val="accent1">
                      <a:tint val="44500"/>
                      <a:satMod val="160000"/>
                    </a:schemeClr>
                  </a:gs>
                  <a:gs pos="100000">
                    <a:schemeClr val="accent1">
                      <a:tint val="23500"/>
                      <a:satMod val="160000"/>
                    </a:schemeClr>
                  </a:gs>
                </a:gsLst>
                <a:lin ang="10800000" scaled="1"/>
                <a:tileRect/>
              </a:gradFill>
              <a:latin typeface="Arial Black" pitchFamily="34" charset="0"/>
            </a:endParaRPr>
          </a:p>
        </p:txBody>
      </p:sp>
      <p:sp>
        <p:nvSpPr>
          <p:cNvPr id="8" name="Title 7"/>
          <p:cNvSpPr>
            <a:spLocks noGrp="1"/>
          </p:cNvSpPr>
          <p:nvPr>
            <p:ph type="title"/>
          </p:nvPr>
        </p:nvSpPr>
        <p:spPr/>
        <p:txBody>
          <a:bodyPr>
            <a:normAutofit fontScale="90000"/>
          </a:bodyPr>
          <a:lstStyle/>
          <a:p>
            <a:r>
              <a:rPr lang="en-US" sz="6000" dirty="0" smtClean="0"/>
              <a:t>Results</a:t>
            </a:r>
            <a:br>
              <a:rPr lang="en-US" sz="6000" dirty="0" smtClean="0"/>
            </a:br>
            <a:r>
              <a:rPr lang="en-US" sz="4000" dirty="0" smtClean="0"/>
              <a:t>PF Synaptic Strengths</a:t>
            </a:r>
            <a:endParaRPr lang="en-US" sz="40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747" y="1765173"/>
            <a:ext cx="7821410" cy="1097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747" y="2974902"/>
            <a:ext cx="7818120" cy="1097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preferRelativeResize="0">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4743" y="4182040"/>
            <a:ext cx="7818120" cy="1097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preferRelativeResize="0">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4746" y="5574900"/>
            <a:ext cx="7818120" cy="1097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Connector 5"/>
          <p:cNvCxnSpPr/>
          <p:nvPr/>
        </p:nvCxnSpPr>
        <p:spPr>
          <a:xfrm>
            <a:off x="480068" y="5425680"/>
            <a:ext cx="8183864" cy="80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024237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480068" cy="6858000"/>
          </a:xfrm>
          <a:prstGeom prst="rect">
            <a:avLst/>
          </a:prstGeom>
          <a:gradFill>
            <a:gsLst>
              <a:gs pos="0">
                <a:srgbClr val="005EA4"/>
              </a:gs>
              <a:gs pos="100000">
                <a:schemeClr val="accent1">
                  <a:tint val="44500"/>
                  <a:satMod val="160000"/>
                </a:schemeClr>
              </a:gs>
              <a:gs pos="100000">
                <a:schemeClr val="accent1">
                  <a:tint val="23500"/>
                  <a:satMod val="160000"/>
                </a:schemeClr>
              </a:gs>
            </a:gsLst>
            <a:lin ang="10800000" scaled="1"/>
          </a:gradFill>
        </p:spPr>
        <p:txBody>
          <a:bodyPr vert="wordArtVert" wrap="square" rtlCol="0">
            <a:spAutoFit/>
          </a:bodyPr>
          <a:lstStyle/>
          <a:p>
            <a:r>
              <a:rPr lang="en-US" sz="1400" b="1" dirty="0" smtClean="0">
                <a:ln w="18415" cmpd="sng">
                  <a:noFill/>
                  <a:prstDash val="solid"/>
                </a:ln>
                <a:gradFill flip="none" rotWithShape="1">
                  <a:gsLst>
                    <a:gs pos="0">
                      <a:srgbClr val="0065B0"/>
                    </a:gs>
                    <a:gs pos="100000">
                      <a:srgbClr val="4F81BD">
                        <a:tint val="44500"/>
                        <a:satMod val="160000"/>
                      </a:srgbClr>
                    </a:gs>
                    <a:gs pos="100000">
                      <a:srgbClr val="4F81BD">
                        <a:tint val="23500"/>
                        <a:satMod val="160000"/>
                      </a:srgbClr>
                    </a:gs>
                  </a:gsLst>
                  <a:lin ang="10800000" scaled="1"/>
                  <a:tileRect/>
                </a:gradFill>
                <a:latin typeface="Arial Black" pitchFamily="34" charset="0"/>
              </a:rPr>
              <a:t>BRAIN COMPUTANIONAL LAB</a:t>
            </a:r>
            <a:endParaRPr lang="en-US" sz="1400" b="1" dirty="0">
              <a:ln w="18415" cmpd="sng">
                <a:noFill/>
                <a:prstDash val="solid"/>
              </a:ln>
              <a:gradFill flip="none" rotWithShape="1">
                <a:gsLst>
                  <a:gs pos="0">
                    <a:srgbClr val="0065B0"/>
                  </a:gs>
                  <a:gs pos="100000">
                    <a:srgbClr val="4F81BD">
                      <a:tint val="44500"/>
                      <a:satMod val="160000"/>
                    </a:srgbClr>
                  </a:gs>
                  <a:gs pos="100000">
                    <a:srgbClr val="4F81BD">
                      <a:tint val="23500"/>
                      <a:satMod val="160000"/>
                    </a:srgbClr>
                  </a:gs>
                </a:gsLst>
                <a:lin ang="10800000" scaled="1"/>
                <a:tileRect/>
              </a:gradFill>
              <a:latin typeface="Arial Black" pitchFamily="34" charset="0"/>
            </a:endParaRPr>
          </a:p>
        </p:txBody>
      </p:sp>
      <p:sp>
        <p:nvSpPr>
          <p:cNvPr id="5" name="TextBox 4"/>
          <p:cNvSpPr txBox="1"/>
          <p:nvPr/>
        </p:nvSpPr>
        <p:spPr>
          <a:xfrm>
            <a:off x="8663932" y="0"/>
            <a:ext cx="480068" cy="6858000"/>
          </a:xfrm>
          <a:prstGeom prst="rect">
            <a:avLst/>
          </a:prstGeom>
          <a:gradFill flip="none" rotWithShape="1">
            <a:gsLst>
              <a:gs pos="0">
                <a:srgbClr val="005EA4"/>
              </a:gs>
              <a:gs pos="100000">
                <a:schemeClr val="accent1">
                  <a:tint val="44500"/>
                  <a:satMod val="160000"/>
                </a:schemeClr>
              </a:gs>
              <a:gs pos="100000">
                <a:schemeClr val="accent1">
                  <a:tint val="23500"/>
                  <a:satMod val="160000"/>
                </a:schemeClr>
              </a:gs>
            </a:gsLst>
            <a:lin ang="0" scaled="1"/>
            <a:tileRect/>
          </a:gradFill>
        </p:spPr>
        <p:txBody>
          <a:bodyPr vert="wordArtVert" wrap="square" rtlCol="0">
            <a:spAutoFit/>
          </a:bodyPr>
          <a:lstStyle/>
          <a:p>
            <a:r>
              <a:rPr lang="en-US" sz="1400" dirty="0" smtClean="0">
                <a:ln w="18415" cmpd="sng">
                  <a:noFill/>
                  <a:prstDash val="solid"/>
                </a:ln>
                <a:gradFill flip="none" rotWithShape="1">
                  <a:gsLst>
                    <a:gs pos="0">
                      <a:srgbClr val="0065B0"/>
                    </a:gs>
                    <a:gs pos="100000">
                      <a:srgbClr val="4F81BD">
                        <a:tint val="44500"/>
                        <a:satMod val="160000"/>
                      </a:srgbClr>
                    </a:gs>
                    <a:gs pos="100000">
                      <a:srgbClr val="4F81BD">
                        <a:tint val="23500"/>
                        <a:satMod val="160000"/>
                      </a:srgbClr>
                    </a:gs>
                  </a:gsLst>
                  <a:lin ang="10800000" scaled="1"/>
                  <a:tileRect/>
                </a:gradFill>
                <a:latin typeface="Arial Black" pitchFamily="34" charset="0"/>
              </a:rPr>
              <a:t>BIOMEDICAL  ENGINEERING</a:t>
            </a:r>
            <a:endParaRPr lang="en-US" sz="1400" b="1" dirty="0">
              <a:ln w="18415" cmpd="sng">
                <a:noFill/>
                <a:prstDash val="solid"/>
              </a:ln>
              <a:gradFill flip="none" rotWithShape="1">
                <a:gsLst>
                  <a:gs pos="0">
                    <a:srgbClr val="0065B0"/>
                  </a:gs>
                  <a:gs pos="100000">
                    <a:srgbClr val="4F81BD">
                      <a:tint val="44500"/>
                      <a:satMod val="160000"/>
                    </a:srgbClr>
                  </a:gs>
                  <a:gs pos="100000">
                    <a:srgbClr val="4F81BD">
                      <a:tint val="23500"/>
                      <a:satMod val="160000"/>
                    </a:srgbClr>
                  </a:gs>
                </a:gsLst>
                <a:lin ang="10800000" scaled="1"/>
                <a:tileRect/>
              </a:gradFill>
              <a:latin typeface="Arial Black" pitchFamily="34" charset="0"/>
            </a:endParaRPr>
          </a:p>
        </p:txBody>
      </p:sp>
      <p:sp>
        <p:nvSpPr>
          <p:cNvPr id="8" name="Title 7"/>
          <p:cNvSpPr>
            <a:spLocks noGrp="1"/>
          </p:cNvSpPr>
          <p:nvPr>
            <p:ph type="title"/>
          </p:nvPr>
        </p:nvSpPr>
        <p:spPr/>
        <p:txBody>
          <a:bodyPr>
            <a:normAutofit fontScale="90000"/>
          </a:bodyPr>
          <a:lstStyle/>
          <a:p>
            <a:r>
              <a:rPr lang="en-US" sz="6000" dirty="0" smtClean="0"/>
              <a:t>Results</a:t>
            </a:r>
            <a:br>
              <a:rPr lang="en-US" sz="6000" dirty="0" smtClean="0"/>
            </a:br>
            <a:r>
              <a:rPr lang="en-US" sz="4000" dirty="0" smtClean="0"/>
              <a:t>PF and HP Coherence</a:t>
            </a:r>
            <a:endParaRPr lang="en-US" sz="4000" dirty="0"/>
          </a:p>
        </p:txBody>
      </p:sp>
      <p:sp>
        <p:nvSpPr>
          <p:cNvPr id="6" name="TextBox 5"/>
          <p:cNvSpPr txBox="1"/>
          <p:nvPr/>
        </p:nvSpPr>
        <p:spPr>
          <a:xfrm>
            <a:off x="2562515" y="6005583"/>
            <a:ext cx="3966359" cy="707886"/>
          </a:xfrm>
          <a:prstGeom prst="rect">
            <a:avLst/>
          </a:prstGeom>
          <a:solidFill>
            <a:schemeClr val="tx1"/>
          </a:solidFill>
          <a:ln>
            <a:solidFill>
              <a:schemeClr val="tx1"/>
            </a:solidFill>
          </a:ln>
        </p:spPr>
        <p:txBody>
          <a:bodyPr wrap="square" rtlCol="0">
            <a:spAutoFit/>
          </a:bodyPr>
          <a:lstStyle/>
          <a:p>
            <a:pPr algn="ctr"/>
            <a:r>
              <a:rPr lang="en-US" sz="2000" b="1" dirty="0" smtClean="0">
                <a:solidFill>
                  <a:srgbClr val="4F81BD"/>
                </a:solidFill>
              </a:rPr>
              <a:t>Coherence increase at decision point</a:t>
            </a:r>
            <a:endParaRPr lang="en-US" sz="2000" b="1" dirty="0">
              <a:solidFill>
                <a:srgbClr val="4F81BD"/>
              </a:solidFill>
            </a:endParaRPr>
          </a:p>
        </p:txBody>
      </p:sp>
      <p:pic>
        <p:nvPicPr>
          <p:cNvPr id="1026" name="Picture 2" descr="C:\Users\Laurence\Desktop\Defense\Coherence\STDP_055\Coherence_3_0.05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5874" y="3325088"/>
            <a:ext cx="3757031"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Laurence\Desktop\Defense\Coherence\STDP_055\Coherence_9_0.05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05067" y="3325086"/>
            <a:ext cx="3717867"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Laurence\Desktop\Defense\Coherence\STDP_055\Coherogram_3_0.05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5875" y="2410880"/>
            <a:ext cx="3757030" cy="2364319"/>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Laurence\Desktop\Defense\Coherence\STDP_055\Coherogram_9_0.05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95751" y="2410880"/>
            <a:ext cx="3740639" cy="24625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8927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480068" cy="6858000"/>
          </a:xfrm>
          <a:prstGeom prst="rect">
            <a:avLst/>
          </a:prstGeom>
          <a:gradFill>
            <a:gsLst>
              <a:gs pos="0">
                <a:srgbClr val="005EA4"/>
              </a:gs>
              <a:gs pos="100000">
                <a:schemeClr val="accent1">
                  <a:tint val="44500"/>
                  <a:satMod val="160000"/>
                </a:schemeClr>
              </a:gs>
              <a:gs pos="100000">
                <a:schemeClr val="accent1">
                  <a:tint val="23500"/>
                  <a:satMod val="160000"/>
                </a:schemeClr>
              </a:gs>
            </a:gsLst>
            <a:lin ang="10800000" scaled="1"/>
          </a:gradFill>
        </p:spPr>
        <p:txBody>
          <a:bodyPr vert="wordArtVert" wrap="square" rtlCol="0">
            <a:spAutoFit/>
          </a:bodyPr>
          <a:lstStyle/>
          <a:p>
            <a:r>
              <a:rPr lang="en-US" sz="1400" b="1" dirty="0" smtClean="0">
                <a:ln w="18415" cmpd="sng">
                  <a:noFill/>
                  <a:prstDash val="solid"/>
                </a:ln>
                <a:gradFill flip="none" rotWithShape="1">
                  <a:gsLst>
                    <a:gs pos="0">
                      <a:srgbClr val="0065B0"/>
                    </a:gs>
                    <a:gs pos="100000">
                      <a:srgbClr val="4F81BD">
                        <a:tint val="44500"/>
                        <a:satMod val="160000"/>
                      </a:srgbClr>
                    </a:gs>
                    <a:gs pos="100000">
                      <a:srgbClr val="4F81BD">
                        <a:tint val="23500"/>
                        <a:satMod val="160000"/>
                      </a:srgbClr>
                    </a:gs>
                  </a:gsLst>
                  <a:lin ang="10800000" scaled="1"/>
                  <a:tileRect/>
                </a:gradFill>
                <a:latin typeface="Arial Black" pitchFamily="34" charset="0"/>
              </a:rPr>
              <a:t>BRAIN COMPUTANIONAL LAB</a:t>
            </a:r>
            <a:endParaRPr lang="en-US" sz="1400" b="1" dirty="0">
              <a:ln w="18415" cmpd="sng">
                <a:noFill/>
                <a:prstDash val="solid"/>
              </a:ln>
              <a:gradFill flip="none" rotWithShape="1">
                <a:gsLst>
                  <a:gs pos="0">
                    <a:srgbClr val="0065B0"/>
                  </a:gs>
                  <a:gs pos="100000">
                    <a:srgbClr val="4F81BD">
                      <a:tint val="44500"/>
                      <a:satMod val="160000"/>
                    </a:srgbClr>
                  </a:gs>
                  <a:gs pos="100000">
                    <a:srgbClr val="4F81BD">
                      <a:tint val="23500"/>
                      <a:satMod val="160000"/>
                    </a:srgbClr>
                  </a:gs>
                </a:gsLst>
                <a:lin ang="10800000" scaled="1"/>
                <a:tileRect/>
              </a:gradFill>
              <a:latin typeface="Arial Black" pitchFamily="34" charset="0"/>
            </a:endParaRPr>
          </a:p>
        </p:txBody>
      </p:sp>
      <p:sp>
        <p:nvSpPr>
          <p:cNvPr id="5" name="TextBox 4"/>
          <p:cNvSpPr txBox="1"/>
          <p:nvPr/>
        </p:nvSpPr>
        <p:spPr>
          <a:xfrm>
            <a:off x="8663932" y="0"/>
            <a:ext cx="480068" cy="6858000"/>
          </a:xfrm>
          <a:prstGeom prst="rect">
            <a:avLst/>
          </a:prstGeom>
          <a:gradFill flip="none" rotWithShape="1">
            <a:gsLst>
              <a:gs pos="0">
                <a:srgbClr val="005EA4"/>
              </a:gs>
              <a:gs pos="100000">
                <a:schemeClr val="accent1">
                  <a:tint val="44500"/>
                  <a:satMod val="160000"/>
                </a:schemeClr>
              </a:gs>
              <a:gs pos="100000">
                <a:schemeClr val="accent1">
                  <a:tint val="23500"/>
                  <a:satMod val="160000"/>
                </a:schemeClr>
              </a:gs>
            </a:gsLst>
            <a:lin ang="0" scaled="1"/>
            <a:tileRect/>
          </a:gradFill>
        </p:spPr>
        <p:txBody>
          <a:bodyPr vert="wordArtVert" wrap="square" rtlCol="0">
            <a:spAutoFit/>
          </a:bodyPr>
          <a:lstStyle/>
          <a:p>
            <a:r>
              <a:rPr lang="en-US" sz="1400" dirty="0" smtClean="0">
                <a:ln w="18415" cmpd="sng">
                  <a:noFill/>
                  <a:prstDash val="solid"/>
                </a:ln>
                <a:gradFill flip="none" rotWithShape="1">
                  <a:gsLst>
                    <a:gs pos="0">
                      <a:srgbClr val="0065B0"/>
                    </a:gs>
                    <a:gs pos="100000">
                      <a:srgbClr val="4F81BD">
                        <a:tint val="44500"/>
                        <a:satMod val="160000"/>
                      </a:srgbClr>
                    </a:gs>
                    <a:gs pos="100000">
                      <a:srgbClr val="4F81BD">
                        <a:tint val="23500"/>
                        <a:satMod val="160000"/>
                      </a:srgbClr>
                    </a:gs>
                  </a:gsLst>
                  <a:lin ang="10800000" scaled="1"/>
                  <a:tileRect/>
                </a:gradFill>
                <a:latin typeface="Arial Black" pitchFamily="34" charset="0"/>
              </a:rPr>
              <a:t>BIOMEDICAL  ENGINEERING</a:t>
            </a:r>
            <a:endParaRPr lang="en-US" sz="1400" b="1" dirty="0">
              <a:ln w="18415" cmpd="sng">
                <a:noFill/>
                <a:prstDash val="solid"/>
              </a:ln>
              <a:gradFill flip="none" rotWithShape="1">
                <a:gsLst>
                  <a:gs pos="0">
                    <a:srgbClr val="0065B0"/>
                  </a:gs>
                  <a:gs pos="100000">
                    <a:srgbClr val="4F81BD">
                      <a:tint val="44500"/>
                      <a:satMod val="160000"/>
                    </a:srgbClr>
                  </a:gs>
                  <a:gs pos="100000">
                    <a:srgbClr val="4F81BD">
                      <a:tint val="23500"/>
                      <a:satMod val="160000"/>
                    </a:srgbClr>
                  </a:gs>
                </a:gsLst>
                <a:lin ang="10800000" scaled="1"/>
                <a:tileRect/>
              </a:gradFill>
              <a:latin typeface="Arial Black" pitchFamily="34" charset="0"/>
            </a:endParaRPr>
          </a:p>
        </p:txBody>
      </p:sp>
      <p:sp>
        <p:nvSpPr>
          <p:cNvPr id="8" name="Title 7"/>
          <p:cNvSpPr>
            <a:spLocks noGrp="1"/>
          </p:cNvSpPr>
          <p:nvPr>
            <p:ph type="title"/>
          </p:nvPr>
        </p:nvSpPr>
        <p:spPr/>
        <p:txBody>
          <a:bodyPr>
            <a:normAutofit fontScale="90000"/>
          </a:bodyPr>
          <a:lstStyle/>
          <a:p>
            <a:r>
              <a:rPr lang="en-US" sz="6000" dirty="0" smtClean="0"/>
              <a:t>Results</a:t>
            </a:r>
            <a:br>
              <a:rPr lang="en-US" sz="6000" dirty="0" smtClean="0"/>
            </a:br>
            <a:r>
              <a:rPr lang="en-US" sz="4000" dirty="0" smtClean="0"/>
              <a:t>PF and HP Coherence</a:t>
            </a:r>
            <a:endParaRPr lang="en-US" sz="4000" dirty="0"/>
          </a:p>
        </p:txBody>
      </p:sp>
      <p:sp>
        <p:nvSpPr>
          <p:cNvPr id="7" name="TextBox 6"/>
          <p:cNvSpPr txBox="1"/>
          <p:nvPr/>
        </p:nvSpPr>
        <p:spPr>
          <a:xfrm>
            <a:off x="3094014" y="5807195"/>
            <a:ext cx="3221338" cy="707886"/>
          </a:xfrm>
          <a:prstGeom prst="rect">
            <a:avLst/>
          </a:prstGeom>
          <a:solidFill>
            <a:schemeClr val="tx1"/>
          </a:solidFill>
          <a:ln>
            <a:solidFill>
              <a:schemeClr val="tx1"/>
            </a:solidFill>
          </a:ln>
        </p:spPr>
        <p:txBody>
          <a:bodyPr wrap="square" rtlCol="0">
            <a:spAutoFit/>
          </a:bodyPr>
          <a:lstStyle/>
          <a:p>
            <a:pPr algn="ctr"/>
            <a:r>
              <a:rPr lang="en-US" sz="2000" b="1" dirty="0" smtClean="0">
                <a:solidFill>
                  <a:srgbClr val="4F81BD"/>
                </a:solidFill>
              </a:rPr>
              <a:t>Coherence increase</a:t>
            </a:r>
          </a:p>
          <a:p>
            <a:pPr algn="ctr"/>
            <a:r>
              <a:rPr lang="en-US" sz="2000" b="1" dirty="0" smtClean="0">
                <a:solidFill>
                  <a:srgbClr val="4F81BD"/>
                </a:solidFill>
              </a:rPr>
              <a:t>with learning</a:t>
            </a:r>
            <a:endParaRPr lang="en-US" sz="2000" b="1" dirty="0">
              <a:solidFill>
                <a:srgbClr val="4F81BD"/>
              </a:solidFill>
            </a:endParaRPr>
          </a:p>
        </p:txBody>
      </p:sp>
      <p:pic>
        <p:nvPicPr>
          <p:cNvPr id="2050" name="Picture 2" descr="C:\Users\Laurence\Desktop\Defense\Coherence\STDP_055\Coherence_3_9_0.05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7538" y="1674581"/>
            <a:ext cx="6447259" cy="3918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7481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sz="3600" b="1" dirty="0" smtClean="0"/>
              <a:t>Experimental Details</a:t>
            </a:r>
            <a:endParaRPr lang="en-US" sz="3600" b="1" dirty="0"/>
          </a:p>
        </p:txBody>
      </p:sp>
      <p:sp>
        <p:nvSpPr>
          <p:cNvPr id="3" name="Content Placeholder 2"/>
          <p:cNvSpPr>
            <a:spLocks noGrp="1"/>
          </p:cNvSpPr>
          <p:nvPr>
            <p:ph idx="1"/>
          </p:nvPr>
        </p:nvSpPr>
        <p:spPr>
          <a:xfrm>
            <a:off x="457200" y="1066800"/>
            <a:ext cx="8229600" cy="5486400"/>
          </a:xfrm>
        </p:spPr>
        <p:txBody>
          <a:bodyPr>
            <a:noAutofit/>
          </a:bodyPr>
          <a:lstStyle/>
          <a:p>
            <a:r>
              <a:rPr lang="en-US" sz="2400" dirty="0" smtClean="0"/>
              <a:t>The model contains 1900 cells. </a:t>
            </a:r>
          </a:p>
          <a:p>
            <a:r>
              <a:rPr lang="en-US" sz="2400" dirty="0" smtClean="0"/>
              <a:t>Camera provides the visual stimuli, robot provides the parietal stimuli, and the stimuli for IT is a constant monotonic stimuli. </a:t>
            </a:r>
          </a:p>
          <a:p>
            <a:r>
              <a:rPr lang="en-US" sz="2400" dirty="0" smtClean="0"/>
              <a:t>Triple apical dendrite model within the hypothalamus with 4 compartments.</a:t>
            </a:r>
          </a:p>
          <a:p>
            <a:r>
              <a:rPr lang="en-US" sz="2400" dirty="0" smtClean="0"/>
              <a:t>Synaptic learning occurs on the synapse connecting from the </a:t>
            </a:r>
            <a:r>
              <a:rPr lang="en-US" sz="2400" dirty="0" err="1" smtClean="0"/>
              <a:t>inferotemporal</a:t>
            </a:r>
            <a:r>
              <a:rPr lang="en-US" sz="2400" dirty="0" smtClean="0"/>
              <a:t> cortex to the hypothalamus. </a:t>
            </a:r>
          </a:p>
          <a:p>
            <a:r>
              <a:rPr lang="en-US" sz="2400" dirty="0" smtClean="0"/>
              <a:t>One RAIN activity in the amygdala.</a:t>
            </a:r>
          </a:p>
          <a:p>
            <a:r>
              <a:rPr lang="en-US" sz="2400" dirty="0" smtClean="0"/>
              <a:t>Training in the top 50% FOV of the camera and testing in the bottom 50% FOV of the camera. </a:t>
            </a:r>
          </a:p>
          <a:p>
            <a:r>
              <a:rPr lang="en-US" sz="2400" dirty="0" smtClean="0"/>
              <a:t>Simulation period: 40 seconds</a:t>
            </a:r>
          </a:p>
          <a:p>
            <a:pPr lvl="1"/>
            <a:r>
              <a:rPr lang="en-US" sz="1800" dirty="0" smtClean="0"/>
              <a:t>Training or Learning phase: for 23 seconds </a:t>
            </a:r>
          </a:p>
          <a:p>
            <a:pPr lvl="1"/>
            <a:r>
              <a:rPr lang="en-US" sz="1800" dirty="0" smtClean="0"/>
              <a:t>Testing or Challenge phase: at 25</a:t>
            </a:r>
            <a:r>
              <a:rPr lang="en-US" sz="1800" baseline="30000" dirty="0" smtClean="0"/>
              <a:t>th</a:t>
            </a:r>
            <a:r>
              <a:rPr lang="en-US" sz="1800" dirty="0" smtClean="0"/>
              <a:t> second</a:t>
            </a:r>
          </a:p>
          <a:p>
            <a:endParaRPr lang="en-US" sz="2600" dirty="0" smtClean="0"/>
          </a:p>
          <a:p>
            <a:pPr lvl="1">
              <a:buNone/>
            </a:pPr>
            <a:endParaRPr lang="en-US" sz="2000" dirty="0" smtClean="0"/>
          </a:p>
          <a:p>
            <a:pPr lvl="1">
              <a:buNone/>
            </a:pPr>
            <a:endParaRPr lang="en-US" sz="2000" dirty="0"/>
          </a:p>
        </p:txBody>
      </p:sp>
    </p:spTree>
    <p:extLst>
      <p:ext uri="{BB962C8B-B14F-4D97-AF65-F5344CB8AC3E}">
        <p14:creationId xmlns:p14="http://schemas.microsoft.com/office/powerpoint/2010/main" val="176412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sz="6000" dirty="0" smtClean="0"/>
              <a:t>Channels</a:t>
            </a:r>
            <a:endParaRPr lang="en-US" sz="6000" dirty="0"/>
          </a:p>
        </p:txBody>
      </p:sp>
      <p:sp>
        <p:nvSpPr>
          <p:cNvPr id="9" name="Content Placeholder 8"/>
          <p:cNvSpPr>
            <a:spLocks noGrp="1"/>
          </p:cNvSpPr>
          <p:nvPr>
            <p:ph sz="half" idx="2"/>
          </p:nvPr>
        </p:nvSpPr>
        <p:spPr>
          <a:xfrm>
            <a:off x="5030952" y="1995624"/>
            <a:ext cx="4038600" cy="4034473"/>
          </a:xfrm>
        </p:spPr>
        <p:txBody>
          <a:bodyPr>
            <a:normAutofit/>
          </a:bodyPr>
          <a:lstStyle/>
          <a:p>
            <a:r>
              <a:rPr lang="en-US" sz="3200" dirty="0" smtClean="0"/>
              <a:t>High voltage activated calcium channels (HVA)</a:t>
            </a:r>
          </a:p>
          <a:p>
            <a:r>
              <a:rPr lang="en-US" sz="3200" dirty="0" smtClean="0"/>
              <a:t>Low voltage activated calcium channels (LVA)</a:t>
            </a:r>
          </a:p>
          <a:p>
            <a:r>
              <a:rPr lang="en-US" sz="3200" smtClean="0"/>
              <a:t>K</a:t>
            </a:r>
            <a:r>
              <a:rPr lang="en-US" sz="3200" baseline="-25000" smtClean="0"/>
              <a:t>AHP</a:t>
            </a:r>
            <a:r>
              <a:rPr lang="en-US" sz="3200" smtClean="0"/>
              <a:t> </a:t>
            </a:r>
            <a:r>
              <a:rPr lang="en-US" sz="3200" dirty="0" smtClean="0"/>
              <a:t>channels</a:t>
            </a:r>
          </a:p>
        </p:txBody>
      </p:sp>
      <p:pic>
        <p:nvPicPr>
          <p:cNvPr id="10" name="Content Placeholder 9" descr="Showing how the ahp channel worked.jpg"/>
          <p:cNvPicPr>
            <a:picLocks noGrp="1" noChangeAspect="1"/>
          </p:cNvPicPr>
          <p:nvPr>
            <p:ph sz="half" idx="1"/>
          </p:nvPr>
        </p:nvPicPr>
        <p:blipFill>
          <a:blip r:embed="rId3" cstate="print"/>
          <a:stretch>
            <a:fillRect/>
          </a:stretch>
        </p:blipFill>
        <p:spPr>
          <a:xfrm>
            <a:off x="572896" y="3560468"/>
            <a:ext cx="4176833" cy="1472252"/>
          </a:xfrm>
          <a:prstGeom prst="rect">
            <a:avLst/>
          </a:prstGeom>
        </p:spPr>
      </p:pic>
      <p:sp>
        <p:nvSpPr>
          <p:cNvPr id="12" name="TextBox 11"/>
          <p:cNvSpPr txBox="1"/>
          <p:nvPr/>
        </p:nvSpPr>
        <p:spPr>
          <a:xfrm>
            <a:off x="697834" y="5067084"/>
            <a:ext cx="4065552" cy="830997"/>
          </a:xfrm>
          <a:prstGeom prst="rect">
            <a:avLst/>
          </a:prstGeom>
          <a:noFill/>
        </p:spPr>
        <p:txBody>
          <a:bodyPr wrap="square" rtlCol="0">
            <a:spAutoFit/>
          </a:bodyPr>
          <a:lstStyle/>
          <a:p>
            <a:pPr algn="ctr"/>
            <a:r>
              <a:rPr lang="en-US" sz="1200" dirty="0">
                <a:solidFill>
                  <a:prstClr val="white"/>
                </a:solidFill>
              </a:rPr>
              <a:t>Jung, H. Y., Staff, N. P., and </a:t>
            </a:r>
            <a:r>
              <a:rPr lang="en-US" sz="1200" dirty="0" err="1">
                <a:solidFill>
                  <a:prstClr val="white"/>
                </a:solidFill>
              </a:rPr>
              <a:t>Spruston</a:t>
            </a:r>
            <a:r>
              <a:rPr lang="en-US" sz="1200" dirty="0">
                <a:solidFill>
                  <a:prstClr val="white"/>
                </a:solidFill>
              </a:rPr>
              <a:t>, N., "Action potential bursting in subicular pyramidal neurons is driven by a calcium tail current," </a:t>
            </a:r>
            <a:r>
              <a:rPr lang="en-US" sz="1200" i="1" dirty="0">
                <a:solidFill>
                  <a:prstClr val="white"/>
                </a:solidFill>
              </a:rPr>
              <a:t>Journal of Neuroscience, </a:t>
            </a:r>
            <a:r>
              <a:rPr lang="en-US" sz="1200" dirty="0">
                <a:solidFill>
                  <a:prstClr val="white"/>
                </a:solidFill>
              </a:rPr>
              <a:t>vol. 21, pp. 3312-3321, 2001.</a:t>
            </a:r>
            <a:endParaRPr lang="en-US" sz="1200" b="1" dirty="0">
              <a:solidFill>
                <a:prstClr val="white"/>
              </a:solidFill>
            </a:endParaRPr>
          </a:p>
        </p:txBody>
      </p:sp>
      <p:pic>
        <p:nvPicPr>
          <p:cNvPr id="13" name="Picture 12" descr="afterdepolarization caused by calcium tail.jpg"/>
          <p:cNvPicPr>
            <a:picLocks noChangeAspect="1"/>
          </p:cNvPicPr>
          <p:nvPr/>
        </p:nvPicPr>
        <p:blipFill>
          <a:blip r:embed="rId4" cstate="print"/>
          <a:stretch>
            <a:fillRect/>
          </a:stretch>
        </p:blipFill>
        <p:spPr>
          <a:xfrm>
            <a:off x="1490331" y="1499184"/>
            <a:ext cx="2325303" cy="1981200"/>
          </a:xfrm>
          <a:prstGeom prst="rect">
            <a:avLst/>
          </a:prstGeom>
        </p:spPr>
      </p:pic>
      <p:pic>
        <p:nvPicPr>
          <p:cNvPr id="11" name="Picture 4"/>
          <p:cNvPicPr>
            <a:picLocks noChangeAspect="1" noChangeArrowheads="1"/>
          </p:cNvPicPr>
          <p:nvPr/>
        </p:nvPicPr>
        <p:blipFill>
          <a:blip r:embed="rId5" cstate="print"/>
          <a:srcRect/>
          <a:stretch>
            <a:fillRect/>
          </a:stretch>
        </p:blipFill>
        <p:spPr bwMode="auto">
          <a:xfrm>
            <a:off x="914794" y="2430653"/>
            <a:ext cx="3413760" cy="2560320"/>
          </a:xfrm>
          <a:prstGeom prst="rect">
            <a:avLst/>
          </a:prstGeom>
          <a:solidFill>
            <a:schemeClr val="tx1"/>
          </a:solidFill>
          <a:ln w="9525">
            <a:noFill/>
            <a:miter lim="800000"/>
            <a:headEnd/>
            <a:tailEnd/>
          </a:ln>
          <a:effectLst/>
        </p:spPr>
      </p:pic>
    </p:spTree>
    <p:extLst>
      <p:ext uri="{BB962C8B-B14F-4D97-AF65-F5344CB8AC3E}">
        <p14:creationId xmlns:p14="http://schemas.microsoft.com/office/powerpoint/2010/main" val="6501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3"/>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0"/>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152400"/>
            <a:ext cx="9144000" cy="838200"/>
          </a:xfrm>
          <a:prstGeom prst="rect">
            <a:avLst/>
          </a:prstGeom>
          <a:noFill/>
        </p:spPr>
        <p:txBody>
          <a:bodyPr/>
          <a:lstStyle/>
          <a:p>
            <a:pPr algn="ctr" eaLnBrk="0" hangingPunct="0"/>
            <a:r>
              <a:rPr lang="en-US" sz="3600" b="1" dirty="0" smtClean="0">
                <a:solidFill>
                  <a:srgbClr val="0070C0"/>
                </a:solidFill>
              </a:rPr>
              <a:t>Virtual Neuro-Robotics</a:t>
            </a:r>
            <a:endParaRPr lang="en-US" sz="3600" b="1" dirty="0">
              <a:solidFill>
                <a:srgbClr val="0070C0"/>
              </a:solidFill>
            </a:endParaRPr>
          </a:p>
        </p:txBody>
      </p:sp>
      <p:pic>
        <p:nvPicPr>
          <p:cNvPr id="45061" name="Picture 5"/>
          <p:cNvPicPr>
            <a:picLocks noChangeAspect="1" noChangeArrowheads="1"/>
          </p:cNvPicPr>
          <p:nvPr/>
        </p:nvPicPr>
        <p:blipFill>
          <a:blip r:embed="rId3" cstate="print"/>
          <a:srcRect/>
          <a:stretch>
            <a:fillRect/>
          </a:stretch>
        </p:blipFill>
        <p:spPr bwMode="auto">
          <a:xfrm>
            <a:off x="2857500" y="3057525"/>
            <a:ext cx="3429000" cy="219075"/>
          </a:xfrm>
          <a:prstGeom prst="rect">
            <a:avLst/>
          </a:prstGeom>
          <a:noFill/>
          <a:ln w="9525">
            <a:noFill/>
            <a:miter lim="800000"/>
            <a:headEnd/>
            <a:tailEnd/>
          </a:ln>
          <a:effectLst/>
        </p:spPr>
      </p:pic>
      <p:pic>
        <p:nvPicPr>
          <p:cNvPr id="2050" name="Picture 2"/>
          <p:cNvPicPr>
            <a:picLocks noChangeAspect="1" noChangeArrowheads="1"/>
          </p:cNvPicPr>
          <p:nvPr/>
        </p:nvPicPr>
        <p:blipFill>
          <a:blip r:embed="rId4" cstate="print"/>
          <a:srcRect/>
          <a:stretch>
            <a:fillRect/>
          </a:stretch>
        </p:blipFill>
        <p:spPr bwMode="auto">
          <a:xfrm>
            <a:off x="990600" y="3810000"/>
            <a:ext cx="7218363" cy="1857375"/>
          </a:xfrm>
          <a:prstGeom prst="rect">
            <a:avLst/>
          </a:prstGeom>
          <a:noFill/>
          <a:ln w="9525">
            <a:noFill/>
            <a:miter lim="800000"/>
            <a:headEnd/>
            <a:tailEnd/>
          </a:ln>
          <a:effectLst/>
        </p:spPr>
      </p:pic>
      <p:pic>
        <p:nvPicPr>
          <p:cNvPr id="2051" name="Picture 3"/>
          <p:cNvPicPr>
            <a:picLocks noChangeAspect="1" noChangeArrowheads="1"/>
          </p:cNvPicPr>
          <p:nvPr/>
        </p:nvPicPr>
        <p:blipFill>
          <a:blip r:embed="rId5" cstate="print"/>
          <a:srcRect r="82866" b="11111"/>
          <a:stretch>
            <a:fillRect/>
          </a:stretch>
        </p:blipFill>
        <p:spPr bwMode="auto">
          <a:xfrm>
            <a:off x="2667000" y="5715000"/>
            <a:ext cx="1524000" cy="228600"/>
          </a:xfrm>
          <a:prstGeom prst="rect">
            <a:avLst/>
          </a:prstGeom>
          <a:noFill/>
          <a:ln w="9525">
            <a:noFill/>
            <a:miter lim="800000"/>
            <a:headEnd/>
            <a:tailEnd/>
          </a:ln>
          <a:effectLst/>
        </p:spPr>
      </p:pic>
      <p:pic>
        <p:nvPicPr>
          <p:cNvPr id="10" name="Picture 3"/>
          <p:cNvPicPr>
            <a:picLocks noChangeAspect="1" noChangeArrowheads="1"/>
          </p:cNvPicPr>
          <p:nvPr/>
        </p:nvPicPr>
        <p:blipFill>
          <a:blip r:embed="rId5" cstate="print"/>
          <a:srcRect l="72818" b="11111"/>
          <a:stretch>
            <a:fillRect/>
          </a:stretch>
        </p:blipFill>
        <p:spPr bwMode="auto">
          <a:xfrm>
            <a:off x="4114800" y="5715000"/>
            <a:ext cx="2417763" cy="228600"/>
          </a:xfrm>
          <a:prstGeom prst="rect">
            <a:avLst/>
          </a:prstGeom>
          <a:noFill/>
          <a:ln w="9525">
            <a:noFill/>
            <a:miter lim="800000"/>
            <a:headEnd/>
            <a:tailEnd/>
          </a:ln>
          <a:effectLst/>
        </p:spPr>
      </p:pic>
      <p:pic>
        <p:nvPicPr>
          <p:cNvPr id="2052" name="Picture 4"/>
          <p:cNvPicPr>
            <a:picLocks noChangeAspect="1" noChangeArrowheads="1"/>
          </p:cNvPicPr>
          <p:nvPr/>
        </p:nvPicPr>
        <p:blipFill>
          <a:blip r:embed="rId6" cstate="print"/>
          <a:srcRect/>
          <a:stretch>
            <a:fillRect/>
          </a:stretch>
        </p:blipFill>
        <p:spPr bwMode="auto">
          <a:xfrm>
            <a:off x="762000" y="1152525"/>
            <a:ext cx="7827963" cy="1866900"/>
          </a:xfrm>
          <a:prstGeom prst="rect">
            <a:avLst/>
          </a:prstGeom>
          <a:noFill/>
          <a:ln w="9525">
            <a:noFill/>
            <a:miter lim="800000"/>
            <a:headEnd/>
            <a:tailEnd/>
          </a:ln>
          <a:effectLst/>
        </p:spPr>
      </p:pic>
    </p:spTree>
    <p:extLst>
      <p:ext uri="{BB962C8B-B14F-4D97-AF65-F5344CB8AC3E}">
        <p14:creationId xmlns:p14="http://schemas.microsoft.com/office/powerpoint/2010/main" val="3646720565"/>
      </p:ext>
    </p:extLst>
  </p:cSld>
  <p:clrMapOvr>
    <a:masterClrMapping/>
  </p:clrMapOvr>
  <p:transition>
    <p:fade/>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0" y="-21566"/>
            <a:ext cx="9144000" cy="6901132"/>
          </a:xfrm>
          <a:prstGeom prst="rect">
            <a:avLst/>
          </a:prstGeom>
          <a:noFill/>
          <a:ln w="9525">
            <a:noFill/>
            <a:miter lim="800000"/>
            <a:headEnd/>
            <a:tailEnd/>
          </a:ln>
        </p:spPr>
      </p:pic>
    </p:spTree>
    <p:extLst>
      <p:ext uri="{BB962C8B-B14F-4D97-AF65-F5344CB8AC3E}">
        <p14:creationId xmlns:p14="http://schemas.microsoft.com/office/powerpoint/2010/main" val="3322580161"/>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3600" b="1" dirty="0" smtClean="0">
                <a:solidFill>
                  <a:srgbClr val="0070C0"/>
                </a:solidFill>
              </a:rPr>
              <a:t>NCSTools</a:t>
            </a:r>
            <a:endParaRPr lang="en-US" sz="3600" b="1" dirty="0">
              <a:solidFill>
                <a:srgbClr val="0070C0"/>
              </a:solidFill>
            </a:endParaRPr>
          </a:p>
        </p:txBody>
      </p:sp>
      <p:sp>
        <p:nvSpPr>
          <p:cNvPr id="3" name="Content Placeholder 2"/>
          <p:cNvSpPr>
            <a:spLocks noGrp="1"/>
          </p:cNvSpPr>
          <p:nvPr>
            <p:ph idx="1"/>
          </p:nvPr>
        </p:nvSpPr>
        <p:spPr>
          <a:xfrm>
            <a:off x="457200" y="1371600"/>
            <a:ext cx="8382000" cy="5257800"/>
          </a:xfrm>
        </p:spPr>
        <p:txBody>
          <a:bodyPr>
            <a:noAutofit/>
          </a:bodyPr>
          <a:lstStyle/>
          <a:p>
            <a:r>
              <a:rPr lang="en-US" sz="2600" dirty="0" smtClean="0"/>
              <a:t>Input to the brain simulation (NCS) and output to the robotic emulator are coordinated by NCSTools.</a:t>
            </a:r>
          </a:p>
          <a:p>
            <a:r>
              <a:rPr lang="en-US" sz="2600" dirty="0" smtClean="0"/>
              <a:t>Compares output firing rates produced by different regions of NCS.</a:t>
            </a:r>
          </a:p>
          <a:p>
            <a:r>
              <a:rPr lang="en-US" sz="2600" dirty="0" smtClean="0"/>
              <a:t>Supports various input types such as current, voltage, or probabilities of firing, and various output types such as cell currents, voltages, spike-events, or synaptic efficacies. </a:t>
            </a:r>
          </a:p>
          <a:p>
            <a:r>
              <a:rPr lang="en-US" sz="2600" dirty="0" smtClean="0"/>
              <a:t>Certain parameters of the model can be changed dynamically.</a:t>
            </a:r>
          </a:p>
          <a:p>
            <a:r>
              <a:rPr lang="en-US" sz="2600" dirty="0" smtClean="0"/>
              <a:t>Provides a network interface server to support multiple client connections such as robot, camera, and auditory.</a:t>
            </a:r>
          </a:p>
        </p:txBody>
      </p:sp>
    </p:spTree>
    <p:extLst>
      <p:ext uri="{BB962C8B-B14F-4D97-AF65-F5344CB8AC3E}">
        <p14:creationId xmlns:p14="http://schemas.microsoft.com/office/powerpoint/2010/main" val="3845873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3600" b="1" dirty="0" smtClean="0">
                <a:solidFill>
                  <a:srgbClr val="0070C0"/>
                </a:solidFill>
              </a:rPr>
              <a:t>Webots</a:t>
            </a:r>
            <a:endParaRPr lang="en-US" sz="3600" b="1" dirty="0">
              <a:solidFill>
                <a:srgbClr val="0070C0"/>
              </a:solidFill>
            </a:endParaRPr>
          </a:p>
        </p:txBody>
      </p:sp>
      <p:sp>
        <p:nvSpPr>
          <p:cNvPr id="3" name="Content Placeholder 2"/>
          <p:cNvSpPr>
            <a:spLocks noGrp="1"/>
          </p:cNvSpPr>
          <p:nvPr>
            <p:ph idx="1"/>
          </p:nvPr>
        </p:nvSpPr>
        <p:spPr>
          <a:xfrm>
            <a:off x="457200" y="1295400"/>
            <a:ext cx="8229600" cy="5334000"/>
          </a:xfrm>
        </p:spPr>
        <p:txBody>
          <a:bodyPr>
            <a:normAutofit/>
          </a:bodyPr>
          <a:lstStyle/>
          <a:p>
            <a:r>
              <a:rPr lang="en-US" sz="2800" dirty="0" smtClean="0"/>
              <a:t>Mobile robotic simulator package. </a:t>
            </a:r>
          </a:p>
          <a:p>
            <a:r>
              <a:rPr lang="en-US" sz="2800" dirty="0" smtClean="0"/>
              <a:t>Contains the world file and the controller program. </a:t>
            </a:r>
          </a:p>
          <a:p>
            <a:pPr lvl="1"/>
            <a:r>
              <a:rPr lang="en-US" sz="2400" dirty="0" smtClean="0"/>
              <a:t>world file: defines the properties of agents, objects, and the environment.</a:t>
            </a:r>
          </a:p>
          <a:p>
            <a:pPr lvl="1"/>
            <a:r>
              <a:rPr lang="en-US" sz="2400" dirty="0" smtClean="0"/>
              <a:t>controller program: issues commands to the robot to perform specific actions. </a:t>
            </a:r>
          </a:p>
          <a:p>
            <a:pPr lvl="2"/>
            <a:r>
              <a:rPr lang="en-US" sz="2000" dirty="0" smtClean="0"/>
              <a:t>C, C++, URBI, MATLAB, Python</a:t>
            </a:r>
          </a:p>
          <a:p>
            <a:r>
              <a:rPr lang="en-US" sz="2800" dirty="0" smtClean="0"/>
              <a:t>Controller code can be transferred to a hardware robot after testing on a simulated version. </a:t>
            </a:r>
          </a:p>
          <a:p>
            <a:pPr lvl="2"/>
            <a:endParaRPr lang="en-US" dirty="0" smtClean="0"/>
          </a:p>
          <a:p>
            <a:pPr lvl="2">
              <a:buNone/>
            </a:pPr>
            <a:endParaRPr lang="en-US" dirty="0" smtClean="0"/>
          </a:p>
        </p:txBody>
      </p:sp>
    </p:spTree>
    <p:extLst>
      <p:ext uri="{BB962C8B-B14F-4D97-AF65-F5344CB8AC3E}">
        <p14:creationId xmlns:p14="http://schemas.microsoft.com/office/powerpoint/2010/main" val="3201523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dirty="0" smtClean="0">
                <a:solidFill>
                  <a:schemeClr val="bg1"/>
                </a:solidFill>
              </a:rPr>
              <a:t>Gabor Filtering Mechanism</a:t>
            </a:r>
            <a:endParaRPr lang="en-US" dirty="0">
              <a:solidFill>
                <a:schemeClr val="bg1"/>
              </a:solidFill>
            </a:endParaRPr>
          </a:p>
        </p:txBody>
      </p:sp>
      <p:pic>
        <p:nvPicPr>
          <p:cNvPr id="5" name="Picture 4" descr="gabor_diagram_simple.png"/>
          <p:cNvPicPr>
            <a:picLocks noChangeAspect="1"/>
          </p:cNvPicPr>
          <p:nvPr/>
        </p:nvPicPr>
        <p:blipFill>
          <a:blip r:embed="rId3" cstate="print"/>
          <a:stretch>
            <a:fillRect/>
          </a:stretch>
        </p:blipFill>
        <p:spPr>
          <a:xfrm>
            <a:off x="2895600" y="2667000"/>
            <a:ext cx="6019800" cy="3223806"/>
          </a:xfrm>
          <a:prstGeom prst="rect">
            <a:avLst/>
          </a:prstGeom>
        </p:spPr>
      </p:pic>
      <p:sp>
        <p:nvSpPr>
          <p:cNvPr id="7" name="Content Placeholder 2"/>
          <p:cNvSpPr>
            <a:spLocks noGrp="1"/>
          </p:cNvSpPr>
          <p:nvPr>
            <p:ph idx="1"/>
          </p:nvPr>
        </p:nvSpPr>
        <p:spPr>
          <a:xfrm>
            <a:off x="457200" y="1219200"/>
            <a:ext cx="8305800" cy="2057400"/>
          </a:xfrm>
        </p:spPr>
        <p:txBody>
          <a:bodyPr>
            <a:normAutofit/>
          </a:bodyPr>
          <a:lstStyle/>
          <a:p>
            <a:r>
              <a:rPr lang="en-US" sz="2200" dirty="0" smtClean="0">
                <a:solidFill>
                  <a:schemeClr val="bg1"/>
                </a:solidFill>
              </a:rPr>
              <a:t>Resembles how visual information is processed in a biological brain. </a:t>
            </a:r>
          </a:p>
          <a:p>
            <a:r>
              <a:rPr lang="en-US" sz="2200" dirty="0" smtClean="0">
                <a:solidFill>
                  <a:schemeClr val="bg1"/>
                </a:solidFill>
              </a:rPr>
              <a:t>Emulates the activities of V1, V2, and V4 regions of the visual cortex. </a:t>
            </a:r>
            <a:endParaRPr lang="en-US" sz="2200" dirty="0">
              <a:solidFill>
                <a:schemeClr val="bg1"/>
              </a:solidFill>
            </a:endParaRPr>
          </a:p>
        </p:txBody>
      </p:sp>
      <p:pic>
        <p:nvPicPr>
          <p:cNvPr id="8" name="Picture 7" descr="visual_cortex.jpg"/>
          <p:cNvPicPr>
            <a:picLocks noChangeAspect="1"/>
          </p:cNvPicPr>
          <p:nvPr/>
        </p:nvPicPr>
        <p:blipFill>
          <a:blip r:embed="rId4" cstate="print"/>
          <a:stretch>
            <a:fillRect/>
          </a:stretch>
        </p:blipFill>
        <p:spPr>
          <a:xfrm>
            <a:off x="228599" y="2818544"/>
            <a:ext cx="1828800" cy="1905856"/>
          </a:xfrm>
          <a:prstGeom prst="rect">
            <a:avLst/>
          </a:prstGeom>
        </p:spPr>
      </p:pic>
      <p:pic>
        <p:nvPicPr>
          <p:cNvPr id="9" name="Picture 8" descr="playstationcamera.jpg"/>
          <p:cNvPicPr>
            <a:picLocks noChangeAspect="1"/>
          </p:cNvPicPr>
          <p:nvPr/>
        </p:nvPicPr>
        <p:blipFill>
          <a:blip r:embed="rId5" cstate="print"/>
          <a:stretch>
            <a:fillRect/>
          </a:stretch>
        </p:blipFill>
        <p:spPr>
          <a:xfrm flipH="1">
            <a:off x="2133599" y="3124200"/>
            <a:ext cx="620375" cy="609346"/>
          </a:xfrm>
          <a:prstGeom prst="rect">
            <a:avLst/>
          </a:prstGeom>
        </p:spPr>
      </p:pic>
    </p:spTree>
    <p:extLst>
      <p:ext uri="{BB962C8B-B14F-4D97-AF65-F5344CB8AC3E}">
        <p14:creationId xmlns:p14="http://schemas.microsoft.com/office/powerpoint/2010/main" val="45497403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480068" cy="6858000"/>
          </a:xfrm>
          <a:prstGeom prst="rect">
            <a:avLst/>
          </a:prstGeom>
          <a:gradFill>
            <a:gsLst>
              <a:gs pos="0">
                <a:srgbClr val="005EA4"/>
              </a:gs>
              <a:gs pos="100000">
                <a:schemeClr val="accent1">
                  <a:tint val="44500"/>
                  <a:satMod val="160000"/>
                </a:schemeClr>
              </a:gs>
              <a:gs pos="100000">
                <a:schemeClr val="accent1">
                  <a:tint val="23500"/>
                  <a:satMod val="160000"/>
                </a:schemeClr>
              </a:gs>
            </a:gsLst>
            <a:lin ang="10800000" scaled="1"/>
          </a:gradFill>
        </p:spPr>
        <p:txBody>
          <a:bodyPr vert="wordArtVert" wrap="square" rtlCol="0">
            <a:spAutoFit/>
          </a:bodyPr>
          <a:lstStyle/>
          <a:p>
            <a:r>
              <a:rPr lang="en-US" sz="1400" b="1" dirty="0" smtClean="0">
                <a:ln w="18415" cmpd="sng">
                  <a:noFill/>
                  <a:prstDash val="solid"/>
                </a:ln>
                <a:gradFill flip="none" rotWithShape="1">
                  <a:gsLst>
                    <a:gs pos="0">
                      <a:srgbClr val="0065B0"/>
                    </a:gs>
                    <a:gs pos="100000">
                      <a:schemeClr val="accent1">
                        <a:tint val="44500"/>
                        <a:satMod val="160000"/>
                      </a:schemeClr>
                    </a:gs>
                    <a:gs pos="100000">
                      <a:schemeClr val="accent1">
                        <a:tint val="23500"/>
                        <a:satMod val="160000"/>
                      </a:schemeClr>
                    </a:gs>
                  </a:gsLst>
                  <a:lin ang="10800000" scaled="1"/>
                  <a:tileRect/>
                </a:gradFill>
                <a:latin typeface="Arial Black" pitchFamily="34" charset="0"/>
              </a:rPr>
              <a:t>BRAIN COMPUTANIONAL LAB</a:t>
            </a:r>
            <a:endParaRPr lang="en-US" sz="1400" b="1" dirty="0">
              <a:ln w="18415" cmpd="sng">
                <a:noFill/>
                <a:prstDash val="solid"/>
              </a:ln>
              <a:gradFill flip="none" rotWithShape="1">
                <a:gsLst>
                  <a:gs pos="0">
                    <a:srgbClr val="0065B0"/>
                  </a:gs>
                  <a:gs pos="100000">
                    <a:schemeClr val="accent1">
                      <a:tint val="44500"/>
                      <a:satMod val="160000"/>
                    </a:schemeClr>
                  </a:gs>
                  <a:gs pos="100000">
                    <a:schemeClr val="accent1">
                      <a:tint val="23500"/>
                      <a:satMod val="160000"/>
                    </a:schemeClr>
                  </a:gs>
                </a:gsLst>
                <a:lin ang="10800000" scaled="1"/>
                <a:tileRect/>
              </a:gradFill>
              <a:latin typeface="Arial Black" pitchFamily="34" charset="0"/>
            </a:endParaRPr>
          </a:p>
        </p:txBody>
      </p:sp>
      <p:sp>
        <p:nvSpPr>
          <p:cNvPr id="5" name="TextBox 4"/>
          <p:cNvSpPr txBox="1"/>
          <p:nvPr/>
        </p:nvSpPr>
        <p:spPr>
          <a:xfrm>
            <a:off x="8663932" y="0"/>
            <a:ext cx="480068" cy="6858000"/>
          </a:xfrm>
          <a:prstGeom prst="rect">
            <a:avLst/>
          </a:prstGeom>
          <a:gradFill flip="none" rotWithShape="1">
            <a:gsLst>
              <a:gs pos="0">
                <a:srgbClr val="005EA4"/>
              </a:gs>
              <a:gs pos="100000">
                <a:schemeClr val="accent1">
                  <a:tint val="44500"/>
                  <a:satMod val="160000"/>
                </a:schemeClr>
              </a:gs>
              <a:gs pos="100000">
                <a:schemeClr val="accent1">
                  <a:tint val="23500"/>
                  <a:satMod val="160000"/>
                </a:schemeClr>
              </a:gs>
            </a:gsLst>
            <a:lin ang="0" scaled="1"/>
            <a:tileRect/>
          </a:gradFill>
        </p:spPr>
        <p:txBody>
          <a:bodyPr vert="wordArtVert" wrap="square" rtlCol="0">
            <a:spAutoFit/>
          </a:bodyPr>
          <a:lstStyle/>
          <a:p>
            <a:r>
              <a:rPr lang="en-US" sz="1400" dirty="0" smtClean="0">
                <a:ln w="18415" cmpd="sng">
                  <a:noFill/>
                  <a:prstDash val="solid"/>
                </a:ln>
                <a:gradFill flip="none" rotWithShape="1">
                  <a:gsLst>
                    <a:gs pos="0">
                      <a:srgbClr val="0065B0"/>
                    </a:gs>
                    <a:gs pos="100000">
                      <a:schemeClr val="accent1">
                        <a:tint val="44500"/>
                        <a:satMod val="160000"/>
                      </a:schemeClr>
                    </a:gs>
                    <a:gs pos="100000">
                      <a:schemeClr val="accent1">
                        <a:tint val="23500"/>
                        <a:satMod val="160000"/>
                      </a:schemeClr>
                    </a:gs>
                  </a:gsLst>
                  <a:lin ang="10800000" scaled="1"/>
                  <a:tileRect/>
                </a:gradFill>
                <a:latin typeface="Arial Black" pitchFamily="34" charset="0"/>
              </a:rPr>
              <a:t>BIOMEDICAL  ENGINEERING</a:t>
            </a:r>
            <a:endParaRPr lang="en-US" sz="1400" b="1" dirty="0">
              <a:ln w="18415" cmpd="sng">
                <a:noFill/>
                <a:prstDash val="solid"/>
              </a:ln>
              <a:gradFill flip="none" rotWithShape="1">
                <a:gsLst>
                  <a:gs pos="0">
                    <a:srgbClr val="0065B0"/>
                  </a:gs>
                  <a:gs pos="100000">
                    <a:schemeClr val="accent1">
                      <a:tint val="44500"/>
                      <a:satMod val="160000"/>
                    </a:schemeClr>
                  </a:gs>
                  <a:gs pos="100000">
                    <a:schemeClr val="accent1">
                      <a:tint val="23500"/>
                      <a:satMod val="160000"/>
                    </a:schemeClr>
                  </a:gs>
                </a:gsLst>
                <a:lin ang="10800000" scaled="1"/>
                <a:tileRect/>
              </a:gradFill>
              <a:latin typeface="Arial Black" pitchFamily="34" charset="0"/>
            </a:endParaRPr>
          </a:p>
        </p:txBody>
      </p:sp>
      <p:sp>
        <p:nvSpPr>
          <p:cNvPr id="6" name="Title 5"/>
          <p:cNvSpPr>
            <a:spLocks noGrp="1"/>
          </p:cNvSpPr>
          <p:nvPr>
            <p:ph type="title"/>
          </p:nvPr>
        </p:nvSpPr>
        <p:spPr>
          <a:xfrm>
            <a:off x="457200" y="-19284"/>
            <a:ext cx="8229600" cy="1143000"/>
          </a:xfrm>
        </p:spPr>
        <p:txBody>
          <a:bodyPr>
            <a:normAutofit/>
          </a:bodyPr>
          <a:lstStyle/>
          <a:p>
            <a:r>
              <a:rPr lang="en-US" sz="6000" dirty="0" smtClean="0"/>
              <a:t>NCS Equations</a:t>
            </a:r>
            <a:endParaRPr lang="en-US" sz="6000" dirty="0"/>
          </a:p>
        </p:txBody>
      </p:sp>
      <p:grpSp>
        <p:nvGrpSpPr>
          <p:cNvPr id="8" name="Group 7"/>
          <p:cNvGrpSpPr/>
          <p:nvPr/>
        </p:nvGrpSpPr>
        <p:grpSpPr>
          <a:xfrm>
            <a:off x="740229" y="1248221"/>
            <a:ext cx="7923704" cy="5314083"/>
            <a:chOff x="740229" y="1340867"/>
            <a:chExt cx="7800888" cy="6034068"/>
          </a:xfrm>
        </p:grpSpPr>
        <p:sp>
          <p:nvSpPr>
            <p:cNvPr id="9" name="TextBox 8"/>
            <p:cNvSpPr txBox="1"/>
            <p:nvPr/>
          </p:nvSpPr>
          <p:spPr>
            <a:xfrm>
              <a:off x="740229" y="1763060"/>
              <a:ext cx="3657600" cy="5416879"/>
            </a:xfrm>
            <a:prstGeom prst="rect">
              <a:avLst/>
            </a:prstGeom>
            <a:solidFill>
              <a:schemeClr val="tx1"/>
            </a:solidFill>
          </p:spPr>
          <p:txBody>
            <a:bodyPr wrap="square" rtlCol="0">
              <a:spAutoFit/>
            </a:bodyPr>
            <a:lstStyle/>
            <a:p>
              <a:pPr marL="285750" indent="-285750">
                <a:buFont typeface="Arial" pitchFamily="34" charset="0"/>
                <a:buChar char="•"/>
              </a:pPr>
              <a:r>
                <a:rPr lang="en-US" sz="1600" b="1" dirty="0" smtClean="0">
                  <a:solidFill>
                    <a:srgbClr val="0070C0"/>
                  </a:solidFill>
                </a:rPr>
                <a:t>Shared-memory three 16-processor Sun 4600</a:t>
              </a:r>
            </a:p>
            <a:p>
              <a:pPr marL="285750" indent="-285750">
                <a:buFont typeface="Arial" pitchFamily="34" charset="0"/>
                <a:buChar char="•"/>
              </a:pPr>
              <a:r>
                <a:rPr lang="en-US" sz="1600" b="1" dirty="0" smtClean="0">
                  <a:solidFill>
                    <a:srgbClr val="0070C0"/>
                  </a:solidFill>
                </a:rPr>
                <a:t>Leaky integrate-and-fire neurons</a:t>
              </a:r>
            </a:p>
            <a:p>
              <a:pPr marL="285750" indent="-285750">
                <a:buFont typeface="Arial" pitchFamily="34" charset="0"/>
                <a:buChar char="•"/>
              </a:pPr>
              <a:r>
                <a:rPr lang="en-US" sz="1600" b="1" dirty="0" smtClean="0">
                  <a:solidFill>
                    <a:srgbClr val="0070C0"/>
                  </a:solidFill>
                </a:rPr>
                <a:t>Conductance-based and spike-timing</a:t>
              </a:r>
            </a:p>
            <a:p>
              <a:endParaRPr lang="en-US" sz="1600" b="1" dirty="0">
                <a:solidFill>
                  <a:srgbClr val="0070C0"/>
                </a:solidFill>
              </a:endParaRPr>
            </a:p>
            <a:p>
              <a:pPr marL="285750" indent="-285750">
                <a:buFont typeface="Arial" pitchFamily="34" charset="0"/>
                <a:buChar char="•"/>
              </a:pPr>
              <a:r>
                <a:rPr lang="en-US" sz="1600" b="1" dirty="0" smtClean="0">
                  <a:solidFill>
                    <a:srgbClr val="0070C0"/>
                  </a:solidFill>
                </a:rPr>
                <a:t>Membrane time constant  = 20 </a:t>
              </a:r>
              <a:r>
                <a:rPr lang="en-US" sz="1600" b="1" dirty="0" err="1" smtClean="0">
                  <a:solidFill>
                    <a:srgbClr val="0070C0"/>
                  </a:solidFill>
                </a:rPr>
                <a:t>ms</a:t>
              </a:r>
              <a:endParaRPr lang="en-US" sz="1600" b="1" dirty="0" smtClean="0">
                <a:solidFill>
                  <a:srgbClr val="0070C0"/>
                </a:solidFill>
              </a:endParaRPr>
            </a:p>
            <a:p>
              <a:pPr marL="285750" indent="-285750">
                <a:buFont typeface="Arial" pitchFamily="34" charset="0"/>
                <a:buChar char="•"/>
              </a:pPr>
              <a:r>
                <a:rPr lang="en-US" sz="1600" b="1" dirty="0" smtClean="0">
                  <a:solidFill>
                    <a:srgbClr val="0070C0"/>
                  </a:solidFill>
                </a:rPr>
                <a:t>Membrane Resistance = 100 MΩ</a:t>
              </a:r>
            </a:p>
            <a:p>
              <a:pPr marL="285750" indent="-285750">
                <a:buFont typeface="Arial" pitchFamily="34" charset="0"/>
                <a:buChar char="•"/>
              </a:pPr>
              <a:r>
                <a:rPr lang="en-US" sz="1600" b="1" dirty="0" smtClean="0">
                  <a:solidFill>
                    <a:srgbClr val="0070C0"/>
                  </a:solidFill>
                </a:rPr>
                <a:t>Resting Membrane Potential = -60 mV</a:t>
              </a:r>
            </a:p>
            <a:p>
              <a:pPr marL="285750" indent="-285750">
                <a:buFont typeface="Arial" pitchFamily="34" charset="0"/>
                <a:buChar char="•"/>
              </a:pPr>
              <a:r>
                <a:rPr lang="en-US" sz="1600" b="1" dirty="0" smtClean="0">
                  <a:solidFill>
                    <a:srgbClr val="0070C0"/>
                  </a:solidFill>
                </a:rPr>
                <a:t>Threshold = -50 mV</a:t>
              </a:r>
            </a:p>
            <a:p>
              <a:pPr marL="285750" indent="-285750">
                <a:buFont typeface="Arial" pitchFamily="34" charset="0"/>
                <a:buChar char="•"/>
              </a:pPr>
              <a:r>
                <a:rPr lang="en-US" sz="1600" b="1" dirty="0" smtClean="0">
                  <a:solidFill>
                    <a:srgbClr val="0070C0"/>
                  </a:solidFill>
                </a:rPr>
                <a:t>Refractory period = 5 </a:t>
              </a:r>
              <a:r>
                <a:rPr lang="en-US" sz="1600" b="1" dirty="0" err="1" smtClean="0">
                  <a:solidFill>
                    <a:srgbClr val="0070C0"/>
                  </a:solidFill>
                </a:rPr>
                <a:t>ms</a:t>
              </a:r>
              <a:endParaRPr lang="en-US" sz="1600" b="1" dirty="0" smtClean="0">
                <a:solidFill>
                  <a:srgbClr val="0070C0"/>
                </a:solidFill>
              </a:endParaRPr>
            </a:p>
            <a:p>
              <a:pPr marL="285750" indent="-285750">
                <a:buFont typeface="Arial" pitchFamily="34" charset="0"/>
                <a:buChar char="•"/>
              </a:pPr>
              <a:endParaRPr lang="en-US" sz="1600" b="1" dirty="0">
                <a:solidFill>
                  <a:srgbClr val="0070C0"/>
                </a:solidFill>
              </a:endParaRPr>
            </a:p>
            <a:p>
              <a:pPr marL="285750" indent="-285750">
                <a:buFont typeface="Arial" pitchFamily="34" charset="0"/>
                <a:buChar char="•"/>
              </a:pPr>
              <a:r>
                <a:rPr lang="en-US" sz="1600" b="1" dirty="0" smtClean="0">
                  <a:solidFill>
                    <a:srgbClr val="0070C0"/>
                  </a:solidFill>
                </a:rPr>
                <a:t>Reordered form of Hodgkin-Huxley model</a:t>
              </a:r>
            </a:p>
            <a:p>
              <a:pPr marL="285750" indent="-285750">
                <a:buFont typeface="Arial" pitchFamily="34" charset="0"/>
                <a:buChar char="•"/>
              </a:pPr>
              <a:r>
                <a:rPr lang="en-US" sz="1600" b="1" i="1" dirty="0" err="1" smtClean="0">
                  <a:solidFill>
                    <a:srgbClr val="0070C0"/>
                  </a:solidFill>
                </a:rPr>
                <a:t>I</a:t>
              </a:r>
              <a:r>
                <a:rPr lang="en-US" sz="1600" b="1" i="1" baseline="-25000" dirty="0" err="1" smtClean="0">
                  <a:solidFill>
                    <a:srgbClr val="0070C0"/>
                  </a:solidFill>
                </a:rPr>
                <a:t>input</a:t>
              </a:r>
              <a:r>
                <a:rPr lang="en-US" sz="1600" b="1" dirty="0" smtClean="0">
                  <a:solidFill>
                    <a:srgbClr val="0070C0"/>
                  </a:solidFill>
                </a:rPr>
                <a:t> = ignite networks</a:t>
              </a:r>
            </a:p>
            <a:p>
              <a:pPr marL="285750" indent="-285750">
                <a:buFont typeface="Arial" pitchFamily="34" charset="0"/>
                <a:buChar char="•"/>
              </a:pPr>
              <a:r>
                <a:rPr lang="en-US" sz="1600" b="1" i="1" dirty="0" err="1" smtClean="0">
                  <a:solidFill>
                    <a:srgbClr val="0070C0"/>
                  </a:solidFill>
                </a:rPr>
                <a:t>I</a:t>
              </a:r>
              <a:r>
                <a:rPr lang="en-US" sz="1600" b="1" i="1" baseline="-25000" dirty="0" err="1" smtClean="0">
                  <a:solidFill>
                    <a:srgbClr val="0070C0"/>
                  </a:solidFill>
                </a:rPr>
                <a:t>syn</a:t>
              </a:r>
              <a:r>
                <a:rPr lang="en-US" sz="1600" b="1" dirty="0" smtClean="0">
                  <a:solidFill>
                    <a:srgbClr val="0070C0"/>
                  </a:solidFill>
                </a:rPr>
                <a:t> = excitatory and inhibitory afferents neurons</a:t>
              </a:r>
            </a:p>
            <a:p>
              <a:pPr marL="285750" indent="-285750">
                <a:buFont typeface="Arial" pitchFamily="34" charset="0"/>
                <a:buChar char="•"/>
              </a:pPr>
              <a:r>
                <a:rPr lang="en-US" sz="1600" b="1" i="1" dirty="0" err="1" smtClean="0">
                  <a:solidFill>
                    <a:srgbClr val="0070C0"/>
                  </a:solidFill>
                </a:rPr>
                <a:t>E</a:t>
              </a:r>
              <a:r>
                <a:rPr lang="en-US" sz="1600" b="1" i="1" baseline="-25000" dirty="0" err="1" smtClean="0">
                  <a:solidFill>
                    <a:srgbClr val="0070C0"/>
                  </a:solidFill>
                </a:rPr>
                <a:t>syn</a:t>
              </a:r>
              <a:r>
                <a:rPr lang="en-US" sz="1600" b="1" dirty="0" smtClean="0">
                  <a:solidFill>
                    <a:srgbClr val="0070C0"/>
                  </a:solidFill>
                </a:rPr>
                <a:t> = 0 mV (excitatory)</a:t>
              </a:r>
            </a:p>
            <a:p>
              <a:pPr marL="285750" indent="-285750">
                <a:buFont typeface="Arial" pitchFamily="34" charset="0"/>
                <a:buChar char="•"/>
              </a:pPr>
              <a:r>
                <a:rPr lang="en-US" sz="1600" b="1" i="1" dirty="0" err="1" smtClean="0">
                  <a:solidFill>
                    <a:srgbClr val="0070C0"/>
                  </a:solidFill>
                </a:rPr>
                <a:t>E</a:t>
              </a:r>
              <a:r>
                <a:rPr lang="en-US" sz="1600" b="1" i="1" baseline="-25000" dirty="0" err="1" smtClean="0">
                  <a:solidFill>
                    <a:srgbClr val="0070C0"/>
                  </a:solidFill>
                </a:rPr>
                <a:t>syn</a:t>
              </a:r>
              <a:r>
                <a:rPr lang="en-US" sz="1600" b="1" dirty="0" smtClean="0">
                  <a:solidFill>
                    <a:srgbClr val="0070C0"/>
                  </a:solidFill>
                </a:rPr>
                <a:t> = -80 mV (inhibitory)</a:t>
              </a:r>
            </a:p>
            <a:p>
              <a:pPr marL="285750" indent="-285750">
                <a:buFont typeface="Arial" pitchFamily="34" charset="0"/>
                <a:buChar char="•"/>
              </a:pPr>
              <a:r>
                <a:rPr lang="en-US" sz="1600" b="1" i="1" dirty="0" err="1" smtClean="0">
                  <a:solidFill>
                    <a:srgbClr val="0070C0"/>
                  </a:solidFill>
                </a:rPr>
                <a:t>I</a:t>
              </a:r>
              <a:r>
                <a:rPr lang="en-US" sz="1600" b="1" i="1" baseline="-25000" dirty="0" err="1" smtClean="0">
                  <a:solidFill>
                    <a:srgbClr val="0070C0"/>
                  </a:solidFill>
                </a:rPr>
                <a:t>leak</a:t>
              </a:r>
              <a:r>
                <a:rPr lang="en-US" sz="1600" b="1" i="1" baseline="-25000" dirty="0" smtClean="0">
                  <a:solidFill>
                    <a:srgbClr val="0070C0"/>
                  </a:solidFill>
                </a:rPr>
                <a:t> </a:t>
              </a:r>
              <a:r>
                <a:rPr lang="en-US" sz="1600" b="1" i="1" dirty="0" smtClean="0">
                  <a:solidFill>
                    <a:srgbClr val="0070C0"/>
                  </a:solidFill>
                </a:rPr>
                <a:t>= </a:t>
              </a:r>
              <a:r>
                <a:rPr lang="en-US" sz="1600" b="1" dirty="0" smtClean="0">
                  <a:solidFill>
                    <a:srgbClr val="0070C0"/>
                  </a:solidFill>
                </a:rPr>
                <a:t>leakage current</a:t>
              </a:r>
              <a:r>
                <a:rPr lang="en-US" sz="1600" b="1" i="1" baseline="-25000" dirty="0" smtClean="0">
                  <a:solidFill>
                    <a:srgbClr val="0070C0"/>
                  </a:solidFill>
                </a:rPr>
                <a:t> </a:t>
              </a:r>
              <a:endParaRPr lang="en-US" sz="1600" b="1" dirty="0">
                <a:solidFill>
                  <a:schemeClr val="accent1"/>
                </a:solidFill>
              </a:endParaRPr>
            </a:p>
          </p:txBody>
        </p:sp>
        <mc:AlternateContent xmlns:mc="http://schemas.openxmlformats.org/markup-compatibility/2006" xmlns:a14="http://schemas.microsoft.com/office/drawing/2010/main">
          <mc:Choice Requires="a14">
            <p:sp>
              <p:nvSpPr>
                <p:cNvPr id="10" name="TextBox 9"/>
                <p:cNvSpPr txBox="1"/>
                <p:nvPr/>
              </p:nvSpPr>
              <p:spPr>
                <a:xfrm>
                  <a:off x="4512609" y="1340867"/>
                  <a:ext cx="4028508" cy="6034068"/>
                </a:xfrm>
                <a:prstGeom prst="rect">
                  <a:avLst/>
                </a:prstGeom>
                <a:solidFill>
                  <a:schemeClr val="tx1"/>
                </a:solidFill>
              </p:spPr>
              <p:txBody>
                <a:bodyPr wrap="square" rtlCol="0">
                  <a:spAutoFit/>
                </a:bodyPr>
                <a:lstStyle/>
                <a:p>
                  <a:pPr/>
                  <a14:m>
                    <m:oMathPara xmlns:m="http://schemas.openxmlformats.org/officeDocument/2006/math">
                      <m:oMathParaPr>
                        <m:jc m:val="left"/>
                      </m:oMathParaPr>
                      <m:oMath xmlns:m="http://schemas.openxmlformats.org/officeDocument/2006/math">
                        <m:sSub>
                          <m:sSubPr>
                            <m:ctrlPr>
                              <a:rPr lang="en-US" sz="1200" b="1" i="1" smtClean="0">
                                <a:solidFill>
                                  <a:srgbClr val="0070C0"/>
                                </a:solidFill>
                                <a:latin typeface="Cambria Math"/>
                              </a:rPr>
                            </m:ctrlPr>
                          </m:sSubPr>
                          <m:e>
                            <m:r>
                              <a:rPr lang="en-US" sz="1200" b="1" i="1">
                                <a:solidFill>
                                  <a:srgbClr val="0070C0"/>
                                </a:solidFill>
                                <a:latin typeface="Cambria Math"/>
                              </a:rPr>
                              <m:t>𝑪</m:t>
                            </m:r>
                          </m:e>
                          <m:sub>
                            <m:r>
                              <a:rPr lang="en-US" sz="1200" b="1" i="1">
                                <a:solidFill>
                                  <a:srgbClr val="0070C0"/>
                                </a:solidFill>
                                <a:latin typeface="Cambria Math"/>
                              </a:rPr>
                              <m:t>𝑵</m:t>
                            </m:r>
                          </m:sub>
                        </m:sSub>
                        <m:f>
                          <m:fPr>
                            <m:ctrlPr>
                              <a:rPr lang="en-US" sz="1200" b="1" i="1">
                                <a:solidFill>
                                  <a:srgbClr val="0070C0"/>
                                </a:solidFill>
                                <a:latin typeface="Cambria Math"/>
                              </a:rPr>
                            </m:ctrlPr>
                          </m:fPr>
                          <m:num>
                            <m:r>
                              <a:rPr lang="en-US" sz="1200" b="1" i="1">
                                <a:solidFill>
                                  <a:srgbClr val="0070C0"/>
                                </a:solidFill>
                                <a:latin typeface="Cambria Math"/>
                              </a:rPr>
                              <m:t>𝒅𝑽</m:t>
                            </m:r>
                          </m:num>
                          <m:den>
                            <m:r>
                              <a:rPr lang="en-US" sz="1200" b="1" i="1">
                                <a:solidFill>
                                  <a:srgbClr val="0070C0"/>
                                </a:solidFill>
                                <a:latin typeface="Cambria Math"/>
                              </a:rPr>
                              <m:t>𝒅𝒕</m:t>
                            </m:r>
                          </m:den>
                        </m:f>
                        <m:r>
                          <a:rPr lang="en-US" sz="1200" b="1" i="1">
                            <a:solidFill>
                              <a:srgbClr val="0070C0"/>
                            </a:solidFill>
                            <a:latin typeface="Cambria Math"/>
                          </a:rPr>
                          <m:t>−</m:t>
                        </m:r>
                        <m:sSub>
                          <m:sSubPr>
                            <m:ctrlPr>
                              <a:rPr lang="en-US" sz="1200" b="1" i="1">
                                <a:solidFill>
                                  <a:srgbClr val="0070C0"/>
                                </a:solidFill>
                                <a:latin typeface="Cambria Math"/>
                              </a:rPr>
                            </m:ctrlPr>
                          </m:sSubPr>
                          <m:e>
                            <m:r>
                              <a:rPr lang="en-US" sz="1200" b="1" i="1">
                                <a:solidFill>
                                  <a:srgbClr val="0070C0"/>
                                </a:solidFill>
                                <a:latin typeface="Cambria Math"/>
                              </a:rPr>
                              <m:t>𝑰</m:t>
                            </m:r>
                          </m:e>
                          <m:sub>
                            <m:r>
                              <a:rPr lang="en-US" sz="1200" b="1" i="1">
                                <a:solidFill>
                                  <a:srgbClr val="0070C0"/>
                                </a:solidFill>
                                <a:latin typeface="Cambria Math"/>
                              </a:rPr>
                              <m:t>𝑴</m:t>
                            </m:r>
                          </m:sub>
                        </m:sSub>
                        <m:r>
                          <a:rPr lang="en-US" sz="1200" b="1" i="1">
                            <a:solidFill>
                              <a:srgbClr val="0070C0"/>
                            </a:solidFill>
                            <a:latin typeface="Cambria Math"/>
                          </a:rPr>
                          <m:t>−</m:t>
                        </m:r>
                        <m:sSub>
                          <m:sSubPr>
                            <m:ctrlPr>
                              <a:rPr lang="en-US" sz="1200" b="1" i="1">
                                <a:solidFill>
                                  <a:srgbClr val="0070C0"/>
                                </a:solidFill>
                                <a:latin typeface="Cambria Math"/>
                              </a:rPr>
                            </m:ctrlPr>
                          </m:sSubPr>
                          <m:e>
                            <m:r>
                              <a:rPr lang="en-US" sz="1200" b="1" i="1">
                                <a:solidFill>
                                  <a:srgbClr val="0070C0"/>
                                </a:solidFill>
                                <a:latin typeface="Cambria Math"/>
                              </a:rPr>
                              <m:t>𝑰</m:t>
                            </m:r>
                          </m:e>
                          <m:sub>
                            <m:r>
                              <a:rPr lang="en-US" sz="1200" b="1" i="1">
                                <a:solidFill>
                                  <a:srgbClr val="0070C0"/>
                                </a:solidFill>
                                <a:latin typeface="Cambria Math"/>
                              </a:rPr>
                              <m:t>𝑨</m:t>
                            </m:r>
                          </m:sub>
                        </m:sSub>
                        <m:r>
                          <a:rPr lang="en-US" sz="1200" b="1" i="1">
                            <a:solidFill>
                              <a:srgbClr val="0070C0"/>
                            </a:solidFill>
                            <a:latin typeface="Cambria Math"/>
                          </a:rPr>
                          <m:t>−</m:t>
                        </m:r>
                        <m:sSub>
                          <m:sSubPr>
                            <m:ctrlPr>
                              <a:rPr lang="en-US" sz="1200" b="1" i="1">
                                <a:solidFill>
                                  <a:srgbClr val="0070C0"/>
                                </a:solidFill>
                                <a:latin typeface="Cambria Math"/>
                              </a:rPr>
                            </m:ctrlPr>
                          </m:sSubPr>
                          <m:e>
                            <m:r>
                              <a:rPr lang="en-US" sz="1200" b="1" i="1">
                                <a:solidFill>
                                  <a:srgbClr val="0070C0"/>
                                </a:solidFill>
                                <a:latin typeface="Cambria Math"/>
                              </a:rPr>
                              <m:t>𝑰</m:t>
                            </m:r>
                          </m:e>
                          <m:sub>
                            <m:r>
                              <a:rPr lang="en-US" sz="1200" b="1" i="1">
                                <a:solidFill>
                                  <a:srgbClr val="0070C0"/>
                                </a:solidFill>
                                <a:latin typeface="Cambria Math"/>
                              </a:rPr>
                              <m:t>𝑨𝑯𝑷</m:t>
                            </m:r>
                          </m:sub>
                        </m:sSub>
                        <m:r>
                          <a:rPr lang="en-US" sz="1200" b="1" i="1">
                            <a:solidFill>
                              <a:srgbClr val="0070C0"/>
                            </a:solidFill>
                            <a:latin typeface="Cambria Math"/>
                          </a:rPr>
                          <m:t>−</m:t>
                        </m:r>
                        <m:sSub>
                          <m:sSubPr>
                            <m:ctrlPr>
                              <a:rPr lang="en-US" sz="1200" b="1" i="1">
                                <a:solidFill>
                                  <a:srgbClr val="0070C0"/>
                                </a:solidFill>
                                <a:latin typeface="Cambria Math"/>
                              </a:rPr>
                            </m:ctrlPr>
                          </m:sSubPr>
                          <m:e>
                            <m:r>
                              <a:rPr lang="en-US" sz="1200" b="1" i="1">
                                <a:solidFill>
                                  <a:srgbClr val="0070C0"/>
                                </a:solidFill>
                                <a:latin typeface="Cambria Math"/>
                              </a:rPr>
                              <m:t>𝑰</m:t>
                            </m:r>
                          </m:e>
                          <m:sub>
                            <m:r>
                              <a:rPr lang="en-US" sz="1200" b="1" i="1">
                                <a:solidFill>
                                  <a:srgbClr val="0070C0"/>
                                </a:solidFill>
                                <a:latin typeface="Cambria Math"/>
                              </a:rPr>
                              <m:t>𝒊𝒏𝒑𝒖𝒕</m:t>
                            </m:r>
                          </m:sub>
                        </m:sSub>
                        <m:r>
                          <a:rPr lang="en-US" sz="1200" b="1" i="1">
                            <a:solidFill>
                              <a:srgbClr val="0070C0"/>
                            </a:solidFill>
                            <a:latin typeface="Cambria Math"/>
                          </a:rPr>
                          <m:t>−</m:t>
                        </m:r>
                        <m:sSub>
                          <m:sSubPr>
                            <m:ctrlPr>
                              <a:rPr lang="en-US" sz="1200" b="1" i="1">
                                <a:solidFill>
                                  <a:srgbClr val="0070C0"/>
                                </a:solidFill>
                                <a:latin typeface="Cambria Math"/>
                              </a:rPr>
                            </m:ctrlPr>
                          </m:sSubPr>
                          <m:e>
                            <m:r>
                              <a:rPr lang="en-US" sz="1200" b="1" i="1">
                                <a:solidFill>
                                  <a:srgbClr val="0070C0"/>
                                </a:solidFill>
                                <a:latin typeface="Cambria Math"/>
                              </a:rPr>
                              <m:t>𝑰</m:t>
                            </m:r>
                          </m:e>
                          <m:sub>
                            <m:r>
                              <a:rPr lang="en-US" sz="1200" b="1" i="1">
                                <a:solidFill>
                                  <a:srgbClr val="0070C0"/>
                                </a:solidFill>
                                <a:latin typeface="Cambria Math"/>
                              </a:rPr>
                              <m:t>𝒔𝒚𝒏</m:t>
                            </m:r>
                          </m:sub>
                        </m:sSub>
                        <m:r>
                          <a:rPr lang="en-US" sz="1200" b="1" i="1">
                            <a:solidFill>
                              <a:srgbClr val="0070C0"/>
                            </a:solidFill>
                            <a:latin typeface="Cambria Math"/>
                          </a:rPr>
                          <m:t>−</m:t>
                        </m:r>
                        <m:sSub>
                          <m:sSubPr>
                            <m:ctrlPr>
                              <a:rPr lang="en-US" sz="1200" b="1" i="1">
                                <a:solidFill>
                                  <a:srgbClr val="0070C0"/>
                                </a:solidFill>
                                <a:latin typeface="Cambria Math"/>
                              </a:rPr>
                            </m:ctrlPr>
                          </m:sSubPr>
                          <m:e>
                            <m:r>
                              <a:rPr lang="en-US" sz="1200" b="1" i="1">
                                <a:solidFill>
                                  <a:srgbClr val="0070C0"/>
                                </a:solidFill>
                                <a:latin typeface="Cambria Math"/>
                              </a:rPr>
                              <m:t>𝑰</m:t>
                            </m:r>
                          </m:e>
                          <m:sub>
                            <m:r>
                              <a:rPr lang="en-US" sz="1200" b="1" i="1">
                                <a:solidFill>
                                  <a:srgbClr val="0070C0"/>
                                </a:solidFill>
                                <a:latin typeface="Cambria Math"/>
                              </a:rPr>
                              <m:t>𝒍𝒆𝒂𝒌</m:t>
                            </m:r>
                          </m:sub>
                        </m:sSub>
                        <m:r>
                          <a:rPr lang="en-US" sz="1200" b="1" i="1">
                            <a:solidFill>
                              <a:srgbClr val="0070C0"/>
                            </a:solidFill>
                            <a:latin typeface="Cambria Math"/>
                          </a:rPr>
                          <m:t>=</m:t>
                        </m:r>
                        <m:r>
                          <a:rPr lang="en-US" sz="1200" b="1" i="1">
                            <a:solidFill>
                              <a:srgbClr val="0070C0"/>
                            </a:solidFill>
                            <a:latin typeface="Cambria Math"/>
                          </a:rPr>
                          <m:t>𝟎</m:t>
                        </m:r>
                        <m:r>
                          <a:rPr lang="en-US" sz="1200" b="1" i="1">
                            <a:solidFill>
                              <a:srgbClr val="0070C0"/>
                            </a:solidFill>
                            <a:latin typeface="Cambria Math"/>
                          </a:rPr>
                          <m:t>              </m:t>
                        </m:r>
                      </m:oMath>
                    </m:oMathPara>
                  </a14:m>
                  <a:endParaRPr lang="en-US" sz="1200" b="1" i="1" dirty="0" smtClean="0">
                    <a:solidFill>
                      <a:srgbClr val="0070C0"/>
                    </a:solidFill>
                    <a:latin typeface="Cambria Math"/>
                  </a:endParaRPr>
                </a:p>
                <a:p>
                  <a:endParaRPr lang="en-US" sz="1200" b="1" i="1" dirty="0" smtClean="0">
                    <a:solidFill>
                      <a:srgbClr val="0070C0"/>
                    </a:solidFill>
                  </a:endParaRPr>
                </a:p>
                <a:p>
                  <a14:m>
                    <m:oMath xmlns:m="http://schemas.openxmlformats.org/officeDocument/2006/math">
                      <m:sSub>
                        <m:sSubPr>
                          <m:ctrlPr>
                            <a:rPr lang="en-US" sz="1200" b="1" i="1">
                              <a:solidFill>
                                <a:srgbClr val="0070C0"/>
                              </a:solidFill>
                              <a:latin typeface="Cambria Math"/>
                            </a:rPr>
                          </m:ctrlPr>
                        </m:sSubPr>
                        <m:e>
                          <m:r>
                            <a:rPr lang="en-US" sz="1200" b="1" i="1">
                              <a:solidFill>
                                <a:srgbClr val="0070C0"/>
                              </a:solidFill>
                              <a:latin typeface="Cambria Math"/>
                            </a:rPr>
                            <m:t>𝑰</m:t>
                          </m:r>
                        </m:e>
                        <m:sub>
                          <m:r>
                            <a:rPr lang="en-US" sz="1200" b="1" i="1">
                              <a:solidFill>
                                <a:srgbClr val="0070C0"/>
                              </a:solidFill>
                              <a:latin typeface="Cambria Math"/>
                            </a:rPr>
                            <m:t>𝑨𝑯𝑷</m:t>
                          </m:r>
                        </m:sub>
                      </m:sSub>
                      <m:r>
                        <a:rPr lang="en-US" sz="1200" b="1" i="1">
                          <a:solidFill>
                            <a:srgbClr val="0070C0"/>
                          </a:solidFill>
                          <a:latin typeface="Cambria Math"/>
                        </a:rPr>
                        <m:t>=</m:t>
                      </m:r>
                      <m:sSub>
                        <m:sSubPr>
                          <m:ctrlPr>
                            <a:rPr lang="en-US" sz="1200" b="1" i="1">
                              <a:solidFill>
                                <a:srgbClr val="0070C0"/>
                              </a:solidFill>
                              <a:latin typeface="Cambria Math"/>
                            </a:rPr>
                          </m:ctrlPr>
                        </m:sSubPr>
                        <m:e>
                          <m:r>
                            <a:rPr lang="en-US" sz="1200" b="1" i="1">
                              <a:solidFill>
                                <a:srgbClr val="0070C0"/>
                              </a:solidFill>
                              <a:latin typeface="Cambria Math"/>
                            </a:rPr>
                            <m:t>𝒈</m:t>
                          </m:r>
                        </m:e>
                        <m:sub>
                          <m:r>
                            <a:rPr lang="en-US" sz="1200" b="1" i="1">
                              <a:solidFill>
                                <a:srgbClr val="0070C0"/>
                              </a:solidFill>
                              <a:latin typeface="Cambria Math"/>
                            </a:rPr>
                            <m:t>𝑨𝑯𝑷</m:t>
                          </m:r>
                        </m:sub>
                      </m:sSub>
                      <m:sSup>
                        <m:sSupPr>
                          <m:ctrlPr>
                            <a:rPr lang="en-US" sz="1200" b="1" i="1">
                              <a:solidFill>
                                <a:srgbClr val="0070C0"/>
                              </a:solidFill>
                              <a:latin typeface="Cambria Math"/>
                            </a:rPr>
                          </m:ctrlPr>
                        </m:sSupPr>
                        <m:e>
                          <m:r>
                            <a:rPr lang="en-US" sz="1200" b="1" i="1">
                              <a:solidFill>
                                <a:srgbClr val="0070C0"/>
                              </a:solidFill>
                              <a:latin typeface="Cambria Math"/>
                            </a:rPr>
                            <m:t>𝑺𝒎</m:t>
                          </m:r>
                        </m:e>
                        <m:sup>
                          <m:r>
                            <a:rPr lang="en-US" sz="1200" b="1" i="1">
                              <a:solidFill>
                                <a:srgbClr val="0070C0"/>
                              </a:solidFill>
                              <a:latin typeface="Cambria Math"/>
                            </a:rPr>
                            <m:t>𝑷</m:t>
                          </m:r>
                        </m:sup>
                      </m:sSup>
                      <m:d>
                        <m:dPr>
                          <m:ctrlPr>
                            <a:rPr lang="en-US" sz="1200" b="1" i="1">
                              <a:solidFill>
                                <a:srgbClr val="0070C0"/>
                              </a:solidFill>
                              <a:latin typeface="Cambria Math"/>
                            </a:rPr>
                          </m:ctrlPr>
                        </m:dPr>
                        <m:e>
                          <m:sSub>
                            <m:sSubPr>
                              <m:ctrlPr>
                                <a:rPr lang="en-US" sz="1200" b="1" i="1">
                                  <a:solidFill>
                                    <a:srgbClr val="0070C0"/>
                                  </a:solidFill>
                                  <a:latin typeface="Cambria Math"/>
                                </a:rPr>
                              </m:ctrlPr>
                            </m:sSubPr>
                            <m:e>
                              <m:r>
                                <a:rPr lang="en-US" sz="1200" b="1" i="1">
                                  <a:solidFill>
                                    <a:srgbClr val="0070C0"/>
                                  </a:solidFill>
                                  <a:latin typeface="Cambria Math"/>
                                </a:rPr>
                                <m:t>𝑬</m:t>
                              </m:r>
                            </m:e>
                            <m:sub>
                              <m:r>
                                <a:rPr lang="en-US" sz="1200" b="1" i="1">
                                  <a:solidFill>
                                    <a:srgbClr val="0070C0"/>
                                  </a:solidFill>
                                  <a:latin typeface="Cambria Math"/>
                                </a:rPr>
                                <m:t>𝑨𝑯𝑷</m:t>
                              </m:r>
                            </m:sub>
                          </m:sSub>
                          <m:r>
                            <a:rPr lang="en-US" sz="1200" b="1" i="1">
                              <a:solidFill>
                                <a:srgbClr val="0070C0"/>
                              </a:solidFill>
                              <a:latin typeface="Cambria Math"/>
                            </a:rPr>
                            <m:t>−</m:t>
                          </m:r>
                          <m:r>
                            <a:rPr lang="en-US" sz="1200" b="1" i="1">
                              <a:solidFill>
                                <a:srgbClr val="0070C0"/>
                              </a:solidFill>
                              <a:latin typeface="Cambria Math"/>
                            </a:rPr>
                            <m:t>𝑽</m:t>
                          </m:r>
                        </m:e>
                      </m:d>
                    </m:oMath>
                  </a14:m>
                  <a:r>
                    <a:rPr lang="en-US" sz="1200" b="1" dirty="0" smtClean="0">
                      <a:solidFill>
                        <a:srgbClr val="0070C0"/>
                      </a:solidFill>
                    </a:rPr>
                    <a:t>		                                      </a:t>
                  </a:r>
                </a:p>
                <a:p>
                  <a:endParaRPr lang="en-US" sz="1200" b="1" dirty="0">
                    <a:solidFill>
                      <a:srgbClr val="0070C0"/>
                    </a:solidFill>
                  </a:endParaRPr>
                </a:p>
                <a:p>
                  <a:pPr/>
                  <a14:m>
                    <m:oMathPara xmlns:m="http://schemas.openxmlformats.org/officeDocument/2006/math">
                      <m:oMathParaPr>
                        <m:jc m:val="left"/>
                      </m:oMathParaPr>
                      <m:oMath xmlns:m="http://schemas.openxmlformats.org/officeDocument/2006/math">
                        <m:f>
                          <m:fPr>
                            <m:ctrlPr>
                              <a:rPr lang="en-US" sz="1200" b="1" i="1">
                                <a:solidFill>
                                  <a:srgbClr val="0070C0"/>
                                </a:solidFill>
                                <a:latin typeface="Cambria Math"/>
                              </a:rPr>
                            </m:ctrlPr>
                          </m:fPr>
                          <m:num>
                            <m:r>
                              <a:rPr lang="en-US" sz="1200" b="1" i="1">
                                <a:solidFill>
                                  <a:srgbClr val="0070C0"/>
                                </a:solidFill>
                                <a:latin typeface="Cambria Math"/>
                              </a:rPr>
                              <m:t>𝒅𝒎</m:t>
                            </m:r>
                          </m:num>
                          <m:den>
                            <m:r>
                              <a:rPr lang="en-US" sz="1200" b="1" i="1">
                                <a:solidFill>
                                  <a:srgbClr val="0070C0"/>
                                </a:solidFill>
                                <a:latin typeface="Cambria Math"/>
                              </a:rPr>
                              <m:t>𝒅𝒕</m:t>
                            </m:r>
                          </m:den>
                        </m:f>
                        <m:r>
                          <a:rPr lang="en-US" sz="1200" b="1" i="1">
                            <a:solidFill>
                              <a:srgbClr val="0070C0"/>
                            </a:solidFill>
                            <a:latin typeface="Cambria Math"/>
                          </a:rPr>
                          <m:t>=</m:t>
                        </m:r>
                        <m:f>
                          <m:fPr>
                            <m:ctrlPr>
                              <a:rPr lang="en-US" sz="1200" b="1" i="1">
                                <a:solidFill>
                                  <a:srgbClr val="0070C0"/>
                                </a:solidFill>
                                <a:latin typeface="Cambria Math"/>
                              </a:rPr>
                            </m:ctrlPr>
                          </m:fPr>
                          <m:num>
                            <m:sSub>
                              <m:sSubPr>
                                <m:ctrlPr>
                                  <a:rPr lang="en-US" sz="1200" b="1" i="1">
                                    <a:solidFill>
                                      <a:srgbClr val="0070C0"/>
                                    </a:solidFill>
                                    <a:latin typeface="Cambria Math"/>
                                  </a:rPr>
                                </m:ctrlPr>
                              </m:sSubPr>
                              <m:e>
                                <m:r>
                                  <a:rPr lang="en-US" sz="1200" b="1" i="1">
                                    <a:solidFill>
                                      <a:srgbClr val="0070C0"/>
                                    </a:solidFill>
                                    <a:latin typeface="Cambria Math"/>
                                  </a:rPr>
                                  <m:t>𝒎</m:t>
                                </m:r>
                              </m:e>
                              <m:sub>
                                <m:r>
                                  <a:rPr lang="en-US" sz="1200" b="1" i="1">
                                    <a:solidFill>
                                      <a:srgbClr val="0070C0"/>
                                    </a:solidFill>
                                    <a:latin typeface="Cambria Math"/>
                                  </a:rPr>
                                  <m:t>∞</m:t>
                                </m:r>
                              </m:sub>
                            </m:sSub>
                            <m:r>
                              <a:rPr lang="en-US" sz="1200" b="1" i="1">
                                <a:solidFill>
                                  <a:srgbClr val="0070C0"/>
                                </a:solidFill>
                                <a:latin typeface="Cambria Math"/>
                              </a:rPr>
                              <m:t>−</m:t>
                            </m:r>
                            <m:r>
                              <a:rPr lang="en-US" sz="1200" b="1" i="1">
                                <a:solidFill>
                                  <a:srgbClr val="0070C0"/>
                                </a:solidFill>
                                <a:latin typeface="Cambria Math"/>
                              </a:rPr>
                              <m:t>𝒎</m:t>
                            </m:r>
                          </m:num>
                          <m:den>
                            <m:sSub>
                              <m:sSubPr>
                                <m:ctrlPr>
                                  <a:rPr lang="en-US" sz="1200" b="1" i="1">
                                    <a:solidFill>
                                      <a:srgbClr val="0070C0"/>
                                    </a:solidFill>
                                    <a:latin typeface="Cambria Math"/>
                                  </a:rPr>
                                </m:ctrlPr>
                              </m:sSubPr>
                              <m:e>
                                <m:r>
                                  <a:rPr lang="en-US" sz="1200" b="1" i="1">
                                    <a:solidFill>
                                      <a:srgbClr val="0070C0"/>
                                    </a:solidFill>
                                    <a:latin typeface="Cambria Math"/>
                                  </a:rPr>
                                  <m:t>𝝉</m:t>
                                </m:r>
                              </m:e>
                              <m:sub>
                                <m:r>
                                  <a:rPr lang="en-US" sz="1200" b="1" i="1">
                                    <a:solidFill>
                                      <a:srgbClr val="0070C0"/>
                                    </a:solidFill>
                                    <a:latin typeface="Cambria Math"/>
                                  </a:rPr>
                                  <m:t>𝒎</m:t>
                                </m:r>
                              </m:sub>
                            </m:sSub>
                          </m:den>
                        </m:f>
                      </m:oMath>
                    </m:oMathPara>
                  </a14:m>
                  <a:endParaRPr lang="en-US" sz="1200" b="1" dirty="0" smtClean="0">
                    <a:solidFill>
                      <a:srgbClr val="0070C0"/>
                    </a:solidFill>
                  </a:endParaRPr>
                </a:p>
                <a:p>
                  <a:endParaRPr lang="en-US" sz="1200" b="1" dirty="0">
                    <a:solidFill>
                      <a:srgbClr val="0070C0"/>
                    </a:solidFill>
                  </a:endParaRPr>
                </a:p>
                <a:p>
                  <a:pPr/>
                  <a14:m>
                    <m:oMathPara xmlns:m="http://schemas.openxmlformats.org/officeDocument/2006/math">
                      <m:oMathParaPr>
                        <m:jc m:val="left"/>
                      </m:oMathParaPr>
                      <m:oMath xmlns:m="http://schemas.openxmlformats.org/officeDocument/2006/math">
                        <m:sSub>
                          <m:sSubPr>
                            <m:ctrlPr>
                              <a:rPr lang="en-US" sz="1200" b="1" i="1">
                                <a:solidFill>
                                  <a:srgbClr val="0070C0"/>
                                </a:solidFill>
                                <a:latin typeface="Cambria Math"/>
                              </a:rPr>
                            </m:ctrlPr>
                          </m:sSubPr>
                          <m:e>
                            <m:r>
                              <a:rPr lang="en-US" sz="1200" b="1" i="1">
                                <a:solidFill>
                                  <a:srgbClr val="0070C0"/>
                                </a:solidFill>
                                <a:latin typeface="Cambria Math"/>
                              </a:rPr>
                              <m:t>𝝉</m:t>
                            </m:r>
                          </m:e>
                          <m:sub>
                            <m:r>
                              <a:rPr lang="en-US" sz="1200" b="1" i="1">
                                <a:solidFill>
                                  <a:srgbClr val="0070C0"/>
                                </a:solidFill>
                                <a:latin typeface="Cambria Math"/>
                              </a:rPr>
                              <m:t>𝒎</m:t>
                            </m:r>
                          </m:sub>
                        </m:sSub>
                        <m:r>
                          <a:rPr lang="en-US" sz="1200" b="1" i="1">
                            <a:solidFill>
                              <a:srgbClr val="0070C0"/>
                            </a:solidFill>
                            <a:latin typeface="Cambria Math"/>
                          </a:rPr>
                          <m:t>=</m:t>
                        </m:r>
                        <m:f>
                          <m:fPr>
                            <m:ctrlPr>
                              <a:rPr lang="en-US" sz="1200" b="1" i="1">
                                <a:solidFill>
                                  <a:srgbClr val="0070C0"/>
                                </a:solidFill>
                                <a:latin typeface="Cambria Math"/>
                              </a:rPr>
                            </m:ctrlPr>
                          </m:fPr>
                          <m:num>
                            <m:r>
                              <a:rPr lang="en-US" sz="1200" b="1" i="1">
                                <a:solidFill>
                                  <a:srgbClr val="0070C0"/>
                                </a:solidFill>
                                <a:latin typeface="Cambria Math"/>
                              </a:rPr>
                              <m:t>𝝐</m:t>
                            </m:r>
                          </m:num>
                          <m:den>
                            <m:r>
                              <a:rPr lang="en-US" sz="1200" b="1" i="1">
                                <a:solidFill>
                                  <a:srgbClr val="0070C0"/>
                                </a:solidFill>
                                <a:latin typeface="Cambria Math"/>
                              </a:rPr>
                              <m:t>𝒇</m:t>
                            </m:r>
                            <m:d>
                              <m:dPr>
                                <m:ctrlPr>
                                  <a:rPr lang="en-US" sz="1200" b="1" i="1">
                                    <a:solidFill>
                                      <a:srgbClr val="0070C0"/>
                                    </a:solidFill>
                                    <a:latin typeface="Cambria Math"/>
                                  </a:rPr>
                                </m:ctrlPr>
                              </m:dPr>
                              <m:e>
                                <m:r>
                                  <a:rPr lang="en-US" sz="1200" b="1" i="1">
                                    <a:solidFill>
                                      <a:srgbClr val="0070C0"/>
                                    </a:solidFill>
                                    <a:latin typeface="Cambria Math"/>
                                  </a:rPr>
                                  <m:t>𝑪𝒂</m:t>
                                </m:r>
                              </m:e>
                            </m:d>
                            <m:r>
                              <a:rPr lang="en-US" sz="1200" b="1" i="1">
                                <a:solidFill>
                                  <a:srgbClr val="0070C0"/>
                                </a:solidFill>
                                <a:latin typeface="Cambria Math"/>
                              </a:rPr>
                              <m:t>+</m:t>
                            </m:r>
                            <m:r>
                              <a:rPr lang="en-US" sz="1200" b="1" i="1">
                                <a:solidFill>
                                  <a:srgbClr val="0070C0"/>
                                </a:solidFill>
                                <a:latin typeface="Cambria Math"/>
                              </a:rPr>
                              <m:t>𝒃</m:t>
                            </m:r>
                          </m:den>
                        </m:f>
                      </m:oMath>
                    </m:oMathPara>
                  </a14:m>
                  <a:endParaRPr lang="en-US" sz="1200" b="1" dirty="0" smtClean="0">
                    <a:solidFill>
                      <a:srgbClr val="0070C0"/>
                    </a:solidFill>
                  </a:endParaRPr>
                </a:p>
                <a:p>
                  <a:endParaRPr lang="en-US" sz="1200" b="1" dirty="0">
                    <a:solidFill>
                      <a:srgbClr val="0070C0"/>
                    </a:solidFill>
                  </a:endParaRPr>
                </a:p>
                <a:p>
                  <a:pPr/>
                  <a14:m>
                    <m:oMathPara xmlns:m="http://schemas.openxmlformats.org/officeDocument/2006/math">
                      <m:oMathParaPr>
                        <m:jc m:val="left"/>
                      </m:oMathParaPr>
                      <m:oMath xmlns:m="http://schemas.openxmlformats.org/officeDocument/2006/math">
                        <m:sSub>
                          <m:sSubPr>
                            <m:ctrlPr>
                              <a:rPr lang="en-US" sz="1200" b="1" i="1">
                                <a:solidFill>
                                  <a:srgbClr val="0070C0"/>
                                </a:solidFill>
                                <a:latin typeface="Cambria Math"/>
                              </a:rPr>
                            </m:ctrlPr>
                          </m:sSubPr>
                          <m:e>
                            <m:r>
                              <a:rPr lang="en-US" sz="1200" b="1" i="1">
                                <a:solidFill>
                                  <a:srgbClr val="0070C0"/>
                                </a:solidFill>
                                <a:latin typeface="Cambria Math"/>
                              </a:rPr>
                              <m:t>𝒎</m:t>
                            </m:r>
                          </m:e>
                          <m:sub>
                            <m:r>
                              <a:rPr lang="en-US" sz="1200" b="1" i="1">
                                <a:solidFill>
                                  <a:srgbClr val="0070C0"/>
                                </a:solidFill>
                                <a:latin typeface="Cambria Math"/>
                              </a:rPr>
                              <m:t>∞</m:t>
                            </m:r>
                          </m:sub>
                        </m:sSub>
                        <m:r>
                          <a:rPr lang="en-US" sz="1200" b="1" i="1">
                            <a:solidFill>
                              <a:srgbClr val="0070C0"/>
                            </a:solidFill>
                            <a:latin typeface="Cambria Math"/>
                          </a:rPr>
                          <m:t>=</m:t>
                        </m:r>
                        <m:f>
                          <m:fPr>
                            <m:ctrlPr>
                              <a:rPr lang="en-US" sz="1200" b="1" i="1">
                                <a:solidFill>
                                  <a:srgbClr val="0070C0"/>
                                </a:solidFill>
                                <a:latin typeface="Cambria Math"/>
                              </a:rPr>
                            </m:ctrlPr>
                          </m:fPr>
                          <m:num>
                            <m:r>
                              <a:rPr lang="en-US" sz="1200" b="1" i="1">
                                <a:solidFill>
                                  <a:srgbClr val="0070C0"/>
                                </a:solidFill>
                                <a:latin typeface="Cambria Math"/>
                              </a:rPr>
                              <m:t>𝒇</m:t>
                            </m:r>
                            <m:r>
                              <a:rPr lang="en-US" sz="1200" b="1" i="1">
                                <a:solidFill>
                                  <a:srgbClr val="0070C0"/>
                                </a:solidFill>
                                <a:latin typeface="Cambria Math"/>
                              </a:rPr>
                              <m:t>(</m:t>
                            </m:r>
                            <m:r>
                              <a:rPr lang="en-US" sz="1200" b="1" i="1">
                                <a:solidFill>
                                  <a:srgbClr val="0070C0"/>
                                </a:solidFill>
                                <a:latin typeface="Cambria Math"/>
                              </a:rPr>
                              <m:t>𝑪𝒂</m:t>
                            </m:r>
                            <m:r>
                              <a:rPr lang="en-US" sz="1200" b="1" i="1">
                                <a:solidFill>
                                  <a:srgbClr val="0070C0"/>
                                </a:solidFill>
                                <a:latin typeface="Cambria Math"/>
                              </a:rPr>
                              <m:t>)</m:t>
                            </m:r>
                          </m:num>
                          <m:den>
                            <m:r>
                              <a:rPr lang="en-US" sz="1200" b="1" i="1">
                                <a:solidFill>
                                  <a:srgbClr val="0070C0"/>
                                </a:solidFill>
                                <a:latin typeface="Cambria Math"/>
                              </a:rPr>
                              <m:t>𝒇</m:t>
                            </m:r>
                            <m:d>
                              <m:dPr>
                                <m:ctrlPr>
                                  <a:rPr lang="en-US" sz="1200" b="1" i="1">
                                    <a:solidFill>
                                      <a:srgbClr val="0070C0"/>
                                    </a:solidFill>
                                    <a:latin typeface="Cambria Math"/>
                                  </a:rPr>
                                </m:ctrlPr>
                              </m:dPr>
                              <m:e>
                                <m:r>
                                  <a:rPr lang="en-US" sz="1200" b="1" i="1">
                                    <a:solidFill>
                                      <a:srgbClr val="0070C0"/>
                                    </a:solidFill>
                                    <a:latin typeface="Cambria Math"/>
                                  </a:rPr>
                                  <m:t>𝑪𝒂</m:t>
                                </m:r>
                              </m:e>
                            </m:d>
                            <m:r>
                              <a:rPr lang="en-US" sz="1200" b="1" i="1">
                                <a:solidFill>
                                  <a:srgbClr val="0070C0"/>
                                </a:solidFill>
                                <a:latin typeface="Cambria Math"/>
                              </a:rPr>
                              <m:t>+</m:t>
                            </m:r>
                            <m:r>
                              <a:rPr lang="en-US" sz="1200" b="1" i="1">
                                <a:solidFill>
                                  <a:srgbClr val="0070C0"/>
                                </a:solidFill>
                                <a:latin typeface="Cambria Math"/>
                              </a:rPr>
                              <m:t>𝒃</m:t>
                            </m:r>
                          </m:den>
                        </m:f>
                      </m:oMath>
                    </m:oMathPara>
                  </a14:m>
                  <a:endParaRPr lang="en-US" sz="1200" b="1" dirty="0" smtClean="0">
                    <a:solidFill>
                      <a:srgbClr val="0070C0"/>
                    </a:solidFill>
                  </a:endParaRPr>
                </a:p>
                <a:p>
                  <a:endParaRPr lang="en-US" sz="1200" b="1" dirty="0">
                    <a:solidFill>
                      <a:srgbClr val="0070C0"/>
                    </a:solidFill>
                  </a:endParaRPr>
                </a:p>
                <a:p>
                  <a:pPr/>
                  <a14:m>
                    <m:oMathPara xmlns:m="http://schemas.openxmlformats.org/officeDocument/2006/math">
                      <m:oMathParaPr>
                        <m:jc m:val="left"/>
                      </m:oMathParaPr>
                      <m:oMath xmlns:m="http://schemas.openxmlformats.org/officeDocument/2006/math">
                        <m:r>
                          <a:rPr lang="en-US" sz="1200" b="1" i="1">
                            <a:solidFill>
                              <a:srgbClr val="0070C0"/>
                            </a:solidFill>
                            <a:latin typeface="Cambria Math"/>
                          </a:rPr>
                          <m:t>𝒇</m:t>
                        </m:r>
                        <m:d>
                          <m:dPr>
                            <m:ctrlPr>
                              <a:rPr lang="en-US" sz="1200" b="1" i="1">
                                <a:solidFill>
                                  <a:srgbClr val="0070C0"/>
                                </a:solidFill>
                                <a:latin typeface="Cambria Math"/>
                              </a:rPr>
                            </m:ctrlPr>
                          </m:dPr>
                          <m:e>
                            <m:r>
                              <a:rPr lang="en-US" sz="1200" b="1" i="1">
                                <a:solidFill>
                                  <a:srgbClr val="0070C0"/>
                                </a:solidFill>
                                <a:latin typeface="Cambria Math"/>
                              </a:rPr>
                              <m:t>𝑪𝒂</m:t>
                            </m:r>
                          </m:e>
                        </m:d>
                        <m:r>
                          <a:rPr lang="en-US" sz="1200" b="1" i="1">
                            <a:solidFill>
                              <a:srgbClr val="0070C0"/>
                            </a:solidFill>
                            <a:latin typeface="Cambria Math"/>
                          </a:rPr>
                          <m:t>=</m:t>
                        </m:r>
                        <m:r>
                          <a:rPr lang="en-US" sz="1200" b="1" i="1">
                            <a:solidFill>
                              <a:srgbClr val="0070C0"/>
                            </a:solidFill>
                            <a:latin typeface="Cambria Math"/>
                          </a:rPr>
                          <m:t>𝒌</m:t>
                        </m:r>
                        <m:sSubSup>
                          <m:sSubSupPr>
                            <m:ctrlPr>
                              <a:rPr lang="en-US" sz="1200" b="1" i="1">
                                <a:solidFill>
                                  <a:srgbClr val="0070C0"/>
                                </a:solidFill>
                                <a:latin typeface="Cambria Math"/>
                              </a:rPr>
                            </m:ctrlPr>
                          </m:sSubSupPr>
                          <m:e>
                            <m:d>
                              <m:dPr>
                                <m:begChr m:val="["/>
                                <m:endChr m:val="]"/>
                                <m:ctrlPr>
                                  <a:rPr lang="en-US" sz="1200" b="1" i="1">
                                    <a:solidFill>
                                      <a:srgbClr val="0070C0"/>
                                    </a:solidFill>
                                    <a:latin typeface="Cambria Math"/>
                                  </a:rPr>
                                </m:ctrlPr>
                              </m:dPr>
                              <m:e>
                                <m:r>
                                  <a:rPr lang="en-US" sz="1200" b="1" i="1">
                                    <a:solidFill>
                                      <a:srgbClr val="0070C0"/>
                                    </a:solidFill>
                                    <a:latin typeface="Cambria Math"/>
                                  </a:rPr>
                                  <m:t>𝑪𝒂</m:t>
                                </m:r>
                              </m:e>
                            </m:d>
                          </m:e>
                          <m:sub>
                            <m:r>
                              <a:rPr lang="en-US" sz="1200" b="1" i="1">
                                <a:solidFill>
                                  <a:srgbClr val="0070C0"/>
                                </a:solidFill>
                                <a:latin typeface="Cambria Math"/>
                              </a:rPr>
                              <m:t>𝒊</m:t>
                            </m:r>
                          </m:sub>
                          <m:sup>
                            <m:r>
                              <a:rPr lang="en-US" sz="1200" b="1" i="1">
                                <a:solidFill>
                                  <a:srgbClr val="0070C0"/>
                                </a:solidFill>
                                <a:latin typeface="Cambria Math"/>
                              </a:rPr>
                              <m:t>𝜶</m:t>
                            </m:r>
                          </m:sup>
                        </m:sSubSup>
                      </m:oMath>
                    </m:oMathPara>
                  </a14:m>
                  <a:endParaRPr lang="en-US" sz="1200" b="1" dirty="0" smtClean="0">
                    <a:solidFill>
                      <a:srgbClr val="0070C0"/>
                    </a:solidFill>
                  </a:endParaRPr>
                </a:p>
                <a:p>
                  <a:endParaRPr lang="en-US" sz="1200" b="1" dirty="0">
                    <a:solidFill>
                      <a:srgbClr val="0070C0"/>
                    </a:solidFill>
                  </a:endParaRPr>
                </a:p>
                <a:p>
                  <a:pPr/>
                  <a14:m>
                    <m:oMathPara xmlns:m="http://schemas.openxmlformats.org/officeDocument/2006/math">
                      <m:oMathParaPr>
                        <m:jc m:val="left"/>
                      </m:oMathParaPr>
                      <m:oMath xmlns:m="http://schemas.openxmlformats.org/officeDocument/2006/math">
                        <m:sSub>
                          <m:sSubPr>
                            <m:ctrlPr>
                              <a:rPr lang="en-US" sz="1200" b="1" i="1">
                                <a:solidFill>
                                  <a:srgbClr val="0070C0"/>
                                </a:solidFill>
                                <a:latin typeface="Cambria Math"/>
                              </a:rPr>
                            </m:ctrlPr>
                          </m:sSubPr>
                          <m:e>
                            <m:d>
                              <m:dPr>
                                <m:begChr m:val="["/>
                                <m:endChr m:val="]"/>
                                <m:ctrlPr>
                                  <a:rPr lang="en-US" sz="1200" b="1" i="1">
                                    <a:solidFill>
                                      <a:srgbClr val="0070C0"/>
                                    </a:solidFill>
                                    <a:latin typeface="Cambria Math"/>
                                  </a:rPr>
                                </m:ctrlPr>
                              </m:dPr>
                              <m:e>
                                <m:r>
                                  <a:rPr lang="en-US" sz="1200" b="1" i="1">
                                    <a:solidFill>
                                      <a:srgbClr val="0070C0"/>
                                    </a:solidFill>
                                    <a:latin typeface="Cambria Math"/>
                                  </a:rPr>
                                  <m:t>𝑪𝒂</m:t>
                                </m:r>
                              </m:e>
                            </m:d>
                          </m:e>
                          <m:sub>
                            <m:r>
                              <a:rPr lang="en-US" sz="1200" b="1" i="1">
                                <a:solidFill>
                                  <a:srgbClr val="0070C0"/>
                                </a:solidFill>
                                <a:latin typeface="Cambria Math"/>
                              </a:rPr>
                              <m:t>𝒊</m:t>
                            </m:r>
                          </m:sub>
                        </m:sSub>
                        <m:d>
                          <m:dPr>
                            <m:ctrlPr>
                              <a:rPr lang="en-US" sz="1200" b="1" i="1">
                                <a:solidFill>
                                  <a:srgbClr val="0070C0"/>
                                </a:solidFill>
                                <a:latin typeface="Cambria Math"/>
                              </a:rPr>
                            </m:ctrlPr>
                          </m:dPr>
                          <m:e>
                            <m:r>
                              <a:rPr lang="en-US" sz="1200" b="1" i="1">
                                <a:solidFill>
                                  <a:srgbClr val="0070C0"/>
                                </a:solidFill>
                                <a:latin typeface="Cambria Math"/>
                              </a:rPr>
                              <m:t>𝒕</m:t>
                            </m:r>
                            <m:r>
                              <a:rPr lang="en-US" sz="1200" b="1" i="1">
                                <a:solidFill>
                                  <a:srgbClr val="0070C0"/>
                                </a:solidFill>
                                <a:latin typeface="Cambria Math"/>
                              </a:rPr>
                              <m:t>+</m:t>
                            </m:r>
                            <m:r>
                              <a:rPr lang="en-US" sz="1200" b="1" i="1">
                                <a:solidFill>
                                  <a:srgbClr val="0070C0"/>
                                </a:solidFill>
                                <a:latin typeface="Cambria Math"/>
                              </a:rPr>
                              <m:t>𝟏</m:t>
                            </m:r>
                          </m:e>
                        </m:d>
                        <m:r>
                          <a:rPr lang="en-US" sz="1200" b="1" i="1">
                            <a:solidFill>
                              <a:srgbClr val="0070C0"/>
                            </a:solidFill>
                            <a:latin typeface="Cambria Math"/>
                          </a:rPr>
                          <m:t>=</m:t>
                        </m:r>
                        <m:sSub>
                          <m:sSubPr>
                            <m:ctrlPr>
                              <a:rPr lang="en-US" sz="1200" b="1" i="1">
                                <a:solidFill>
                                  <a:srgbClr val="0070C0"/>
                                </a:solidFill>
                                <a:latin typeface="Cambria Math"/>
                              </a:rPr>
                            </m:ctrlPr>
                          </m:sSubPr>
                          <m:e>
                            <m:d>
                              <m:dPr>
                                <m:begChr m:val="["/>
                                <m:endChr m:val="]"/>
                                <m:ctrlPr>
                                  <a:rPr lang="en-US" sz="1200" b="1" i="1">
                                    <a:solidFill>
                                      <a:srgbClr val="0070C0"/>
                                    </a:solidFill>
                                    <a:latin typeface="Cambria Math"/>
                                  </a:rPr>
                                </m:ctrlPr>
                              </m:dPr>
                              <m:e>
                                <m:r>
                                  <a:rPr lang="en-US" sz="1200" b="1" i="1">
                                    <a:solidFill>
                                      <a:srgbClr val="0070C0"/>
                                    </a:solidFill>
                                    <a:latin typeface="Cambria Math"/>
                                  </a:rPr>
                                  <m:t>𝑪𝒂</m:t>
                                </m:r>
                              </m:e>
                            </m:d>
                          </m:e>
                          <m:sub>
                            <m:r>
                              <a:rPr lang="en-US" sz="1200" b="1" i="1">
                                <a:solidFill>
                                  <a:srgbClr val="0070C0"/>
                                </a:solidFill>
                                <a:latin typeface="Cambria Math"/>
                              </a:rPr>
                              <m:t>𝒊</m:t>
                            </m:r>
                          </m:sub>
                        </m:sSub>
                        <m:d>
                          <m:dPr>
                            <m:ctrlPr>
                              <a:rPr lang="en-US" sz="1200" b="1" i="1">
                                <a:solidFill>
                                  <a:srgbClr val="0070C0"/>
                                </a:solidFill>
                                <a:latin typeface="Cambria Math"/>
                              </a:rPr>
                            </m:ctrlPr>
                          </m:dPr>
                          <m:e>
                            <m:r>
                              <a:rPr lang="en-US" sz="1200" b="1" i="1">
                                <a:solidFill>
                                  <a:srgbClr val="0070C0"/>
                                </a:solidFill>
                                <a:latin typeface="Cambria Math"/>
                              </a:rPr>
                              <m:t>𝒕</m:t>
                            </m:r>
                          </m:e>
                        </m:d>
                        <m:d>
                          <m:dPr>
                            <m:ctrlPr>
                              <a:rPr lang="en-US" sz="1200" b="1" i="1">
                                <a:solidFill>
                                  <a:srgbClr val="0070C0"/>
                                </a:solidFill>
                                <a:latin typeface="Cambria Math"/>
                              </a:rPr>
                            </m:ctrlPr>
                          </m:dPr>
                          <m:e>
                            <m:r>
                              <a:rPr lang="en-US" sz="1200" b="1" i="1">
                                <a:solidFill>
                                  <a:srgbClr val="0070C0"/>
                                </a:solidFill>
                                <a:latin typeface="Cambria Math"/>
                              </a:rPr>
                              <m:t>𝟏</m:t>
                            </m:r>
                            <m:r>
                              <a:rPr lang="en-US" sz="1200" b="1" i="1">
                                <a:solidFill>
                                  <a:srgbClr val="0070C0"/>
                                </a:solidFill>
                                <a:latin typeface="Cambria Math"/>
                              </a:rPr>
                              <m:t>−</m:t>
                            </m:r>
                            <m:f>
                              <m:fPr>
                                <m:ctrlPr>
                                  <a:rPr lang="en-US" sz="1200" b="1" i="1">
                                    <a:solidFill>
                                      <a:srgbClr val="0070C0"/>
                                    </a:solidFill>
                                    <a:latin typeface="Cambria Math"/>
                                  </a:rPr>
                                </m:ctrlPr>
                              </m:fPr>
                              <m:num>
                                <m:r>
                                  <a:rPr lang="en-US" sz="1200" b="1" i="1">
                                    <a:solidFill>
                                      <a:srgbClr val="0070C0"/>
                                    </a:solidFill>
                                    <a:latin typeface="Cambria Math"/>
                                  </a:rPr>
                                  <m:t>𝒅𝒕</m:t>
                                </m:r>
                              </m:num>
                              <m:den>
                                <m:sSub>
                                  <m:sSubPr>
                                    <m:ctrlPr>
                                      <a:rPr lang="en-US" sz="1200" b="1" i="1">
                                        <a:solidFill>
                                          <a:srgbClr val="0070C0"/>
                                        </a:solidFill>
                                        <a:latin typeface="Cambria Math"/>
                                      </a:rPr>
                                    </m:ctrlPr>
                                  </m:sSubPr>
                                  <m:e>
                                    <m:r>
                                      <a:rPr lang="en-US" sz="1200" b="1" i="1">
                                        <a:solidFill>
                                          <a:srgbClr val="0070C0"/>
                                        </a:solidFill>
                                        <a:latin typeface="Cambria Math"/>
                                      </a:rPr>
                                      <m:t>𝝉</m:t>
                                    </m:r>
                                  </m:e>
                                  <m:sub>
                                    <m:r>
                                      <a:rPr lang="en-US" sz="1200" b="1" i="1">
                                        <a:solidFill>
                                          <a:srgbClr val="0070C0"/>
                                        </a:solidFill>
                                        <a:latin typeface="Cambria Math"/>
                                      </a:rPr>
                                      <m:t>𝑪𝒂</m:t>
                                    </m:r>
                                  </m:sub>
                                </m:sSub>
                              </m:den>
                            </m:f>
                          </m:e>
                        </m:d>
                      </m:oMath>
                    </m:oMathPara>
                  </a14:m>
                  <a:endParaRPr lang="en-US" sz="1200" b="1" dirty="0" smtClean="0">
                    <a:solidFill>
                      <a:srgbClr val="0070C0"/>
                    </a:solidFill>
                  </a:endParaRPr>
                </a:p>
                <a:p>
                  <a:endParaRPr lang="en-US" sz="1200" b="1" dirty="0">
                    <a:solidFill>
                      <a:srgbClr val="0070C0"/>
                    </a:solidFill>
                  </a:endParaRPr>
                </a:p>
                <a:p>
                  <a:pPr/>
                  <a14:m>
                    <m:oMathPara xmlns:m="http://schemas.openxmlformats.org/officeDocument/2006/math">
                      <m:oMathParaPr>
                        <m:jc m:val="left"/>
                      </m:oMathParaPr>
                      <m:oMath xmlns:m="http://schemas.openxmlformats.org/officeDocument/2006/math">
                        <m:sSub>
                          <m:sSubPr>
                            <m:ctrlPr>
                              <a:rPr lang="en-US" sz="1200" b="1" i="1">
                                <a:solidFill>
                                  <a:srgbClr val="0070C0"/>
                                </a:solidFill>
                                <a:latin typeface="Cambria Math"/>
                              </a:rPr>
                            </m:ctrlPr>
                          </m:sSubPr>
                          <m:e>
                            <m:r>
                              <a:rPr lang="en-US" sz="1200" b="1" i="1">
                                <a:solidFill>
                                  <a:srgbClr val="0070C0"/>
                                </a:solidFill>
                                <a:latin typeface="Cambria Math"/>
                              </a:rPr>
                              <m:t>𝑰</m:t>
                            </m:r>
                          </m:e>
                          <m:sub>
                            <m:r>
                              <a:rPr lang="en-US" sz="1200" b="1" i="1">
                                <a:solidFill>
                                  <a:srgbClr val="0070C0"/>
                                </a:solidFill>
                                <a:latin typeface="Cambria Math"/>
                              </a:rPr>
                              <m:t>𝒔𝒚𝒏</m:t>
                            </m:r>
                          </m:sub>
                        </m:sSub>
                        <m:r>
                          <a:rPr lang="en-US" sz="1200" b="1" i="1">
                            <a:solidFill>
                              <a:srgbClr val="0070C0"/>
                            </a:solidFill>
                            <a:latin typeface="Cambria Math"/>
                          </a:rPr>
                          <m:t>=</m:t>
                        </m:r>
                        <m:sSub>
                          <m:sSubPr>
                            <m:ctrlPr>
                              <a:rPr lang="en-US" sz="1200" b="1" i="1">
                                <a:solidFill>
                                  <a:srgbClr val="0070C0"/>
                                </a:solidFill>
                                <a:latin typeface="Cambria Math"/>
                              </a:rPr>
                            </m:ctrlPr>
                          </m:sSubPr>
                          <m:e>
                            <m:r>
                              <a:rPr lang="en-US" sz="1200" b="1" i="1">
                                <a:solidFill>
                                  <a:srgbClr val="0070C0"/>
                                </a:solidFill>
                                <a:latin typeface="Cambria Math"/>
                              </a:rPr>
                              <m:t>𝒈</m:t>
                            </m:r>
                          </m:e>
                          <m:sub>
                            <m:r>
                              <a:rPr lang="en-US" sz="1200" b="1" i="1">
                                <a:solidFill>
                                  <a:srgbClr val="0070C0"/>
                                </a:solidFill>
                                <a:latin typeface="Cambria Math"/>
                              </a:rPr>
                              <m:t>𝒔𝒚𝒏</m:t>
                            </m:r>
                          </m:sub>
                        </m:sSub>
                        <m:r>
                          <a:rPr lang="en-US" sz="1200" b="1" i="1">
                            <a:solidFill>
                              <a:srgbClr val="0070C0"/>
                            </a:solidFill>
                            <a:latin typeface="Cambria Math"/>
                          </a:rPr>
                          <m:t>𝑷𝑺𝑮</m:t>
                        </m:r>
                        <m:d>
                          <m:dPr>
                            <m:ctrlPr>
                              <a:rPr lang="en-US" sz="1200" b="1" i="1">
                                <a:solidFill>
                                  <a:srgbClr val="0070C0"/>
                                </a:solidFill>
                                <a:latin typeface="Cambria Math"/>
                              </a:rPr>
                            </m:ctrlPr>
                          </m:dPr>
                          <m:e>
                            <m:r>
                              <a:rPr lang="en-US" sz="1200" b="1" i="1">
                                <a:solidFill>
                                  <a:srgbClr val="0070C0"/>
                                </a:solidFill>
                                <a:latin typeface="Cambria Math"/>
                              </a:rPr>
                              <m:t>𝒕</m:t>
                            </m:r>
                          </m:e>
                        </m:d>
                        <m:d>
                          <m:dPr>
                            <m:ctrlPr>
                              <a:rPr lang="en-US" sz="1200" b="1" i="1">
                                <a:solidFill>
                                  <a:srgbClr val="0070C0"/>
                                </a:solidFill>
                                <a:latin typeface="Cambria Math"/>
                              </a:rPr>
                            </m:ctrlPr>
                          </m:dPr>
                          <m:e>
                            <m:sSub>
                              <m:sSubPr>
                                <m:ctrlPr>
                                  <a:rPr lang="en-US" sz="1200" b="1" i="1">
                                    <a:solidFill>
                                      <a:srgbClr val="0070C0"/>
                                    </a:solidFill>
                                    <a:latin typeface="Cambria Math"/>
                                  </a:rPr>
                                </m:ctrlPr>
                              </m:sSubPr>
                              <m:e>
                                <m:r>
                                  <a:rPr lang="en-US" sz="1200" b="1" i="1">
                                    <a:solidFill>
                                      <a:srgbClr val="0070C0"/>
                                    </a:solidFill>
                                    <a:latin typeface="Cambria Math"/>
                                  </a:rPr>
                                  <m:t>𝑬</m:t>
                                </m:r>
                              </m:e>
                              <m:sub>
                                <m:r>
                                  <a:rPr lang="en-US" sz="1200" b="1" i="1">
                                    <a:solidFill>
                                      <a:srgbClr val="0070C0"/>
                                    </a:solidFill>
                                    <a:latin typeface="Cambria Math"/>
                                  </a:rPr>
                                  <m:t>𝒔𝒚𝒏</m:t>
                                </m:r>
                              </m:sub>
                            </m:sSub>
                            <m:r>
                              <a:rPr lang="en-US" sz="1200" b="1" i="1">
                                <a:solidFill>
                                  <a:srgbClr val="0070C0"/>
                                </a:solidFill>
                                <a:latin typeface="Cambria Math"/>
                              </a:rPr>
                              <m:t>−</m:t>
                            </m:r>
                            <m:r>
                              <a:rPr lang="en-US" sz="1200" b="1" i="1">
                                <a:solidFill>
                                  <a:srgbClr val="0070C0"/>
                                </a:solidFill>
                                <a:latin typeface="Cambria Math"/>
                              </a:rPr>
                              <m:t>𝑽</m:t>
                            </m:r>
                          </m:e>
                        </m:d>
                      </m:oMath>
                    </m:oMathPara>
                  </a14:m>
                  <a:endParaRPr lang="en-US" sz="1200" b="1" dirty="0" smtClean="0">
                    <a:solidFill>
                      <a:srgbClr val="0070C0"/>
                    </a:solidFill>
                  </a:endParaRPr>
                </a:p>
                <a:p>
                  <a:endParaRPr lang="en-US" sz="1200" b="1" dirty="0">
                    <a:solidFill>
                      <a:srgbClr val="0070C0"/>
                    </a:solidFill>
                  </a:endParaRPr>
                </a:p>
                <a:p>
                  <a:pPr/>
                  <a14:m>
                    <m:oMathPara xmlns:m="http://schemas.openxmlformats.org/officeDocument/2006/math">
                      <m:oMathParaPr>
                        <m:jc m:val="left"/>
                      </m:oMathParaPr>
                      <m:oMath xmlns:m="http://schemas.openxmlformats.org/officeDocument/2006/math">
                        <m:sSub>
                          <m:sSubPr>
                            <m:ctrlPr>
                              <a:rPr lang="en-US" sz="1200" b="1" i="1">
                                <a:solidFill>
                                  <a:srgbClr val="0070C0"/>
                                </a:solidFill>
                                <a:latin typeface="Cambria Math"/>
                              </a:rPr>
                            </m:ctrlPr>
                          </m:sSubPr>
                          <m:e>
                            <m:r>
                              <a:rPr lang="en-US" sz="1200" b="1" i="1">
                                <a:solidFill>
                                  <a:srgbClr val="0070C0"/>
                                </a:solidFill>
                                <a:latin typeface="Cambria Math"/>
                              </a:rPr>
                              <m:t>𝑰</m:t>
                            </m:r>
                          </m:e>
                          <m:sub>
                            <m:r>
                              <a:rPr lang="en-US" sz="1200" b="1" i="1">
                                <a:solidFill>
                                  <a:srgbClr val="0070C0"/>
                                </a:solidFill>
                                <a:latin typeface="Cambria Math"/>
                              </a:rPr>
                              <m:t>𝒍𝒆𝒂𝒌</m:t>
                            </m:r>
                          </m:sub>
                        </m:sSub>
                        <m:r>
                          <a:rPr lang="en-US" sz="1200" b="1" i="1">
                            <a:solidFill>
                              <a:srgbClr val="0070C0"/>
                            </a:solidFill>
                            <a:latin typeface="Cambria Math"/>
                          </a:rPr>
                          <m:t>=</m:t>
                        </m:r>
                        <m:sSub>
                          <m:sSubPr>
                            <m:ctrlPr>
                              <a:rPr lang="en-US" sz="1200" b="1" i="1">
                                <a:solidFill>
                                  <a:srgbClr val="0070C0"/>
                                </a:solidFill>
                                <a:latin typeface="Cambria Math"/>
                              </a:rPr>
                            </m:ctrlPr>
                          </m:sSubPr>
                          <m:e>
                            <m:r>
                              <a:rPr lang="en-US" sz="1200" b="1" i="1">
                                <a:solidFill>
                                  <a:srgbClr val="0070C0"/>
                                </a:solidFill>
                                <a:latin typeface="Cambria Math"/>
                              </a:rPr>
                              <m:t>𝒈</m:t>
                            </m:r>
                          </m:e>
                          <m:sub>
                            <m:r>
                              <a:rPr lang="en-US" sz="1200" b="1" i="1">
                                <a:solidFill>
                                  <a:srgbClr val="0070C0"/>
                                </a:solidFill>
                                <a:latin typeface="Cambria Math"/>
                              </a:rPr>
                              <m:t>𝒍𝒆𝒂𝒌</m:t>
                            </m:r>
                          </m:sub>
                        </m:sSub>
                        <m:d>
                          <m:dPr>
                            <m:ctrlPr>
                              <a:rPr lang="en-US" sz="1200" b="1" i="1">
                                <a:solidFill>
                                  <a:srgbClr val="0070C0"/>
                                </a:solidFill>
                                <a:latin typeface="Cambria Math"/>
                              </a:rPr>
                            </m:ctrlPr>
                          </m:dPr>
                          <m:e>
                            <m:sSub>
                              <m:sSubPr>
                                <m:ctrlPr>
                                  <a:rPr lang="en-US" sz="1200" b="1" i="1">
                                    <a:solidFill>
                                      <a:srgbClr val="0070C0"/>
                                    </a:solidFill>
                                    <a:latin typeface="Cambria Math"/>
                                  </a:rPr>
                                </m:ctrlPr>
                              </m:sSubPr>
                              <m:e>
                                <m:r>
                                  <a:rPr lang="en-US" sz="1200" b="1" i="1">
                                    <a:solidFill>
                                      <a:srgbClr val="0070C0"/>
                                    </a:solidFill>
                                    <a:latin typeface="Cambria Math"/>
                                  </a:rPr>
                                  <m:t>𝑽</m:t>
                                </m:r>
                                <m:r>
                                  <a:rPr lang="en-US" sz="1200" b="1" i="1">
                                    <a:solidFill>
                                      <a:srgbClr val="0070C0"/>
                                    </a:solidFill>
                                    <a:latin typeface="Cambria Math"/>
                                  </a:rPr>
                                  <m:t>−</m:t>
                                </m:r>
                                <m:r>
                                  <a:rPr lang="en-US" sz="1200" b="1" i="1">
                                    <a:solidFill>
                                      <a:srgbClr val="0070C0"/>
                                    </a:solidFill>
                                    <a:latin typeface="Cambria Math"/>
                                  </a:rPr>
                                  <m:t>𝑬</m:t>
                                </m:r>
                              </m:e>
                              <m:sub>
                                <m:r>
                                  <a:rPr lang="en-US" sz="1200" b="1" i="1">
                                    <a:solidFill>
                                      <a:srgbClr val="0070C0"/>
                                    </a:solidFill>
                                    <a:latin typeface="Cambria Math"/>
                                  </a:rPr>
                                  <m:t>𝒍𝒆𝒂𝒌</m:t>
                                </m:r>
                              </m:sub>
                            </m:sSub>
                          </m:e>
                        </m:d>
                      </m:oMath>
                    </m:oMathPara>
                  </a14:m>
                  <a:endParaRPr lang="en-US" sz="1200" b="1" dirty="0" smtClean="0">
                    <a:solidFill>
                      <a:srgbClr val="0070C0"/>
                    </a:solidFill>
                  </a:endParaRPr>
                </a:p>
                <a:p>
                  <a:endParaRPr lang="en-US" sz="1200" b="1" dirty="0">
                    <a:solidFill>
                      <a:srgbClr val="0070C0"/>
                    </a:solidFill>
                  </a:endParaRPr>
                </a:p>
                <a:p>
                  <a:pPr/>
                  <a14:m>
                    <m:oMathPara xmlns:m="http://schemas.openxmlformats.org/officeDocument/2006/math">
                      <m:oMathParaPr>
                        <m:jc m:val="left"/>
                      </m:oMathParaPr>
                      <m:oMath xmlns:m="http://schemas.openxmlformats.org/officeDocument/2006/math">
                        <m:sSub>
                          <m:sSubPr>
                            <m:ctrlPr>
                              <a:rPr lang="en-US" sz="1200" b="1" i="1">
                                <a:solidFill>
                                  <a:srgbClr val="0070C0"/>
                                </a:solidFill>
                                <a:latin typeface="Cambria Math"/>
                              </a:rPr>
                            </m:ctrlPr>
                          </m:sSubPr>
                          <m:e>
                            <m:r>
                              <a:rPr lang="en-US" sz="1200" b="1" i="1">
                                <a:solidFill>
                                  <a:srgbClr val="0070C0"/>
                                </a:solidFill>
                                <a:latin typeface="Cambria Math"/>
                              </a:rPr>
                              <m:t>𝝉</m:t>
                            </m:r>
                          </m:e>
                          <m:sub>
                            <m:r>
                              <a:rPr lang="en-US" sz="1200" b="1" i="1">
                                <a:solidFill>
                                  <a:srgbClr val="0070C0"/>
                                </a:solidFill>
                                <a:latin typeface="Cambria Math"/>
                              </a:rPr>
                              <m:t>𝒔</m:t>
                            </m:r>
                          </m:sub>
                        </m:sSub>
                        <m:f>
                          <m:fPr>
                            <m:ctrlPr>
                              <a:rPr lang="en-US" sz="1200" b="1" i="1">
                                <a:solidFill>
                                  <a:srgbClr val="0070C0"/>
                                </a:solidFill>
                                <a:latin typeface="Cambria Math"/>
                              </a:rPr>
                            </m:ctrlPr>
                          </m:fPr>
                          <m:num>
                            <m:r>
                              <a:rPr lang="en-US" sz="1200" b="1" i="1">
                                <a:solidFill>
                                  <a:srgbClr val="0070C0"/>
                                </a:solidFill>
                                <a:latin typeface="Cambria Math"/>
                              </a:rPr>
                              <m:t>𝒅𝒈</m:t>
                            </m:r>
                          </m:num>
                          <m:den>
                            <m:r>
                              <a:rPr lang="en-US" sz="1200" b="1" i="1">
                                <a:solidFill>
                                  <a:srgbClr val="0070C0"/>
                                </a:solidFill>
                                <a:latin typeface="Cambria Math"/>
                              </a:rPr>
                              <m:t>𝒅𝒕</m:t>
                            </m:r>
                          </m:den>
                        </m:f>
                        <m:r>
                          <a:rPr lang="en-US" sz="1200" b="1" i="1">
                            <a:solidFill>
                              <a:srgbClr val="0070C0"/>
                            </a:solidFill>
                            <a:latin typeface="Cambria Math"/>
                          </a:rPr>
                          <m:t>=−</m:t>
                        </m:r>
                        <m:r>
                          <a:rPr lang="en-US" sz="1200" b="1" i="1">
                            <a:solidFill>
                              <a:srgbClr val="0070C0"/>
                            </a:solidFill>
                            <a:latin typeface="Cambria Math"/>
                          </a:rPr>
                          <m:t>𝒈</m:t>
                        </m:r>
                      </m:oMath>
                    </m:oMathPara>
                  </a14:m>
                  <a:endParaRPr lang="en-US" sz="1200" b="1" dirty="0" smtClean="0">
                    <a:solidFill>
                      <a:srgbClr val="0070C0"/>
                    </a:solidFill>
                  </a:endParaRPr>
                </a:p>
                <a:p>
                  <a:endParaRPr lang="en-US" sz="1200" b="1" dirty="0">
                    <a:solidFill>
                      <a:srgbClr val="0070C0"/>
                    </a:solidFill>
                  </a:endParaRPr>
                </a:p>
                <a:p>
                  <a:pPr/>
                  <a14:m>
                    <m:oMathPara xmlns:m="http://schemas.openxmlformats.org/officeDocument/2006/math">
                      <m:oMathParaPr>
                        <m:jc m:val="left"/>
                      </m:oMathParaPr>
                      <m:oMath xmlns:m="http://schemas.openxmlformats.org/officeDocument/2006/math">
                        <m:r>
                          <a:rPr lang="en-US" sz="1200" b="1" i="1">
                            <a:solidFill>
                              <a:srgbClr val="0070C0"/>
                            </a:solidFill>
                            <a:latin typeface="Cambria Math"/>
                          </a:rPr>
                          <m:t>𝒈</m:t>
                        </m:r>
                        <m:r>
                          <a:rPr lang="en-US" sz="1200" b="1" i="1">
                            <a:solidFill>
                              <a:srgbClr val="0070C0"/>
                            </a:solidFill>
                            <a:latin typeface="Cambria Math"/>
                          </a:rPr>
                          <m:t>←</m:t>
                        </m:r>
                        <m:r>
                          <a:rPr lang="en-US" sz="1200" b="1" i="1">
                            <a:solidFill>
                              <a:srgbClr val="0070C0"/>
                            </a:solidFill>
                            <a:latin typeface="Cambria Math"/>
                          </a:rPr>
                          <m:t>𝒈</m:t>
                        </m:r>
                        <m:r>
                          <a:rPr lang="en-US" sz="1200" b="1" i="1">
                            <a:solidFill>
                              <a:srgbClr val="0070C0"/>
                            </a:solidFill>
                            <a:latin typeface="Cambria Math"/>
                          </a:rPr>
                          <m:t>+</m:t>
                        </m:r>
                        <m:sSub>
                          <m:sSubPr>
                            <m:ctrlPr>
                              <a:rPr lang="en-US" sz="1200" b="1" i="1">
                                <a:solidFill>
                                  <a:srgbClr val="0070C0"/>
                                </a:solidFill>
                                <a:latin typeface="Cambria Math"/>
                              </a:rPr>
                            </m:ctrlPr>
                          </m:sSubPr>
                          <m:e>
                            <m:r>
                              <a:rPr lang="en-US" sz="1200" b="1" i="1">
                                <a:solidFill>
                                  <a:srgbClr val="0070C0"/>
                                </a:solidFill>
                                <a:latin typeface="Cambria Math"/>
                              </a:rPr>
                              <m:t>𝒘</m:t>
                            </m:r>
                          </m:e>
                          <m:sub>
                            <m:r>
                              <a:rPr lang="en-US" sz="1200" b="1" i="1">
                                <a:solidFill>
                                  <a:srgbClr val="0070C0"/>
                                </a:solidFill>
                                <a:latin typeface="Cambria Math"/>
                              </a:rPr>
                              <m:t>𝒊</m:t>
                            </m:r>
                            <m:r>
                              <a:rPr lang="en-US" sz="1200" b="1" i="1">
                                <a:solidFill>
                                  <a:srgbClr val="0070C0"/>
                                </a:solidFill>
                                <a:latin typeface="Cambria Math"/>
                              </a:rPr>
                              <m:t> </m:t>
                            </m:r>
                          </m:sub>
                        </m:sSub>
                        <m:r>
                          <a:rPr lang="en-US" sz="1200" b="1" i="1">
                            <a:solidFill>
                              <a:srgbClr val="0070C0"/>
                            </a:solidFill>
                            <a:latin typeface="Cambria Math"/>
                          </a:rPr>
                          <m:t>𝐮𝐩𝐨𝐧</m:t>
                        </m:r>
                        <m:r>
                          <a:rPr lang="en-US" sz="1200" b="1">
                            <a:solidFill>
                              <a:srgbClr val="0070C0"/>
                            </a:solidFill>
                            <a:latin typeface="Cambria Math"/>
                          </a:rPr>
                          <m:t> </m:t>
                        </m:r>
                        <m:r>
                          <a:rPr lang="en-US" sz="1200" b="1" i="1">
                            <a:solidFill>
                              <a:srgbClr val="0070C0"/>
                            </a:solidFill>
                            <a:latin typeface="Cambria Math"/>
                          </a:rPr>
                          <m:t>𝐬𝐩𝐢𝐤𝐞</m:t>
                        </m:r>
                        <m:r>
                          <a:rPr lang="en-US" sz="1200" b="1">
                            <a:solidFill>
                              <a:srgbClr val="0070C0"/>
                            </a:solidFill>
                            <a:latin typeface="Cambria Math"/>
                          </a:rPr>
                          <m:t> </m:t>
                        </m:r>
                        <m:r>
                          <a:rPr lang="en-US" sz="1200" b="1" i="1">
                            <a:solidFill>
                              <a:srgbClr val="0070C0"/>
                            </a:solidFill>
                            <a:latin typeface="Cambria Math"/>
                          </a:rPr>
                          <m:t>𝐚𝐫𝐫𝐢𝐯𝐢𝐧𝐠</m:t>
                        </m:r>
                        <m:r>
                          <a:rPr lang="en-US" sz="1200" b="1">
                            <a:solidFill>
                              <a:srgbClr val="0070C0"/>
                            </a:solidFill>
                            <a:latin typeface="Cambria Math"/>
                          </a:rPr>
                          <m:t> </m:t>
                        </m:r>
                        <m:r>
                          <a:rPr lang="en-US" sz="1200" b="1" i="1">
                            <a:solidFill>
                              <a:srgbClr val="0070C0"/>
                            </a:solidFill>
                            <a:latin typeface="Cambria Math"/>
                          </a:rPr>
                          <m:t>𝐚𝐭</m:t>
                        </m:r>
                        <m:r>
                          <a:rPr lang="en-US" sz="1200" b="1">
                            <a:solidFill>
                              <a:srgbClr val="0070C0"/>
                            </a:solidFill>
                            <a:latin typeface="Cambria Math"/>
                          </a:rPr>
                          <m:t> </m:t>
                        </m:r>
                        <m:r>
                          <a:rPr lang="en-US" sz="1200" b="1" i="1">
                            <a:solidFill>
                              <a:srgbClr val="0070C0"/>
                            </a:solidFill>
                            <a:latin typeface="Cambria Math"/>
                          </a:rPr>
                          <m:t>𝐬𝐲𝐧𝐚𝐩𝐬𝐞</m:t>
                        </m:r>
                        <m:r>
                          <a:rPr lang="en-US" sz="1200" b="1">
                            <a:solidFill>
                              <a:srgbClr val="0070C0"/>
                            </a:solidFill>
                            <a:latin typeface="Cambria Math"/>
                          </a:rPr>
                          <m:t> </m:t>
                        </m:r>
                        <m:r>
                          <a:rPr lang="en-US" sz="1200" b="1" i="1">
                            <a:solidFill>
                              <a:srgbClr val="0070C0"/>
                            </a:solidFill>
                            <a:latin typeface="Cambria Math"/>
                          </a:rPr>
                          <m:t>𝐢</m:t>
                        </m:r>
                      </m:oMath>
                    </m:oMathPara>
                  </a14:m>
                  <a:endParaRPr lang="en-US" sz="1200" b="1" dirty="0">
                    <a:solidFill>
                      <a:srgbClr val="0070C0"/>
                    </a:solidFill>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4512609" y="1340867"/>
                  <a:ext cx="4028508" cy="6034068"/>
                </a:xfrm>
                <a:prstGeom prst="rect">
                  <a:avLst/>
                </a:prstGeom>
                <a:blipFill rotWithShape="1">
                  <a:blip r:embed="rId3"/>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372243893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480068" cy="6858000"/>
          </a:xfrm>
          <a:prstGeom prst="rect">
            <a:avLst/>
          </a:prstGeom>
          <a:gradFill>
            <a:gsLst>
              <a:gs pos="0">
                <a:srgbClr val="005EA4"/>
              </a:gs>
              <a:gs pos="100000">
                <a:schemeClr val="accent1">
                  <a:tint val="44500"/>
                  <a:satMod val="160000"/>
                </a:schemeClr>
              </a:gs>
              <a:gs pos="100000">
                <a:schemeClr val="accent1">
                  <a:tint val="23500"/>
                  <a:satMod val="160000"/>
                </a:schemeClr>
              </a:gs>
            </a:gsLst>
            <a:lin ang="10800000" scaled="1"/>
          </a:gradFill>
        </p:spPr>
        <p:txBody>
          <a:bodyPr vert="wordArtVert" wrap="square" rtlCol="0">
            <a:spAutoFit/>
          </a:bodyPr>
          <a:lstStyle/>
          <a:p>
            <a:r>
              <a:rPr lang="en-US" sz="1400" b="1" dirty="0" smtClean="0">
                <a:ln w="18415" cmpd="sng">
                  <a:noFill/>
                  <a:prstDash val="solid"/>
                </a:ln>
                <a:gradFill flip="none" rotWithShape="1">
                  <a:gsLst>
                    <a:gs pos="0">
                      <a:srgbClr val="0065B0"/>
                    </a:gs>
                    <a:gs pos="100000">
                      <a:schemeClr val="accent1">
                        <a:tint val="44500"/>
                        <a:satMod val="160000"/>
                      </a:schemeClr>
                    </a:gs>
                    <a:gs pos="100000">
                      <a:schemeClr val="accent1">
                        <a:tint val="23500"/>
                        <a:satMod val="160000"/>
                      </a:schemeClr>
                    </a:gs>
                  </a:gsLst>
                  <a:lin ang="10800000" scaled="1"/>
                  <a:tileRect/>
                </a:gradFill>
                <a:latin typeface="Arial Black" pitchFamily="34" charset="0"/>
              </a:rPr>
              <a:t>BRAIN COMPUTANIONAL LAB</a:t>
            </a:r>
            <a:endParaRPr lang="en-US" sz="1400" b="1" dirty="0">
              <a:ln w="18415" cmpd="sng">
                <a:noFill/>
                <a:prstDash val="solid"/>
              </a:ln>
              <a:gradFill flip="none" rotWithShape="1">
                <a:gsLst>
                  <a:gs pos="0">
                    <a:srgbClr val="0065B0"/>
                  </a:gs>
                  <a:gs pos="100000">
                    <a:schemeClr val="accent1">
                      <a:tint val="44500"/>
                      <a:satMod val="160000"/>
                    </a:schemeClr>
                  </a:gs>
                  <a:gs pos="100000">
                    <a:schemeClr val="accent1">
                      <a:tint val="23500"/>
                      <a:satMod val="160000"/>
                    </a:schemeClr>
                  </a:gs>
                </a:gsLst>
                <a:lin ang="10800000" scaled="1"/>
                <a:tileRect/>
              </a:gradFill>
              <a:latin typeface="Arial Black" pitchFamily="34" charset="0"/>
            </a:endParaRPr>
          </a:p>
        </p:txBody>
      </p:sp>
      <p:sp>
        <p:nvSpPr>
          <p:cNvPr id="5" name="TextBox 4"/>
          <p:cNvSpPr txBox="1"/>
          <p:nvPr/>
        </p:nvSpPr>
        <p:spPr>
          <a:xfrm>
            <a:off x="8663932" y="0"/>
            <a:ext cx="480068" cy="6858000"/>
          </a:xfrm>
          <a:prstGeom prst="rect">
            <a:avLst/>
          </a:prstGeom>
          <a:gradFill flip="none" rotWithShape="1">
            <a:gsLst>
              <a:gs pos="0">
                <a:srgbClr val="005EA4"/>
              </a:gs>
              <a:gs pos="100000">
                <a:schemeClr val="accent1">
                  <a:tint val="44500"/>
                  <a:satMod val="160000"/>
                </a:schemeClr>
              </a:gs>
              <a:gs pos="100000">
                <a:schemeClr val="accent1">
                  <a:tint val="23500"/>
                  <a:satMod val="160000"/>
                </a:schemeClr>
              </a:gs>
            </a:gsLst>
            <a:lin ang="0" scaled="1"/>
            <a:tileRect/>
          </a:gradFill>
        </p:spPr>
        <p:txBody>
          <a:bodyPr vert="wordArtVert" wrap="square" rtlCol="0">
            <a:spAutoFit/>
          </a:bodyPr>
          <a:lstStyle/>
          <a:p>
            <a:r>
              <a:rPr lang="en-US" sz="1400" dirty="0" smtClean="0">
                <a:ln w="18415" cmpd="sng">
                  <a:noFill/>
                  <a:prstDash val="solid"/>
                </a:ln>
                <a:gradFill flip="none" rotWithShape="1">
                  <a:gsLst>
                    <a:gs pos="0">
                      <a:srgbClr val="0065B0"/>
                    </a:gs>
                    <a:gs pos="100000">
                      <a:schemeClr val="accent1">
                        <a:tint val="44500"/>
                        <a:satMod val="160000"/>
                      </a:schemeClr>
                    </a:gs>
                    <a:gs pos="100000">
                      <a:schemeClr val="accent1">
                        <a:tint val="23500"/>
                        <a:satMod val="160000"/>
                      </a:schemeClr>
                    </a:gs>
                  </a:gsLst>
                  <a:lin ang="10800000" scaled="1"/>
                  <a:tileRect/>
                </a:gradFill>
                <a:latin typeface="Arial Black" pitchFamily="34" charset="0"/>
              </a:rPr>
              <a:t>BIOMEDICAL  ENGINEERING</a:t>
            </a:r>
            <a:endParaRPr lang="en-US" sz="1400" b="1" dirty="0">
              <a:ln w="18415" cmpd="sng">
                <a:noFill/>
                <a:prstDash val="solid"/>
              </a:ln>
              <a:gradFill flip="none" rotWithShape="1">
                <a:gsLst>
                  <a:gs pos="0">
                    <a:srgbClr val="0065B0"/>
                  </a:gs>
                  <a:gs pos="100000">
                    <a:schemeClr val="accent1">
                      <a:tint val="44500"/>
                      <a:satMod val="160000"/>
                    </a:schemeClr>
                  </a:gs>
                  <a:gs pos="100000">
                    <a:schemeClr val="accent1">
                      <a:tint val="23500"/>
                      <a:satMod val="160000"/>
                    </a:schemeClr>
                  </a:gs>
                </a:gsLst>
                <a:lin ang="10800000" scaled="1"/>
                <a:tileRect/>
              </a:gradFill>
              <a:latin typeface="Arial Black" pitchFamily="34" charset="0"/>
            </a:endParaRPr>
          </a:p>
        </p:txBody>
      </p:sp>
      <p:sp>
        <p:nvSpPr>
          <p:cNvPr id="6" name="Title 5"/>
          <p:cNvSpPr>
            <a:spLocks noGrp="1"/>
          </p:cNvSpPr>
          <p:nvPr>
            <p:ph type="title"/>
          </p:nvPr>
        </p:nvSpPr>
        <p:spPr/>
        <p:txBody>
          <a:bodyPr>
            <a:normAutofit fontScale="90000"/>
          </a:bodyPr>
          <a:lstStyle/>
          <a:p>
            <a:r>
              <a:rPr lang="en-US" sz="6000" dirty="0" smtClean="0"/>
              <a:t>Real Human RAIN Activity</a:t>
            </a:r>
            <a:r>
              <a:rPr lang="en-US" dirty="0" smtClean="0"/>
              <a:t/>
            </a:r>
            <a:br>
              <a:rPr lang="en-US" dirty="0" smtClean="0"/>
            </a:br>
            <a:r>
              <a:rPr lang="en-US" sz="1400" dirty="0" smtClean="0"/>
              <a:t>                        </a:t>
            </a:r>
            <a:r>
              <a:rPr lang="en-US" sz="1300" dirty="0" smtClean="0"/>
              <a:t>(Recurrent Asynchronous Irregular Non-linear)    </a:t>
            </a:r>
            <a:endParaRPr lang="en-US" sz="1300" dirty="0"/>
          </a:p>
        </p:txBody>
      </p:sp>
      <p:sp>
        <p:nvSpPr>
          <p:cNvPr id="7" name="Content Placeholder 6"/>
          <p:cNvSpPr>
            <a:spLocks noGrp="1"/>
          </p:cNvSpPr>
          <p:nvPr>
            <p:ph idx="1"/>
          </p:nvPr>
        </p:nvSpPr>
        <p:spPr>
          <a:xfrm>
            <a:off x="497434" y="1592885"/>
            <a:ext cx="8229600" cy="4525963"/>
          </a:xfrm>
          <a:solidFill>
            <a:schemeClr val="tx1"/>
          </a:solidFill>
        </p:spPr>
        <p:txBody>
          <a:bodyPr/>
          <a:lstStyle/>
          <a:p>
            <a:endParaRPr lang="en-US" dirty="0"/>
          </a:p>
        </p:txBody>
      </p:sp>
      <p:grpSp>
        <p:nvGrpSpPr>
          <p:cNvPr id="8" name="Group 7"/>
          <p:cNvGrpSpPr/>
          <p:nvPr/>
        </p:nvGrpSpPr>
        <p:grpSpPr>
          <a:xfrm>
            <a:off x="610477" y="1552651"/>
            <a:ext cx="8123867" cy="5060290"/>
            <a:chOff x="-108533" y="1143000"/>
            <a:chExt cx="9271583" cy="5715000"/>
          </a:xfrm>
          <a:solidFill>
            <a:schemeClr val="tx1"/>
          </a:solidFill>
        </p:grpSpPr>
        <p:sp>
          <p:nvSpPr>
            <p:cNvPr id="9" name="Text Box 4"/>
            <p:cNvSpPr txBox="1">
              <a:spLocks noChangeArrowheads="1"/>
            </p:cNvSpPr>
            <p:nvPr/>
          </p:nvSpPr>
          <p:spPr bwMode="auto">
            <a:xfrm>
              <a:off x="-108533" y="6379349"/>
              <a:ext cx="2286000" cy="255587"/>
            </a:xfrm>
            <a:prstGeom prst="rect">
              <a:avLst/>
            </a:prstGeom>
            <a:solidFill>
              <a:srgbClr val="005EA4"/>
            </a:solidFill>
            <a:ln w="9525">
              <a:noFill/>
              <a:round/>
              <a:headEnd/>
              <a:tailEnd/>
            </a:ln>
            <a:effectLst/>
          </p:spPr>
          <p:txBody>
            <a:bodyPr lIns="0" tIns="0" rIns="0" bIns="0"/>
            <a:lstStyle/>
            <a:p>
              <a:pPr algn="ctr">
                <a:tabLst>
                  <a:tab pos="723900" algn="l"/>
                  <a:tab pos="1447800" algn="l"/>
                  <a:tab pos="2171700" algn="l"/>
                  <a:tab pos="2895600" algn="l"/>
                  <a:tab pos="3619500" algn="l"/>
                </a:tabLst>
              </a:pPr>
              <a:r>
                <a:rPr lang="en-GB" sz="900" b="1" dirty="0" smtClean="0">
                  <a:latin typeface="Arial" charset="0"/>
                  <a:ea typeface="msgothic" charset="0"/>
                  <a:cs typeface="msgothic" charset="0"/>
                </a:rPr>
                <a:t>(Data from I Fried lab, UCLA)</a:t>
              </a:r>
              <a:endParaRPr lang="en-GB" sz="900" b="1" dirty="0">
                <a:latin typeface="Arial" charset="0"/>
                <a:ea typeface="msgothic" charset="0"/>
                <a:cs typeface="msgothic" charset="0"/>
              </a:endParaRPr>
            </a:p>
          </p:txBody>
        </p:sp>
        <p:grpSp>
          <p:nvGrpSpPr>
            <p:cNvPr id="10" name="Group 34"/>
            <p:cNvGrpSpPr/>
            <p:nvPr/>
          </p:nvGrpSpPr>
          <p:grpSpPr>
            <a:xfrm>
              <a:off x="3733801" y="4802041"/>
              <a:ext cx="4800601" cy="2055959"/>
              <a:chOff x="3352800" y="1447800"/>
              <a:chExt cx="5626100" cy="2409497"/>
            </a:xfrm>
            <a:grpFill/>
          </p:grpSpPr>
          <p:pic>
            <p:nvPicPr>
              <p:cNvPr id="29" name="Picture 2"/>
              <p:cNvPicPr>
                <a:picLocks noChangeAspect="1" noChangeArrowheads="1"/>
              </p:cNvPicPr>
              <p:nvPr/>
            </p:nvPicPr>
            <p:blipFill>
              <a:blip r:embed="rId3" cstate="print"/>
              <a:srcRect/>
              <a:stretch>
                <a:fillRect/>
              </a:stretch>
            </p:blipFill>
            <p:spPr bwMode="auto">
              <a:xfrm>
                <a:off x="3352800" y="1447800"/>
                <a:ext cx="2981325" cy="2409497"/>
              </a:xfrm>
              <a:prstGeom prst="rect">
                <a:avLst/>
              </a:prstGeom>
              <a:grpFill/>
              <a:ln w="9525">
                <a:noFill/>
                <a:miter lim="800000"/>
                <a:headEnd/>
                <a:tailEnd/>
              </a:ln>
              <a:effectLst/>
            </p:spPr>
          </p:pic>
          <p:pic>
            <p:nvPicPr>
              <p:cNvPr id="30" name="Picture 29" descr="EntorhinalCortex.jpg"/>
              <p:cNvPicPr>
                <a:picLocks noChangeAspect="1"/>
              </p:cNvPicPr>
              <p:nvPr/>
            </p:nvPicPr>
            <p:blipFill>
              <a:blip r:embed="rId4" cstate="print">
                <a:clrChange>
                  <a:clrFrom>
                    <a:srgbClr val="FFFFFF"/>
                  </a:clrFrom>
                  <a:clrTo>
                    <a:srgbClr val="FFFFFF">
                      <a:alpha val="0"/>
                    </a:srgbClr>
                  </a:clrTo>
                </a:clrChange>
              </a:blip>
              <a:stretch>
                <a:fillRect/>
              </a:stretch>
            </p:blipFill>
            <p:spPr>
              <a:xfrm>
                <a:off x="6553200" y="1524000"/>
                <a:ext cx="2425700" cy="1909687"/>
              </a:xfrm>
              <a:prstGeom prst="rect">
                <a:avLst/>
              </a:prstGeom>
              <a:grpFill/>
            </p:spPr>
          </p:pic>
          <p:cxnSp>
            <p:nvCxnSpPr>
              <p:cNvPr id="31" name="Straight Connector 30"/>
              <p:cNvCxnSpPr/>
              <p:nvPr/>
            </p:nvCxnSpPr>
            <p:spPr bwMode="auto">
              <a:xfrm flipV="1">
                <a:off x="6400800" y="2667000"/>
                <a:ext cx="1447800" cy="609600"/>
              </a:xfrm>
              <a:prstGeom prst="line">
                <a:avLst/>
              </a:prstGeom>
              <a:grpFill/>
              <a:ln w="9525" cap="flat" cmpd="sng" algn="ctr">
                <a:solidFill>
                  <a:schemeClr val="tx1"/>
                </a:solidFill>
                <a:prstDash val="solid"/>
                <a:round/>
                <a:headEnd type="none" w="med" len="med"/>
                <a:tailEnd type="none" w="med" len="med"/>
              </a:ln>
              <a:effectLst/>
            </p:spPr>
          </p:cxnSp>
          <p:cxnSp>
            <p:nvCxnSpPr>
              <p:cNvPr id="32" name="Straight Connector 31"/>
              <p:cNvCxnSpPr/>
              <p:nvPr/>
            </p:nvCxnSpPr>
            <p:spPr bwMode="auto">
              <a:xfrm>
                <a:off x="6400800" y="1981200"/>
                <a:ext cx="1098550" cy="768350"/>
              </a:xfrm>
              <a:prstGeom prst="line">
                <a:avLst/>
              </a:prstGeom>
              <a:grpFill/>
              <a:ln w="9525" cap="flat" cmpd="sng" algn="ctr">
                <a:solidFill>
                  <a:srgbClr val="0000FF"/>
                </a:solidFill>
                <a:prstDash val="solid"/>
                <a:round/>
                <a:headEnd type="none" w="med" len="med"/>
                <a:tailEnd type="none" w="med" len="med"/>
              </a:ln>
              <a:effectLst/>
            </p:spPr>
          </p:cxnSp>
        </p:grpSp>
        <p:grpSp>
          <p:nvGrpSpPr>
            <p:cNvPr id="11" name="Group 26"/>
            <p:cNvGrpSpPr/>
            <p:nvPr/>
          </p:nvGrpSpPr>
          <p:grpSpPr>
            <a:xfrm>
              <a:off x="0" y="1143000"/>
              <a:ext cx="9163050" cy="4128826"/>
              <a:chOff x="-19050" y="2819400"/>
              <a:chExt cx="9163050" cy="4128826"/>
            </a:xfrm>
            <a:grpFill/>
          </p:grpSpPr>
          <p:pic>
            <p:nvPicPr>
              <p:cNvPr id="18" name="Picture 3" descr="C:\Documents and Settings\Goodman\Desktop\exp300_1min.jpg"/>
              <p:cNvPicPr>
                <a:picLocks noChangeAspect="1" noChangeArrowheads="1"/>
              </p:cNvPicPr>
              <p:nvPr/>
            </p:nvPicPr>
            <p:blipFill>
              <a:blip r:embed="rId5" cstate="print"/>
              <a:srcRect l="3038" t="3086" r="9603" b="38963"/>
              <a:stretch>
                <a:fillRect/>
              </a:stretch>
            </p:blipFill>
            <p:spPr bwMode="auto">
              <a:xfrm>
                <a:off x="-19050" y="3276600"/>
                <a:ext cx="8229600" cy="3070860"/>
              </a:xfrm>
              <a:prstGeom prst="rect">
                <a:avLst/>
              </a:prstGeom>
              <a:grpFill/>
            </p:spPr>
          </p:pic>
          <p:pic>
            <p:nvPicPr>
              <p:cNvPr id="19" name="Picture 4" descr="C:\Documents and Settings\Goodman\Desktop\exp300_10min.jpg"/>
              <p:cNvPicPr>
                <a:picLocks noChangeAspect="1" noChangeArrowheads="1"/>
              </p:cNvPicPr>
              <p:nvPr/>
            </p:nvPicPr>
            <p:blipFill>
              <a:blip r:embed="rId6" cstate="print"/>
              <a:srcRect l="90237" b="38487"/>
              <a:stretch>
                <a:fillRect/>
              </a:stretch>
            </p:blipFill>
            <p:spPr bwMode="auto">
              <a:xfrm>
                <a:off x="8222742" y="3105150"/>
                <a:ext cx="921258" cy="3265170"/>
              </a:xfrm>
              <a:prstGeom prst="rect">
                <a:avLst/>
              </a:prstGeom>
              <a:grpFill/>
            </p:spPr>
          </p:pic>
          <p:sp>
            <p:nvSpPr>
              <p:cNvPr id="20" name="Rectangle 19"/>
              <p:cNvSpPr/>
              <p:nvPr/>
            </p:nvSpPr>
            <p:spPr>
              <a:xfrm>
                <a:off x="8258175" y="2819400"/>
                <a:ext cx="797013" cy="461665"/>
              </a:xfrm>
              <a:prstGeom prst="rect">
                <a:avLst/>
              </a:prstGeom>
              <a:grpFill/>
            </p:spPr>
            <p:txBody>
              <a:bodyPr wrap="none">
                <a:spAutoFit/>
              </a:bodyPr>
              <a:lstStyle/>
              <a:p>
                <a:pPr algn="ctr"/>
                <a:r>
                  <a:rPr lang="en-US" sz="1200" b="1" dirty="0" smtClean="0">
                    <a:solidFill>
                      <a:srgbClr val="3333CC"/>
                    </a:solidFill>
                    <a:latin typeface="Arial Narrow" pitchFamily="34" charset="0"/>
                  </a:rPr>
                  <a:t>ISI distrib </a:t>
                </a:r>
              </a:p>
              <a:p>
                <a:pPr algn="ctr"/>
                <a:r>
                  <a:rPr lang="en-US" sz="1200" b="1" dirty="0" smtClean="0">
                    <a:solidFill>
                      <a:srgbClr val="3333CC"/>
                    </a:solidFill>
                    <a:latin typeface="Arial Narrow" pitchFamily="34" charset="0"/>
                  </a:rPr>
                  <a:t>(10 min)</a:t>
                </a:r>
                <a:endParaRPr lang="en-US" sz="1200" dirty="0">
                  <a:solidFill>
                    <a:srgbClr val="000000"/>
                  </a:solidFill>
                  <a:latin typeface="Arial Narrow" pitchFamily="34" charset="0"/>
                </a:endParaRPr>
              </a:p>
            </p:txBody>
          </p:sp>
          <p:sp>
            <p:nvSpPr>
              <p:cNvPr id="21" name="Rectangle 20"/>
              <p:cNvSpPr/>
              <p:nvPr/>
            </p:nvSpPr>
            <p:spPr>
              <a:xfrm>
                <a:off x="7448550" y="2819400"/>
                <a:ext cx="753732" cy="461665"/>
              </a:xfrm>
              <a:prstGeom prst="rect">
                <a:avLst/>
              </a:prstGeom>
              <a:grpFill/>
            </p:spPr>
            <p:txBody>
              <a:bodyPr wrap="none">
                <a:spAutoFit/>
              </a:bodyPr>
              <a:lstStyle/>
              <a:p>
                <a:pPr algn="ctr"/>
                <a:r>
                  <a:rPr lang="en-US" sz="1200" b="1" dirty="0" smtClean="0">
                    <a:solidFill>
                      <a:srgbClr val="3333CC"/>
                    </a:solidFill>
                    <a:latin typeface="Arial Narrow" pitchFamily="34" charset="0"/>
                  </a:rPr>
                  <a:t>Rate</a:t>
                </a:r>
              </a:p>
              <a:p>
                <a:pPr algn="ctr"/>
                <a:r>
                  <a:rPr lang="en-US" sz="1200" b="1" dirty="0" smtClean="0">
                    <a:solidFill>
                      <a:srgbClr val="3333CC"/>
                    </a:solidFill>
                    <a:latin typeface="Arial Narrow" pitchFamily="34" charset="0"/>
                  </a:rPr>
                  <a:t>(cellwise)</a:t>
                </a:r>
                <a:endParaRPr lang="en-US" sz="1200" dirty="0">
                  <a:solidFill>
                    <a:srgbClr val="000000"/>
                  </a:solidFill>
                  <a:latin typeface="Arial Narrow" pitchFamily="34" charset="0"/>
                </a:endParaRPr>
              </a:p>
            </p:txBody>
          </p:sp>
          <p:sp>
            <p:nvSpPr>
              <p:cNvPr id="22" name="Rectangle 21"/>
              <p:cNvSpPr/>
              <p:nvPr/>
            </p:nvSpPr>
            <p:spPr>
              <a:xfrm>
                <a:off x="6534150" y="2819400"/>
                <a:ext cx="893193" cy="461665"/>
              </a:xfrm>
              <a:prstGeom prst="rect">
                <a:avLst/>
              </a:prstGeom>
              <a:grpFill/>
            </p:spPr>
            <p:txBody>
              <a:bodyPr wrap="none">
                <a:spAutoFit/>
              </a:bodyPr>
              <a:lstStyle/>
              <a:p>
                <a:pPr algn="ctr"/>
                <a:r>
                  <a:rPr lang="en-US" sz="1200" b="1" dirty="0" smtClean="0">
                    <a:solidFill>
                      <a:srgbClr val="3333CC"/>
                    </a:solidFill>
                    <a:latin typeface="Arial Narrow" pitchFamily="34" charset="0"/>
                  </a:rPr>
                  <a:t>CV (std/mn)</a:t>
                </a:r>
              </a:p>
              <a:p>
                <a:pPr algn="ctr"/>
                <a:r>
                  <a:rPr lang="en-US" sz="1200" b="1" dirty="0" smtClean="0">
                    <a:solidFill>
                      <a:srgbClr val="3333CC"/>
                    </a:solidFill>
                    <a:latin typeface="Arial Narrow" pitchFamily="34" charset="0"/>
                  </a:rPr>
                  <a:t>(cellwise)</a:t>
                </a:r>
                <a:endParaRPr lang="en-US" sz="1200" dirty="0">
                  <a:solidFill>
                    <a:srgbClr val="000000"/>
                  </a:solidFill>
                  <a:latin typeface="Arial Narrow" pitchFamily="34" charset="0"/>
                </a:endParaRPr>
              </a:p>
            </p:txBody>
          </p:sp>
          <p:sp>
            <p:nvSpPr>
              <p:cNvPr id="23" name="Rectangle 22"/>
              <p:cNvSpPr/>
              <p:nvPr/>
            </p:nvSpPr>
            <p:spPr>
              <a:xfrm>
                <a:off x="2362200" y="6324600"/>
                <a:ext cx="1284327" cy="276999"/>
              </a:xfrm>
              <a:prstGeom prst="rect">
                <a:avLst/>
              </a:prstGeom>
              <a:grpFill/>
            </p:spPr>
            <p:txBody>
              <a:bodyPr wrap="none">
                <a:spAutoFit/>
              </a:bodyPr>
              <a:lstStyle/>
              <a:p>
                <a:pPr algn="ctr"/>
                <a:r>
                  <a:rPr lang="en-US" sz="1200" b="1" dirty="0" smtClean="0">
                    <a:solidFill>
                      <a:srgbClr val="3333CC"/>
                    </a:solidFill>
                    <a:latin typeface="Arial Narrow" pitchFamily="34" charset="0"/>
                  </a:rPr>
                  <a:t>(1 minute window)</a:t>
                </a:r>
                <a:endParaRPr lang="en-US" sz="1200" dirty="0">
                  <a:solidFill>
                    <a:srgbClr val="000000"/>
                  </a:solidFill>
                  <a:latin typeface="Arial Narrow" pitchFamily="34" charset="0"/>
                </a:endParaRPr>
              </a:p>
            </p:txBody>
          </p:sp>
          <p:grpSp>
            <p:nvGrpSpPr>
              <p:cNvPr id="24" name="Group 25"/>
              <p:cNvGrpSpPr/>
              <p:nvPr/>
            </p:nvGrpSpPr>
            <p:grpSpPr>
              <a:xfrm>
                <a:off x="681990" y="4562475"/>
                <a:ext cx="2055754" cy="2385751"/>
                <a:chOff x="701040" y="2352675"/>
                <a:chExt cx="2055754" cy="2385751"/>
              </a:xfrm>
              <a:grpFill/>
            </p:grpSpPr>
            <p:cxnSp>
              <p:nvCxnSpPr>
                <p:cNvPr id="25" name="Straight Arrow Connector 24"/>
                <p:cNvCxnSpPr>
                  <a:stCxn id="26" idx="0"/>
                  <a:endCxn id="28" idx="2"/>
                </p:cNvCxnSpPr>
                <p:nvPr/>
              </p:nvCxnSpPr>
              <p:spPr bwMode="auto">
                <a:xfrm rot="5400000" flipH="1" flipV="1">
                  <a:off x="1511618" y="3008948"/>
                  <a:ext cx="497205" cy="403860"/>
                </a:xfrm>
                <a:prstGeom prst="straightConnector1">
                  <a:avLst/>
                </a:prstGeom>
                <a:grpFill/>
                <a:ln w="9525" cap="flat" cmpd="sng" algn="ctr">
                  <a:solidFill>
                    <a:schemeClr val="accent1">
                      <a:lumMod val="75000"/>
                    </a:schemeClr>
                  </a:solidFill>
                  <a:prstDash val="solid"/>
                  <a:round/>
                  <a:headEnd type="none" w="med" len="med"/>
                  <a:tailEnd type="arrow"/>
                </a:ln>
                <a:effectLst/>
              </p:spPr>
            </p:cxnSp>
            <p:pic>
              <p:nvPicPr>
                <p:cNvPr id="26" name="Picture 5" descr="C:\Documents and Settings\Goodman\Desktop\PAR_closeup.jpg"/>
                <p:cNvPicPr>
                  <a:picLocks noChangeAspect="1" noChangeArrowheads="1"/>
                </p:cNvPicPr>
                <p:nvPr/>
              </p:nvPicPr>
              <p:blipFill>
                <a:blip r:embed="rId7" cstate="print"/>
                <a:srcRect l="1752" t="3714" r="29299" b="4000"/>
                <a:stretch>
                  <a:fillRect/>
                </a:stretch>
              </p:blipFill>
              <p:spPr bwMode="auto">
                <a:xfrm>
                  <a:off x="701040" y="3459480"/>
                  <a:ext cx="1714500" cy="1278946"/>
                </a:xfrm>
                <a:prstGeom prst="rect">
                  <a:avLst/>
                </a:prstGeom>
                <a:grpFill/>
                <a:ln>
                  <a:solidFill>
                    <a:schemeClr val="accent1">
                      <a:lumMod val="75000"/>
                    </a:schemeClr>
                  </a:solidFill>
                </a:ln>
              </p:spPr>
            </p:pic>
            <p:sp>
              <p:nvSpPr>
                <p:cNvPr id="27" name="Rectangle 26"/>
                <p:cNvSpPr/>
                <p:nvPr/>
              </p:nvSpPr>
              <p:spPr>
                <a:xfrm>
                  <a:off x="1876425" y="2924175"/>
                  <a:ext cx="880369" cy="461665"/>
                </a:xfrm>
                <a:prstGeom prst="rect">
                  <a:avLst/>
                </a:prstGeom>
                <a:grpFill/>
              </p:spPr>
              <p:txBody>
                <a:bodyPr wrap="none">
                  <a:spAutoFit/>
                </a:bodyPr>
                <a:lstStyle/>
                <a:p>
                  <a:pPr algn="ctr"/>
                  <a:r>
                    <a:rPr lang="en-US" sz="1200" b="1" dirty="0" smtClean="0">
                      <a:solidFill>
                        <a:srgbClr val="AAE2CA">
                          <a:lumMod val="50000"/>
                        </a:srgbClr>
                      </a:solidFill>
                      <a:latin typeface="Arial Narrow" pitchFamily="34" charset="0"/>
                    </a:rPr>
                    <a:t>R Parietal</a:t>
                  </a:r>
                </a:p>
                <a:p>
                  <a:pPr algn="ctr"/>
                  <a:r>
                    <a:rPr lang="en-US" sz="1200" b="1" dirty="0" smtClean="0">
                      <a:solidFill>
                        <a:srgbClr val="AAE2CA">
                          <a:lumMod val="50000"/>
                        </a:srgbClr>
                      </a:solidFill>
                      <a:latin typeface="Arial Narrow" pitchFamily="34" charset="0"/>
                    </a:rPr>
                    <a:t>5s close-up</a:t>
                  </a:r>
                  <a:endParaRPr lang="en-US" sz="1200" dirty="0">
                    <a:solidFill>
                      <a:srgbClr val="AAE2CA">
                        <a:lumMod val="50000"/>
                      </a:srgbClr>
                    </a:solidFill>
                    <a:latin typeface="Arial Narrow" pitchFamily="34" charset="0"/>
                  </a:endParaRPr>
                </a:p>
              </p:txBody>
            </p:sp>
            <p:sp>
              <p:nvSpPr>
                <p:cNvPr id="28" name="Rectangle 27"/>
                <p:cNvSpPr/>
                <p:nvPr/>
              </p:nvSpPr>
              <p:spPr bwMode="auto">
                <a:xfrm>
                  <a:off x="1695450" y="2352675"/>
                  <a:ext cx="533400" cy="609600"/>
                </a:xfrm>
                <a:prstGeom prst="rect">
                  <a:avLst/>
                </a:prstGeom>
                <a:grpFill/>
                <a:ln w="9525" cap="flat" cmpd="sng" algn="ctr">
                  <a:solidFill>
                    <a:schemeClr val="accent1">
                      <a:lumMod val="75000"/>
                    </a:schemeClr>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algn="ctr"/>
                  <a:endParaRPr lang="en-US" dirty="0" smtClean="0">
                    <a:solidFill>
                      <a:srgbClr val="000000"/>
                    </a:solidFill>
                    <a:latin typeface="Arial Narrow" pitchFamily="34" charset="0"/>
                  </a:endParaRPr>
                </a:p>
              </p:txBody>
            </p:sp>
          </p:grpSp>
        </p:grpSp>
        <p:sp>
          <p:nvSpPr>
            <p:cNvPr id="12" name="Rectangle 11"/>
            <p:cNvSpPr/>
            <p:nvPr/>
          </p:nvSpPr>
          <p:spPr>
            <a:xfrm>
              <a:off x="3352800" y="5257800"/>
              <a:ext cx="360996" cy="276999"/>
            </a:xfrm>
            <a:prstGeom prst="rect">
              <a:avLst/>
            </a:prstGeom>
            <a:grpFill/>
          </p:spPr>
          <p:txBody>
            <a:bodyPr wrap="none">
              <a:spAutoFit/>
            </a:bodyPr>
            <a:lstStyle/>
            <a:p>
              <a:pPr algn="ctr"/>
              <a:r>
                <a:rPr lang="en-US" sz="1200" b="1" dirty="0" smtClean="0">
                  <a:solidFill>
                    <a:srgbClr val="3333CC"/>
                  </a:solidFill>
                  <a:latin typeface="Arial Narrow" pitchFamily="34" charset="0"/>
                </a:rPr>
                <a:t>EC</a:t>
              </a:r>
              <a:endParaRPr lang="en-US" sz="1200" dirty="0">
                <a:solidFill>
                  <a:srgbClr val="000000"/>
                </a:solidFill>
                <a:latin typeface="Arial Narrow" pitchFamily="34" charset="0"/>
              </a:endParaRPr>
            </a:p>
          </p:txBody>
        </p:sp>
        <p:sp>
          <p:nvSpPr>
            <p:cNvPr id="13" name="Rectangle 12"/>
            <p:cNvSpPr/>
            <p:nvPr/>
          </p:nvSpPr>
          <p:spPr>
            <a:xfrm>
              <a:off x="3292687" y="6047601"/>
              <a:ext cx="481222" cy="276999"/>
            </a:xfrm>
            <a:prstGeom prst="rect">
              <a:avLst/>
            </a:prstGeom>
            <a:grpFill/>
          </p:spPr>
          <p:txBody>
            <a:bodyPr wrap="none">
              <a:spAutoFit/>
            </a:bodyPr>
            <a:lstStyle/>
            <a:p>
              <a:pPr algn="ctr"/>
              <a:r>
                <a:rPr lang="en-US" sz="1200" b="1" dirty="0" smtClean="0">
                  <a:solidFill>
                    <a:srgbClr val="3333CC"/>
                  </a:solidFill>
                  <a:latin typeface="Arial Narrow" pitchFamily="34" charset="0"/>
                </a:rPr>
                <a:t>HIPP</a:t>
              </a:r>
              <a:endParaRPr lang="en-US" sz="1200" dirty="0">
                <a:solidFill>
                  <a:srgbClr val="000000"/>
                </a:solidFill>
                <a:latin typeface="Arial Narrow" pitchFamily="34" charset="0"/>
              </a:endParaRPr>
            </a:p>
          </p:txBody>
        </p:sp>
        <p:sp>
          <p:nvSpPr>
            <p:cNvPr id="14" name="Rectangle 13"/>
            <p:cNvSpPr/>
            <p:nvPr/>
          </p:nvSpPr>
          <p:spPr>
            <a:xfrm>
              <a:off x="-91370" y="1828800"/>
              <a:ext cx="564578" cy="276999"/>
            </a:xfrm>
            <a:prstGeom prst="rect">
              <a:avLst/>
            </a:prstGeom>
            <a:grpFill/>
          </p:spPr>
          <p:txBody>
            <a:bodyPr wrap="none">
              <a:spAutoFit/>
            </a:bodyPr>
            <a:lstStyle/>
            <a:p>
              <a:pPr algn="ctr"/>
              <a:r>
                <a:rPr lang="en-US" sz="1200" b="1" dirty="0" smtClean="0">
                  <a:solidFill>
                    <a:srgbClr val="3333CC"/>
                  </a:solidFill>
                  <a:latin typeface="Arial Narrow" pitchFamily="34" charset="0"/>
                </a:rPr>
                <a:t>AMYG</a:t>
              </a:r>
              <a:endParaRPr lang="en-US" sz="1200" dirty="0">
                <a:solidFill>
                  <a:srgbClr val="000000"/>
                </a:solidFill>
                <a:latin typeface="Arial Narrow" pitchFamily="34" charset="0"/>
              </a:endParaRPr>
            </a:p>
          </p:txBody>
        </p:sp>
        <p:sp>
          <p:nvSpPr>
            <p:cNvPr id="15" name="Rectangle 14"/>
            <p:cNvSpPr/>
            <p:nvPr/>
          </p:nvSpPr>
          <p:spPr>
            <a:xfrm>
              <a:off x="19180" y="2466201"/>
              <a:ext cx="373821" cy="276999"/>
            </a:xfrm>
            <a:prstGeom prst="rect">
              <a:avLst/>
            </a:prstGeom>
            <a:grpFill/>
          </p:spPr>
          <p:txBody>
            <a:bodyPr wrap="none">
              <a:spAutoFit/>
            </a:bodyPr>
            <a:lstStyle/>
            <a:p>
              <a:pPr algn="ctr"/>
              <a:r>
                <a:rPr lang="en-US" sz="1200" b="1" dirty="0" smtClean="0">
                  <a:solidFill>
                    <a:srgbClr val="3333CC"/>
                  </a:solidFill>
                  <a:latin typeface="Arial Narrow" pitchFamily="34" charset="0"/>
                </a:rPr>
                <a:t>ITL</a:t>
              </a:r>
              <a:endParaRPr lang="en-US" sz="1200" dirty="0">
                <a:solidFill>
                  <a:srgbClr val="000000"/>
                </a:solidFill>
                <a:latin typeface="Arial Narrow" pitchFamily="34" charset="0"/>
              </a:endParaRPr>
            </a:p>
          </p:txBody>
        </p:sp>
        <p:sp>
          <p:nvSpPr>
            <p:cNvPr id="16" name="Rectangle 15"/>
            <p:cNvSpPr/>
            <p:nvPr/>
          </p:nvSpPr>
          <p:spPr>
            <a:xfrm>
              <a:off x="-34657" y="2971800"/>
              <a:ext cx="443135" cy="276999"/>
            </a:xfrm>
            <a:prstGeom prst="rect">
              <a:avLst/>
            </a:prstGeom>
            <a:grpFill/>
          </p:spPr>
          <p:txBody>
            <a:bodyPr wrap="none">
              <a:spAutoFit/>
            </a:bodyPr>
            <a:lstStyle/>
            <a:p>
              <a:pPr algn="ctr"/>
              <a:r>
                <a:rPr lang="en-US" sz="1200" b="1" dirty="0" smtClean="0">
                  <a:solidFill>
                    <a:srgbClr val="3333CC"/>
                  </a:solidFill>
                  <a:latin typeface="Arial Narrow" pitchFamily="34" charset="0"/>
                </a:rPr>
                <a:t>PAR</a:t>
              </a:r>
              <a:endParaRPr lang="en-US" sz="1200" dirty="0">
                <a:solidFill>
                  <a:srgbClr val="000000"/>
                </a:solidFill>
                <a:latin typeface="Arial Narrow" pitchFamily="34" charset="0"/>
              </a:endParaRPr>
            </a:p>
          </p:txBody>
        </p:sp>
        <p:sp>
          <p:nvSpPr>
            <p:cNvPr id="17" name="Rectangle 16"/>
            <p:cNvSpPr/>
            <p:nvPr/>
          </p:nvSpPr>
          <p:spPr>
            <a:xfrm>
              <a:off x="-28661" y="4218801"/>
              <a:ext cx="500458" cy="276999"/>
            </a:xfrm>
            <a:prstGeom prst="rect">
              <a:avLst/>
            </a:prstGeom>
            <a:grpFill/>
          </p:spPr>
          <p:txBody>
            <a:bodyPr wrap="none">
              <a:spAutoFit/>
            </a:bodyPr>
            <a:lstStyle/>
            <a:p>
              <a:pPr algn="ctr"/>
              <a:r>
                <a:rPr lang="en-US" sz="1200" b="1" dirty="0" smtClean="0">
                  <a:solidFill>
                    <a:srgbClr val="3333CC"/>
                  </a:solidFill>
                  <a:latin typeface="Arial Narrow" pitchFamily="34" charset="0"/>
                </a:rPr>
                <a:t>CING</a:t>
              </a:r>
              <a:endParaRPr lang="en-US" sz="1200" dirty="0">
                <a:solidFill>
                  <a:srgbClr val="000000"/>
                </a:solidFill>
                <a:latin typeface="Arial Narrow" pitchFamily="34" charset="0"/>
              </a:endParaRPr>
            </a:p>
          </p:txBody>
        </p:sp>
      </p:grpSp>
    </p:spTree>
    <p:extLst>
      <p:ext uri="{BB962C8B-B14F-4D97-AF65-F5344CB8AC3E}">
        <p14:creationId xmlns:p14="http://schemas.microsoft.com/office/powerpoint/2010/main" val="11077050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0" y="204039"/>
            <a:ext cx="9144000" cy="533400"/>
          </a:xfrm>
          <a:prstGeom prst="rect">
            <a:avLst/>
          </a:prstGeom>
          <a:solidFill>
            <a:srgbClr val="005EA4"/>
          </a:solidFill>
        </p:spPr>
        <p:txBody>
          <a:bodyPr/>
          <a:lstStyle/>
          <a:p>
            <a:pPr algn="ctr" eaLnBrk="0" hangingPunct="0"/>
            <a:r>
              <a:rPr lang="en-US" sz="4000" dirty="0" smtClean="0"/>
              <a:t>Background / Literature</a:t>
            </a:r>
            <a:endParaRPr lang="en-US" sz="4000" dirty="0"/>
          </a:p>
        </p:txBody>
      </p:sp>
      <p:pic>
        <p:nvPicPr>
          <p:cNvPr id="3074" name="Picture 2"/>
          <p:cNvPicPr>
            <a:picLocks noChangeAspect="1" noChangeArrowheads="1"/>
          </p:cNvPicPr>
          <p:nvPr/>
        </p:nvPicPr>
        <p:blipFill>
          <a:blip r:embed="rId3" cstate="print"/>
          <a:srcRect/>
          <a:stretch>
            <a:fillRect/>
          </a:stretch>
        </p:blipFill>
        <p:spPr bwMode="auto">
          <a:xfrm>
            <a:off x="457200" y="1066800"/>
            <a:ext cx="4514850" cy="2381250"/>
          </a:xfrm>
          <a:prstGeom prst="rect">
            <a:avLst/>
          </a:prstGeom>
          <a:noFill/>
          <a:ln w="9525">
            <a:noFill/>
            <a:miter lim="800000"/>
            <a:headEnd/>
            <a:tailEnd/>
          </a:ln>
        </p:spPr>
      </p:pic>
      <p:pic>
        <p:nvPicPr>
          <p:cNvPr id="3075" name="Picture 3"/>
          <p:cNvPicPr>
            <a:picLocks noChangeAspect="1" noChangeArrowheads="1"/>
          </p:cNvPicPr>
          <p:nvPr/>
        </p:nvPicPr>
        <p:blipFill>
          <a:blip r:embed="rId4" cstate="print"/>
          <a:srcRect/>
          <a:stretch>
            <a:fillRect/>
          </a:stretch>
        </p:blipFill>
        <p:spPr bwMode="auto">
          <a:xfrm>
            <a:off x="1524000" y="3505200"/>
            <a:ext cx="2381250" cy="228600"/>
          </a:xfrm>
          <a:prstGeom prst="rect">
            <a:avLst/>
          </a:prstGeom>
          <a:noFill/>
          <a:ln w="9525">
            <a:noFill/>
            <a:miter lim="800000"/>
            <a:headEnd/>
            <a:tailEnd/>
          </a:ln>
        </p:spPr>
      </p:pic>
      <p:pic>
        <p:nvPicPr>
          <p:cNvPr id="3076" name="Picture 4"/>
          <p:cNvPicPr>
            <a:picLocks noChangeAspect="1" noChangeArrowheads="1"/>
          </p:cNvPicPr>
          <p:nvPr/>
        </p:nvPicPr>
        <p:blipFill>
          <a:blip r:embed="rId5" cstate="print"/>
          <a:srcRect/>
          <a:stretch>
            <a:fillRect/>
          </a:stretch>
        </p:blipFill>
        <p:spPr bwMode="auto">
          <a:xfrm>
            <a:off x="5638800" y="914400"/>
            <a:ext cx="2314575" cy="1676400"/>
          </a:xfrm>
          <a:prstGeom prst="rect">
            <a:avLst/>
          </a:prstGeom>
          <a:noFill/>
          <a:ln w="9525">
            <a:noFill/>
            <a:miter lim="800000"/>
            <a:headEnd/>
            <a:tailEnd/>
          </a:ln>
        </p:spPr>
      </p:pic>
      <p:pic>
        <p:nvPicPr>
          <p:cNvPr id="3077" name="Picture 5"/>
          <p:cNvPicPr>
            <a:picLocks noChangeAspect="1" noChangeArrowheads="1"/>
          </p:cNvPicPr>
          <p:nvPr/>
        </p:nvPicPr>
        <p:blipFill>
          <a:blip r:embed="rId6" cstate="print"/>
          <a:srcRect/>
          <a:stretch>
            <a:fillRect/>
          </a:stretch>
        </p:blipFill>
        <p:spPr bwMode="auto">
          <a:xfrm>
            <a:off x="5943600" y="2667000"/>
            <a:ext cx="2019300" cy="1514475"/>
          </a:xfrm>
          <a:prstGeom prst="rect">
            <a:avLst/>
          </a:prstGeom>
          <a:noFill/>
          <a:ln w="9525">
            <a:noFill/>
            <a:miter lim="800000"/>
            <a:headEnd/>
            <a:tailEnd/>
          </a:ln>
        </p:spPr>
      </p:pic>
      <p:pic>
        <p:nvPicPr>
          <p:cNvPr id="3078" name="Picture 6"/>
          <p:cNvPicPr>
            <a:picLocks noChangeAspect="1" noChangeArrowheads="1"/>
          </p:cNvPicPr>
          <p:nvPr/>
        </p:nvPicPr>
        <p:blipFill>
          <a:blip r:embed="rId7" cstate="print"/>
          <a:srcRect/>
          <a:stretch>
            <a:fillRect/>
          </a:stretch>
        </p:blipFill>
        <p:spPr bwMode="auto">
          <a:xfrm>
            <a:off x="6172200" y="4648200"/>
            <a:ext cx="1543050" cy="1314450"/>
          </a:xfrm>
          <a:prstGeom prst="rect">
            <a:avLst/>
          </a:prstGeom>
          <a:noFill/>
          <a:ln w="9525">
            <a:noFill/>
            <a:miter lim="800000"/>
            <a:headEnd/>
            <a:tailEnd/>
          </a:ln>
        </p:spPr>
      </p:pic>
      <p:sp>
        <p:nvSpPr>
          <p:cNvPr id="107" name="TextBox 106"/>
          <p:cNvSpPr txBox="1"/>
          <p:nvPr/>
        </p:nvSpPr>
        <p:spPr>
          <a:xfrm>
            <a:off x="457200" y="4114800"/>
            <a:ext cx="4495800" cy="2031325"/>
          </a:xfrm>
          <a:prstGeom prst="rect">
            <a:avLst/>
          </a:prstGeom>
          <a:noFill/>
        </p:spPr>
        <p:txBody>
          <a:bodyPr wrap="square" rtlCol="0">
            <a:spAutoFit/>
          </a:bodyPr>
          <a:lstStyle/>
          <a:p>
            <a:pPr marL="342900" indent="-342900"/>
            <a:r>
              <a:rPr lang="en-US" b="1" u="sng" dirty="0" smtClean="0"/>
              <a:t>Sparse, I&amp;F model, but…</a:t>
            </a:r>
          </a:p>
          <a:p>
            <a:pPr marL="342900" indent="-342900"/>
            <a:endParaRPr lang="en-US" b="1" u="sng" dirty="0" smtClean="0"/>
          </a:p>
          <a:p>
            <a:pPr marL="342900" indent="-342900">
              <a:buFont typeface="+mj-lt"/>
              <a:buAutoNum type="arabicPeriod"/>
            </a:pPr>
            <a:r>
              <a:rPr lang="en-US" b="1" dirty="0" smtClean="0"/>
              <a:t>Synapses not conduction-based</a:t>
            </a:r>
          </a:p>
          <a:p>
            <a:pPr marL="342900" indent="-342900">
              <a:buFont typeface="+mj-lt"/>
              <a:buAutoNum type="arabicPeriod"/>
            </a:pPr>
            <a:endParaRPr lang="en-US" b="1" dirty="0" smtClean="0"/>
          </a:p>
          <a:p>
            <a:pPr marL="342900" indent="-342900">
              <a:buFont typeface="+mj-lt"/>
              <a:buAutoNum type="arabicPeriod"/>
            </a:pPr>
            <a:r>
              <a:rPr lang="en-US" b="1" dirty="0" smtClean="0"/>
              <a:t>Required external drive to sustain activity</a:t>
            </a:r>
          </a:p>
          <a:p>
            <a:pPr marL="342900" indent="-342900">
              <a:buFont typeface="+mj-lt"/>
              <a:buAutoNum type="arabicPeriod"/>
            </a:pPr>
            <a:endParaRPr lang="en-US" b="1" dirty="0" smtClean="0"/>
          </a:p>
          <a:p>
            <a:pPr marL="342900" indent="-342900">
              <a:buFont typeface="+mj-lt"/>
              <a:buAutoNum type="arabicPeriod"/>
            </a:pPr>
            <a:r>
              <a:rPr lang="en-US" b="1" dirty="0" smtClean="0"/>
              <a:t>Firing rates Poisson</a:t>
            </a:r>
            <a:endParaRPr lang="en-US" b="1"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7">
                                            <p:txEl>
                                              <p:pRg st="0" end="0"/>
                                            </p:txEl>
                                          </p:spTgt>
                                        </p:tgtEl>
                                        <p:attrNameLst>
                                          <p:attrName>style.visibility</p:attrName>
                                        </p:attrNameLst>
                                      </p:cBhvr>
                                      <p:to>
                                        <p:strVal val="visible"/>
                                      </p:to>
                                    </p:set>
                                    <p:animEffect transition="in" filter="dissolve">
                                      <p:cBhvr>
                                        <p:cTn id="7" dur="500"/>
                                        <p:tgtEl>
                                          <p:spTgt spid="10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7">
                                            <p:txEl>
                                              <p:pRg st="2" end="2"/>
                                            </p:txEl>
                                          </p:spTgt>
                                        </p:tgtEl>
                                        <p:attrNameLst>
                                          <p:attrName>style.visibility</p:attrName>
                                        </p:attrNameLst>
                                      </p:cBhvr>
                                      <p:to>
                                        <p:strVal val="visible"/>
                                      </p:to>
                                    </p:set>
                                    <p:animEffect transition="in" filter="dissolve">
                                      <p:cBhvr>
                                        <p:cTn id="12" dur="500"/>
                                        <p:tgtEl>
                                          <p:spTgt spid="10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07">
                                            <p:txEl>
                                              <p:pRg st="4" end="4"/>
                                            </p:txEl>
                                          </p:spTgt>
                                        </p:tgtEl>
                                        <p:attrNameLst>
                                          <p:attrName>style.visibility</p:attrName>
                                        </p:attrNameLst>
                                      </p:cBhvr>
                                      <p:to>
                                        <p:strVal val="visible"/>
                                      </p:to>
                                    </p:set>
                                    <p:animEffect transition="in" filter="dissolve">
                                      <p:cBhvr>
                                        <p:cTn id="17" dur="500"/>
                                        <p:tgtEl>
                                          <p:spTgt spid="107">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07">
                                            <p:txEl>
                                              <p:pRg st="6" end="6"/>
                                            </p:txEl>
                                          </p:spTgt>
                                        </p:tgtEl>
                                        <p:attrNameLst>
                                          <p:attrName>style.visibility</p:attrName>
                                        </p:attrNameLst>
                                      </p:cBhvr>
                                      <p:to>
                                        <p:strVal val="visible"/>
                                      </p:to>
                                    </p:set>
                                    <p:animEffect transition="in" filter="dissolve">
                                      <p:cBhvr>
                                        <p:cTn id="22" dur="500"/>
                                        <p:tgtEl>
                                          <p:spTgt spid="10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build="p"/>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0" y="0"/>
            <a:ext cx="9144000" cy="533400"/>
          </a:xfrm>
          <a:prstGeom prst="rect">
            <a:avLst/>
          </a:prstGeom>
          <a:solidFill>
            <a:srgbClr val="005EA4"/>
          </a:solidFill>
        </p:spPr>
        <p:txBody>
          <a:bodyPr/>
          <a:lstStyle/>
          <a:p>
            <a:pPr algn="ctr" eaLnBrk="0" hangingPunct="0"/>
            <a:r>
              <a:rPr lang="en-US" sz="4000" dirty="0" smtClean="0"/>
              <a:t>Background / Literature</a:t>
            </a:r>
            <a:endParaRPr lang="en-US" sz="4000" dirty="0"/>
          </a:p>
        </p:txBody>
      </p:sp>
      <p:sp>
        <p:nvSpPr>
          <p:cNvPr id="107" name="TextBox 106"/>
          <p:cNvSpPr txBox="1"/>
          <p:nvPr/>
        </p:nvSpPr>
        <p:spPr>
          <a:xfrm>
            <a:off x="4648200" y="1865955"/>
            <a:ext cx="4495800" cy="1754326"/>
          </a:xfrm>
          <a:prstGeom prst="rect">
            <a:avLst/>
          </a:prstGeom>
          <a:noFill/>
        </p:spPr>
        <p:txBody>
          <a:bodyPr wrap="square" rtlCol="0">
            <a:spAutoFit/>
          </a:bodyPr>
          <a:lstStyle/>
          <a:p>
            <a:pPr marL="342900" indent="-342900"/>
            <a:r>
              <a:rPr lang="en-US" b="1" u="sng" dirty="0" smtClean="0"/>
              <a:t>Sparse, I&amp;F model, but</a:t>
            </a:r>
            <a:r>
              <a:rPr lang="en-US" b="1" dirty="0" smtClean="0"/>
              <a:t> synapses not conduction-based (Poisson firing).</a:t>
            </a:r>
          </a:p>
          <a:p>
            <a:pPr marL="342900" indent="-342900"/>
            <a:endParaRPr lang="en-US" b="1" dirty="0" smtClean="0"/>
          </a:p>
          <a:p>
            <a:pPr marL="342900" indent="-342900"/>
            <a:r>
              <a:rPr lang="en-US" b="1" dirty="0" smtClean="0"/>
              <a:t>However, he mentions that a detailed model would include that, and coauthored a concurrent paper:</a:t>
            </a:r>
          </a:p>
        </p:txBody>
      </p:sp>
      <p:pic>
        <p:nvPicPr>
          <p:cNvPr id="4104" name="Picture 8"/>
          <p:cNvPicPr>
            <a:picLocks noChangeAspect="1" noChangeArrowheads="1"/>
          </p:cNvPicPr>
          <p:nvPr/>
        </p:nvPicPr>
        <p:blipFill>
          <a:blip r:embed="rId3" cstate="print"/>
          <a:srcRect/>
          <a:stretch>
            <a:fillRect/>
          </a:stretch>
        </p:blipFill>
        <p:spPr bwMode="auto">
          <a:xfrm>
            <a:off x="457200" y="3505200"/>
            <a:ext cx="3962400" cy="2517894"/>
          </a:xfrm>
          <a:prstGeom prst="rect">
            <a:avLst/>
          </a:prstGeom>
          <a:noFill/>
          <a:ln w="9525">
            <a:noFill/>
            <a:miter lim="800000"/>
            <a:headEnd/>
            <a:tailEnd/>
          </a:ln>
        </p:spPr>
      </p:pic>
      <p:pic>
        <p:nvPicPr>
          <p:cNvPr id="4105" name="Picture 9"/>
          <p:cNvPicPr>
            <a:picLocks noChangeAspect="1" noChangeArrowheads="1"/>
          </p:cNvPicPr>
          <p:nvPr/>
        </p:nvPicPr>
        <p:blipFill>
          <a:blip r:embed="rId4" cstate="print"/>
          <a:srcRect/>
          <a:stretch>
            <a:fillRect/>
          </a:stretch>
        </p:blipFill>
        <p:spPr bwMode="auto">
          <a:xfrm>
            <a:off x="914400" y="2438400"/>
            <a:ext cx="3209925" cy="419100"/>
          </a:xfrm>
          <a:prstGeom prst="rect">
            <a:avLst/>
          </a:prstGeom>
          <a:noFill/>
          <a:ln w="9525">
            <a:noFill/>
            <a:miter lim="800000"/>
            <a:headEnd/>
            <a:tailEnd/>
          </a:ln>
        </p:spPr>
      </p:pic>
      <p:grpSp>
        <p:nvGrpSpPr>
          <p:cNvPr id="14" name="Group 13"/>
          <p:cNvGrpSpPr/>
          <p:nvPr/>
        </p:nvGrpSpPr>
        <p:grpSpPr>
          <a:xfrm>
            <a:off x="1866900" y="669426"/>
            <a:ext cx="5219700" cy="1243917"/>
            <a:chOff x="1866900" y="533400"/>
            <a:chExt cx="5219700" cy="1243917"/>
          </a:xfrm>
        </p:grpSpPr>
        <p:pic>
          <p:nvPicPr>
            <p:cNvPr id="4101" name="Picture 5"/>
            <p:cNvPicPr>
              <a:picLocks noChangeAspect="1" noChangeArrowheads="1"/>
            </p:cNvPicPr>
            <p:nvPr/>
          </p:nvPicPr>
          <p:blipFill>
            <a:blip r:embed="rId5" cstate="print"/>
            <a:srcRect/>
            <a:stretch>
              <a:fillRect/>
            </a:stretch>
          </p:blipFill>
          <p:spPr bwMode="auto">
            <a:xfrm>
              <a:off x="1866900" y="533400"/>
              <a:ext cx="5219700" cy="1047750"/>
            </a:xfrm>
            <a:prstGeom prst="rect">
              <a:avLst/>
            </a:prstGeom>
            <a:noFill/>
            <a:ln w="9525">
              <a:noFill/>
              <a:miter lim="800000"/>
              <a:headEnd/>
              <a:tailEnd/>
            </a:ln>
          </p:spPr>
        </p:pic>
        <p:pic>
          <p:nvPicPr>
            <p:cNvPr id="4106" name="Picture 10"/>
            <p:cNvPicPr>
              <a:picLocks noChangeAspect="1" noChangeArrowheads="1"/>
            </p:cNvPicPr>
            <p:nvPr/>
          </p:nvPicPr>
          <p:blipFill>
            <a:blip r:embed="rId6" cstate="print"/>
            <a:srcRect/>
            <a:stretch>
              <a:fillRect/>
            </a:stretch>
          </p:blipFill>
          <p:spPr bwMode="auto">
            <a:xfrm>
              <a:off x="3287943" y="1529667"/>
              <a:ext cx="2200275" cy="247650"/>
            </a:xfrm>
            <a:prstGeom prst="rect">
              <a:avLst/>
            </a:prstGeom>
            <a:noFill/>
            <a:ln w="9525">
              <a:noFill/>
              <a:miter lim="800000"/>
              <a:headEnd/>
              <a:tailEnd/>
            </a:ln>
          </p:spPr>
        </p:pic>
      </p:grpSp>
      <p:grpSp>
        <p:nvGrpSpPr>
          <p:cNvPr id="2" name="Group 25"/>
          <p:cNvGrpSpPr/>
          <p:nvPr/>
        </p:nvGrpSpPr>
        <p:grpSpPr>
          <a:xfrm>
            <a:off x="4724400" y="3744270"/>
            <a:ext cx="3878447" cy="3000375"/>
            <a:chOff x="4724400" y="3857625"/>
            <a:chExt cx="3878447" cy="3000375"/>
          </a:xfrm>
        </p:grpSpPr>
        <p:pic>
          <p:nvPicPr>
            <p:cNvPr id="4113" name="Picture 17"/>
            <p:cNvPicPr>
              <a:picLocks noChangeAspect="1" noChangeArrowheads="1"/>
            </p:cNvPicPr>
            <p:nvPr/>
          </p:nvPicPr>
          <p:blipFill>
            <a:blip r:embed="rId7" cstate="print"/>
            <a:srcRect/>
            <a:stretch>
              <a:fillRect/>
            </a:stretch>
          </p:blipFill>
          <p:spPr bwMode="auto">
            <a:xfrm>
              <a:off x="5562600" y="5162550"/>
              <a:ext cx="2047875" cy="1695450"/>
            </a:xfrm>
            <a:prstGeom prst="rect">
              <a:avLst/>
            </a:prstGeom>
            <a:noFill/>
            <a:ln w="9525">
              <a:noFill/>
              <a:miter lim="800000"/>
              <a:headEnd/>
              <a:tailEnd/>
            </a:ln>
          </p:spPr>
        </p:pic>
        <p:grpSp>
          <p:nvGrpSpPr>
            <p:cNvPr id="3" name="Group 22"/>
            <p:cNvGrpSpPr/>
            <p:nvPr/>
          </p:nvGrpSpPr>
          <p:grpSpPr>
            <a:xfrm>
              <a:off x="4724400" y="3857625"/>
              <a:ext cx="3878447" cy="1324605"/>
              <a:chOff x="4724400" y="4953000"/>
              <a:chExt cx="3878447" cy="1324605"/>
            </a:xfrm>
          </p:grpSpPr>
          <p:pic>
            <p:nvPicPr>
              <p:cNvPr id="4109" name="Picture 13"/>
              <p:cNvPicPr>
                <a:picLocks noChangeAspect="1" noChangeArrowheads="1"/>
              </p:cNvPicPr>
              <p:nvPr/>
            </p:nvPicPr>
            <p:blipFill>
              <a:blip r:embed="rId8" cstate="print"/>
              <a:srcRect/>
              <a:stretch>
                <a:fillRect/>
              </a:stretch>
            </p:blipFill>
            <p:spPr bwMode="auto">
              <a:xfrm>
                <a:off x="4876800" y="4953000"/>
                <a:ext cx="3600450" cy="923925"/>
              </a:xfrm>
              <a:prstGeom prst="rect">
                <a:avLst/>
              </a:prstGeom>
              <a:noFill/>
              <a:ln w="9525">
                <a:noFill/>
                <a:miter lim="800000"/>
                <a:headEnd/>
                <a:tailEnd/>
              </a:ln>
            </p:spPr>
          </p:pic>
          <p:pic>
            <p:nvPicPr>
              <p:cNvPr id="4110" name="Picture 14"/>
              <p:cNvPicPr>
                <a:picLocks noChangeAspect="1" noChangeArrowheads="1"/>
              </p:cNvPicPr>
              <p:nvPr/>
            </p:nvPicPr>
            <p:blipFill>
              <a:blip r:embed="rId9" cstate="print"/>
              <a:srcRect/>
              <a:stretch>
                <a:fillRect/>
              </a:stretch>
            </p:blipFill>
            <p:spPr bwMode="auto">
              <a:xfrm>
                <a:off x="4724400" y="5791200"/>
                <a:ext cx="3876675" cy="428625"/>
              </a:xfrm>
              <a:prstGeom prst="rect">
                <a:avLst/>
              </a:prstGeom>
              <a:noFill/>
              <a:ln w="9525">
                <a:noFill/>
                <a:miter lim="800000"/>
                <a:headEnd/>
                <a:tailEnd/>
              </a:ln>
            </p:spPr>
          </p:pic>
          <p:pic>
            <p:nvPicPr>
              <p:cNvPr id="4111" name="Picture 15"/>
              <p:cNvPicPr>
                <a:picLocks noChangeAspect="1" noChangeArrowheads="1"/>
              </p:cNvPicPr>
              <p:nvPr/>
            </p:nvPicPr>
            <p:blipFill>
              <a:blip r:embed="rId10" cstate="print"/>
              <a:srcRect/>
              <a:stretch>
                <a:fillRect/>
              </a:stretch>
            </p:blipFill>
            <p:spPr bwMode="auto">
              <a:xfrm>
                <a:off x="6226359" y="6096630"/>
                <a:ext cx="2376488" cy="180975"/>
              </a:xfrm>
              <a:prstGeom prst="rect">
                <a:avLst/>
              </a:prstGeom>
              <a:noFill/>
              <a:ln w="9525">
                <a:noFill/>
                <a:miter lim="800000"/>
                <a:headEnd/>
                <a:tailEnd/>
              </a:ln>
            </p:spPr>
          </p:pic>
        </p:gr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7">
                                            <p:txEl>
                                              <p:pRg st="0" end="0"/>
                                            </p:txEl>
                                          </p:spTgt>
                                        </p:tgtEl>
                                        <p:attrNameLst>
                                          <p:attrName>style.visibility</p:attrName>
                                        </p:attrNameLst>
                                      </p:cBhvr>
                                      <p:to>
                                        <p:strVal val="visible"/>
                                      </p:to>
                                    </p:set>
                                    <p:animEffect transition="in" filter="dissolve">
                                      <p:cBhvr>
                                        <p:cTn id="7" dur="500"/>
                                        <p:tgtEl>
                                          <p:spTgt spid="107">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7">
                                            <p:txEl>
                                              <p:pRg st="2" end="2"/>
                                            </p:txEl>
                                          </p:spTgt>
                                        </p:tgtEl>
                                        <p:attrNameLst>
                                          <p:attrName>style.visibility</p:attrName>
                                        </p:attrNameLst>
                                      </p:cBhvr>
                                      <p:to>
                                        <p:strVal val="visible"/>
                                      </p:to>
                                    </p:set>
                                    <p:animEffect transition="in" filter="dissolve">
                                      <p:cBhvr>
                                        <p:cTn id="10" dur="500"/>
                                        <p:tgtEl>
                                          <p:spTgt spid="107">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dissolv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build="allAtOnce"/>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0" y="0"/>
            <a:ext cx="9144000" cy="533400"/>
          </a:xfrm>
          <a:prstGeom prst="rect">
            <a:avLst/>
          </a:prstGeom>
          <a:solidFill>
            <a:srgbClr val="005EA4"/>
          </a:solidFill>
        </p:spPr>
        <p:txBody>
          <a:bodyPr/>
          <a:lstStyle/>
          <a:p>
            <a:pPr algn="ctr" eaLnBrk="0" hangingPunct="0"/>
            <a:r>
              <a:rPr lang="en-US" sz="4000" dirty="0" smtClean="0"/>
              <a:t>Background / Literature</a:t>
            </a:r>
            <a:endParaRPr lang="en-US" sz="4000" dirty="0"/>
          </a:p>
        </p:txBody>
      </p:sp>
      <p:grpSp>
        <p:nvGrpSpPr>
          <p:cNvPr id="2" name="Group 15"/>
          <p:cNvGrpSpPr/>
          <p:nvPr/>
        </p:nvGrpSpPr>
        <p:grpSpPr>
          <a:xfrm>
            <a:off x="1843123" y="670056"/>
            <a:ext cx="5319677" cy="1416365"/>
            <a:chOff x="76515" y="609600"/>
            <a:chExt cx="5319677" cy="1416365"/>
          </a:xfrm>
        </p:grpSpPr>
        <p:pic>
          <p:nvPicPr>
            <p:cNvPr id="5122" name="Picture 2"/>
            <p:cNvPicPr>
              <a:picLocks noChangeAspect="1" noChangeArrowheads="1"/>
            </p:cNvPicPr>
            <p:nvPr/>
          </p:nvPicPr>
          <p:blipFill>
            <a:blip r:embed="rId3" cstate="print"/>
            <a:srcRect/>
            <a:stretch>
              <a:fillRect/>
            </a:stretch>
          </p:blipFill>
          <p:spPr bwMode="auto">
            <a:xfrm>
              <a:off x="77133" y="609600"/>
              <a:ext cx="5319059" cy="1219200"/>
            </a:xfrm>
            <a:prstGeom prst="rect">
              <a:avLst/>
            </a:prstGeom>
            <a:noFill/>
            <a:ln w="9525">
              <a:noFill/>
              <a:miter lim="800000"/>
              <a:headEnd/>
              <a:tailEnd/>
            </a:ln>
          </p:spPr>
        </p:pic>
        <p:pic>
          <p:nvPicPr>
            <p:cNvPr id="5123" name="Picture 3"/>
            <p:cNvPicPr>
              <a:picLocks noChangeAspect="1" noChangeArrowheads="1"/>
            </p:cNvPicPr>
            <p:nvPr/>
          </p:nvPicPr>
          <p:blipFill>
            <a:blip r:embed="rId4" cstate="print"/>
            <a:srcRect/>
            <a:stretch>
              <a:fillRect/>
            </a:stretch>
          </p:blipFill>
          <p:spPr bwMode="auto">
            <a:xfrm>
              <a:off x="76515" y="1816415"/>
              <a:ext cx="2581275" cy="209550"/>
            </a:xfrm>
            <a:prstGeom prst="rect">
              <a:avLst/>
            </a:prstGeom>
            <a:noFill/>
            <a:ln w="9525">
              <a:noFill/>
              <a:miter lim="800000"/>
              <a:headEnd/>
              <a:tailEnd/>
            </a:ln>
          </p:spPr>
        </p:pic>
      </p:grpSp>
      <p:pic>
        <p:nvPicPr>
          <p:cNvPr id="5124" name="Picture 4"/>
          <p:cNvPicPr>
            <a:picLocks noChangeAspect="1" noChangeArrowheads="1"/>
          </p:cNvPicPr>
          <p:nvPr/>
        </p:nvPicPr>
        <p:blipFill>
          <a:blip r:embed="rId5" cstate="print"/>
          <a:srcRect/>
          <a:stretch>
            <a:fillRect/>
          </a:stretch>
        </p:blipFill>
        <p:spPr bwMode="auto">
          <a:xfrm>
            <a:off x="304800" y="4302399"/>
            <a:ext cx="4876800" cy="2327001"/>
          </a:xfrm>
          <a:prstGeom prst="rect">
            <a:avLst/>
          </a:prstGeom>
          <a:noFill/>
          <a:ln w="9525">
            <a:noFill/>
            <a:miter lim="800000"/>
            <a:headEnd/>
            <a:tailEnd/>
          </a:ln>
        </p:spPr>
      </p:pic>
      <p:pic>
        <p:nvPicPr>
          <p:cNvPr id="5125" name="Picture 5"/>
          <p:cNvPicPr>
            <a:picLocks noChangeAspect="1" noChangeArrowheads="1"/>
          </p:cNvPicPr>
          <p:nvPr/>
        </p:nvPicPr>
        <p:blipFill>
          <a:blip r:embed="rId6" cstate="print"/>
          <a:srcRect/>
          <a:stretch>
            <a:fillRect/>
          </a:stretch>
        </p:blipFill>
        <p:spPr bwMode="auto">
          <a:xfrm>
            <a:off x="228600" y="2057400"/>
            <a:ext cx="3505200" cy="2276475"/>
          </a:xfrm>
          <a:prstGeom prst="rect">
            <a:avLst/>
          </a:prstGeom>
          <a:noFill/>
          <a:ln w="9525">
            <a:noFill/>
            <a:miter lim="800000"/>
            <a:headEnd/>
            <a:tailEnd/>
          </a:ln>
        </p:spPr>
      </p:pic>
      <p:pic>
        <p:nvPicPr>
          <p:cNvPr id="5127" name="Picture 7"/>
          <p:cNvPicPr>
            <a:picLocks noChangeAspect="1" noChangeArrowheads="1"/>
          </p:cNvPicPr>
          <p:nvPr/>
        </p:nvPicPr>
        <p:blipFill>
          <a:blip r:embed="rId7" cstate="print"/>
          <a:srcRect/>
          <a:stretch>
            <a:fillRect/>
          </a:stretch>
        </p:blipFill>
        <p:spPr bwMode="auto">
          <a:xfrm>
            <a:off x="3962400" y="2209800"/>
            <a:ext cx="4724400" cy="2028633"/>
          </a:xfrm>
          <a:prstGeom prst="rect">
            <a:avLst/>
          </a:prstGeom>
          <a:noFill/>
          <a:ln w="9525">
            <a:noFill/>
            <a:miter lim="800000"/>
            <a:headEnd/>
            <a:tailEnd/>
          </a:ln>
        </p:spPr>
      </p:pic>
      <p:sp>
        <p:nvSpPr>
          <p:cNvPr id="21" name="TextBox 20"/>
          <p:cNvSpPr txBox="1"/>
          <p:nvPr/>
        </p:nvSpPr>
        <p:spPr>
          <a:xfrm>
            <a:off x="5334000" y="4397276"/>
            <a:ext cx="3657600" cy="2308324"/>
          </a:xfrm>
          <a:prstGeom prst="rect">
            <a:avLst/>
          </a:prstGeom>
          <a:noFill/>
        </p:spPr>
        <p:txBody>
          <a:bodyPr wrap="square" rtlCol="0">
            <a:spAutoFit/>
          </a:bodyPr>
          <a:lstStyle/>
          <a:p>
            <a:pPr marL="342900" indent="-342900">
              <a:buFont typeface="Arial" pitchFamily="34" charset="0"/>
              <a:buChar char="•"/>
            </a:pPr>
            <a:r>
              <a:rPr lang="en-US" b="1" dirty="0" smtClean="0"/>
              <a:t>Used the chaotic </a:t>
            </a:r>
            <a:r>
              <a:rPr lang="en-US" b="1" dirty="0" err="1" smtClean="0"/>
              <a:t>Asynch-Irreg</a:t>
            </a:r>
            <a:r>
              <a:rPr lang="en-US" b="1" dirty="0" smtClean="0"/>
              <a:t> domain as “realistic noise” background</a:t>
            </a:r>
          </a:p>
          <a:p>
            <a:pPr marL="342900" indent="-342900"/>
            <a:endParaRPr lang="en-US" b="1" dirty="0" smtClean="0"/>
          </a:p>
          <a:p>
            <a:pPr marL="342900" indent="-342900">
              <a:buFont typeface="Arial" pitchFamily="34" charset="0"/>
              <a:buChar char="•"/>
            </a:pPr>
            <a:r>
              <a:rPr lang="en-US" b="1" dirty="0" smtClean="0"/>
              <a:t>Tried two approaches (rate-coding and </a:t>
            </a:r>
            <a:r>
              <a:rPr lang="en-US" b="1" dirty="0" err="1" smtClean="0"/>
              <a:t>synfire</a:t>
            </a:r>
            <a:r>
              <a:rPr lang="en-US" b="1" dirty="0" smtClean="0"/>
              <a:t> chains) to selectively strengthen chains of synapse (up to  7 layers)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dissolve">
                                      <p:cBhvr>
                                        <p:cTn id="7" dur="500"/>
                                        <p:tgtEl>
                                          <p:spTgt spid="21">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1">
                                            <p:txEl>
                                              <p:pRg st="2" end="2"/>
                                            </p:txEl>
                                          </p:spTgt>
                                        </p:tgtEl>
                                        <p:attrNameLst>
                                          <p:attrName>style.visibility</p:attrName>
                                        </p:attrNameLst>
                                      </p:cBhvr>
                                      <p:to>
                                        <p:strVal val="visible"/>
                                      </p:to>
                                    </p:set>
                                    <p:animEffect transition="in" filter="dissolve">
                                      <p:cBhvr>
                                        <p:cTn id="10" dur="500"/>
                                        <p:tgtEl>
                                          <p:spTgt spid="2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allAtOnce"/>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26307</TotalTime>
  <Words>4764</Words>
  <Application>Microsoft Office PowerPoint</Application>
  <PresentationFormat>On-screen Show (4:3)</PresentationFormat>
  <Paragraphs>1307</Paragraphs>
  <Slides>105</Slides>
  <Notes>65</Notes>
  <HiddenSlides>0</HiddenSlides>
  <MMClips>6</MMClips>
  <ScaleCrop>false</ScaleCrop>
  <HeadingPairs>
    <vt:vector size="4" baseType="variant">
      <vt:variant>
        <vt:lpstr>Theme</vt:lpstr>
      </vt:variant>
      <vt:variant>
        <vt:i4>12</vt:i4>
      </vt:variant>
      <vt:variant>
        <vt:lpstr>Slide Titles</vt:lpstr>
      </vt:variant>
      <vt:variant>
        <vt:i4>105</vt:i4>
      </vt:variant>
    </vt:vector>
  </HeadingPairs>
  <TitlesOfParts>
    <vt:vector size="117" baseType="lpstr">
      <vt:lpstr>Office Theme</vt:lpstr>
      <vt:lpstr>1_Office Theme</vt:lpstr>
      <vt:lpstr>2_Office Theme</vt:lpstr>
      <vt:lpstr>3_Office Theme</vt:lpstr>
      <vt:lpstr>4_Office Theme</vt:lpstr>
      <vt:lpstr>5_Office Theme</vt:lpstr>
      <vt:lpstr>6_Office Theme</vt:lpstr>
      <vt:lpstr>7_Office Theme</vt:lpstr>
      <vt:lpstr>8_Office Theme</vt:lpstr>
      <vt:lpstr>9_Office Theme</vt:lpstr>
      <vt:lpstr>10_Office Theme</vt:lpstr>
      <vt:lpstr>11_Office Theme</vt:lpstr>
      <vt:lpstr>Biologically Realistic Neural Models 1- Navigational Learning 2- Trust and Intent Recognition </vt:lpstr>
      <vt:lpstr>Introduction  &amp;  Relevance</vt:lpstr>
      <vt:lpstr>Computational Neuroscience</vt:lpstr>
      <vt:lpstr>Relevance</vt:lpstr>
      <vt:lpstr>Computational Neuroscience</vt:lpstr>
      <vt:lpstr>NeoCortical Simulator (NCS)</vt:lpstr>
      <vt:lpstr>  Brainslug</vt:lpstr>
      <vt:lpstr>Recurrent Asynchronous Irregular Non-Linear  (RAIN) Networks</vt:lpstr>
      <vt:lpstr>Channels</vt:lpstr>
      <vt:lpstr>Spike-Timing Dependent Plasticity (STDP)</vt:lpstr>
      <vt:lpstr>Computational Neuroscience</vt:lpstr>
      <vt:lpstr>Virtual Environment</vt:lpstr>
      <vt:lpstr>Childbot</vt:lpstr>
      <vt:lpstr>Computational Neuroscience</vt:lpstr>
      <vt:lpstr>Navigational Learning</vt:lpstr>
      <vt:lpstr>Essential Brain Regions</vt:lpstr>
      <vt:lpstr>Relevant Biological Studies</vt:lpstr>
      <vt:lpstr>Relevant Biological Studies</vt:lpstr>
      <vt:lpstr>Description</vt:lpstr>
      <vt:lpstr>Analysis</vt:lpstr>
      <vt:lpstr>Linear Track</vt:lpstr>
      <vt:lpstr>Hippocampal Microcircuitry</vt:lpstr>
      <vt:lpstr>Results Spectral Analysis of Intracellular Membrane Potential Recordings</vt:lpstr>
      <vt:lpstr>Results Asymmetric Ramp-Like Membrane Potential Depolarization </vt:lpstr>
      <vt:lpstr>Results Frequency of Intracellular Theta</vt:lpstr>
      <vt:lpstr>Results Spike Precession during Place Fields </vt:lpstr>
      <vt:lpstr>Results Place Fields Stabilization </vt:lpstr>
      <vt:lpstr>Results Place Fields Stabilization </vt:lpstr>
      <vt:lpstr>Multi T-Maze</vt:lpstr>
      <vt:lpstr>VC Microcircuitry</vt:lpstr>
      <vt:lpstr>Visual Cortex</vt:lpstr>
      <vt:lpstr>CA Microcircuitry</vt:lpstr>
      <vt:lpstr>Hippocampal CA</vt:lpstr>
      <vt:lpstr>SUB Microcircuitry</vt:lpstr>
      <vt:lpstr>Hippocampal Subiculum</vt:lpstr>
      <vt:lpstr>Hippocampal Subiculum</vt:lpstr>
      <vt:lpstr>Hippocampal Subiculum</vt:lpstr>
      <vt:lpstr>PF Microcircuitry</vt:lpstr>
      <vt:lpstr>Prefrontal Cortex</vt:lpstr>
      <vt:lpstr>PM Microcircuitry</vt:lpstr>
      <vt:lpstr>Premotor Cortex</vt:lpstr>
      <vt:lpstr>HP-PF Loop Microcircuitry</vt:lpstr>
      <vt:lpstr>PowerPoint Presentation</vt:lpstr>
      <vt:lpstr>Trust and Intent  Recognition</vt:lpstr>
      <vt:lpstr>PowerPoint Presentation</vt:lpstr>
      <vt:lpstr>Instinctual Trust and Intent (ITI) Paradigm</vt:lpstr>
      <vt:lpstr>PowerPoint Presentation</vt:lpstr>
      <vt:lpstr>Computational Brain Architecture</vt:lpstr>
      <vt:lpstr>Description and Analysis</vt:lpstr>
      <vt:lpstr>VNR Loop for ITI Scenario </vt:lpstr>
      <vt:lpstr>Results Hypothalamic and Cortical Activities during both Concordant and Discordant Motions </vt:lpstr>
      <vt:lpstr>Results Activity in Cortical Columns during Reaching </vt:lpstr>
      <vt:lpstr>PowerPoint Presentation</vt:lpstr>
      <vt:lpstr>Demo (Without RAIN)</vt:lpstr>
      <vt:lpstr>Demo (With RAIN)</vt:lpstr>
      <vt:lpstr>Computational Neuroscience</vt:lpstr>
      <vt:lpstr>Experiments</vt:lpstr>
      <vt:lpstr>Testing</vt:lpstr>
      <vt:lpstr>Brain Removal</vt:lpstr>
      <vt:lpstr>Brain Slicing</vt:lpstr>
      <vt:lpstr>Slicing Angle</vt:lpstr>
      <vt:lpstr>Brain Slices</vt:lpstr>
      <vt:lpstr>Slice Recording</vt:lpstr>
      <vt:lpstr>Conclusion  &amp;  Contributions</vt:lpstr>
      <vt:lpstr>Conclusions</vt:lpstr>
      <vt:lpstr>Conclusions</vt:lpstr>
      <vt:lpstr>My Contribution</vt:lpstr>
      <vt:lpstr>In progress   &amp;  Future Projects</vt:lpstr>
      <vt:lpstr>Future Work</vt:lpstr>
      <vt:lpstr>Future Work</vt:lpstr>
      <vt:lpstr>Future Work</vt:lpstr>
      <vt:lpstr>Acknowledgements</vt:lpstr>
      <vt:lpstr>Acknowledgments</vt:lpstr>
      <vt:lpstr>Questions?</vt:lpstr>
      <vt:lpstr>PowerPoint Presentation</vt:lpstr>
      <vt:lpstr>Memory</vt:lpstr>
      <vt:lpstr>Visual Cortex (VC) </vt:lpstr>
      <vt:lpstr>Hippocampus - Cornu Ammonis (CA) </vt:lpstr>
      <vt:lpstr>Hippocampus - Subiculum (SUB) </vt:lpstr>
      <vt:lpstr>Entorhinal Cortex (EC)</vt:lpstr>
      <vt:lpstr>Prefrontal Cortex (PF)</vt:lpstr>
      <vt:lpstr>Premotor Cortex (PM)</vt:lpstr>
      <vt:lpstr>PowerPoint Presentation</vt:lpstr>
      <vt:lpstr>PowerPoint Presentation</vt:lpstr>
      <vt:lpstr>Relevant Biological Studies</vt:lpstr>
      <vt:lpstr>Results PF Synaptic Strengths</vt:lpstr>
      <vt:lpstr>Results PF and HP Coherence</vt:lpstr>
      <vt:lpstr>Results PF and HP Coherence</vt:lpstr>
      <vt:lpstr>Experimental Details</vt:lpstr>
      <vt:lpstr>PowerPoint Presentation</vt:lpstr>
      <vt:lpstr>PowerPoint Presentation</vt:lpstr>
      <vt:lpstr>NCSTools</vt:lpstr>
      <vt:lpstr>Webots</vt:lpstr>
      <vt:lpstr>Gabor Filtering Mechanism</vt:lpstr>
      <vt:lpstr>NCS Equations</vt:lpstr>
      <vt:lpstr>Real Human RAIN Activity                         (Recurrent Asynchronous Irregular Non-linear)    </vt:lpstr>
      <vt:lpstr>PowerPoint Presentation</vt:lpstr>
      <vt:lpstr>PowerPoint Presentation</vt:lpstr>
      <vt:lpstr>PowerPoint Presentation</vt:lpstr>
      <vt:lpstr>RAIN Concept –  Excitatory Network</vt:lpstr>
      <vt:lpstr>RAIN Concept – Inhibition  E:I and I:E Synapses</vt:lpstr>
      <vt:lpstr>RAIN Concept –  Random Noise</vt:lpstr>
      <vt:lpstr>RAIN Concept – I:I Synapses</vt:lpstr>
      <vt:lpstr>Chaotic properties: effect of a single spike </vt:lpstr>
      <vt:lpstr>Chaotic properties: synchrony can extinguish RAIN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Laurence Jayet</dc:creator>
  <cp:lastModifiedBy>Laurence Jayet</cp:lastModifiedBy>
  <cp:revision>1123</cp:revision>
  <cp:lastPrinted>2010-11-23T18:51:20Z</cp:lastPrinted>
  <dcterms:created xsi:type="dcterms:W3CDTF">2009-09-01T21:27:47Z</dcterms:created>
  <dcterms:modified xsi:type="dcterms:W3CDTF">2011-06-17T18:05:39Z</dcterms:modified>
</cp:coreProperties>
</file>