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7432000" cy="22860000"/>
  <p:notesSz cx="6858000" cy="9144000"/>
  <p:defaultTextStyle>
    <a:defPPr>
      <a:defRPr lang="en-US"/>
    </a:defPPr>
    <a:lvl1pPr marL="0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36888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873776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10664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747553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184441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621329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058217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495105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906" y="-72"/>
      </p:cViewPr>
      <p:guideLst>
        <p:guide orient="horz" pos="7200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7101419"/>
            <a:ext cx="23317200" cy="49000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2954000"/>
            <a:ext cx="19202400" cy="584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36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10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4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84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21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58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49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1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6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664600" y="3053295"/>
            <a:ext cx="18516600" cy="650134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4800" y="3053295"/>
            <a:ext cx="55092600" cy="650134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5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9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14689668"/>
            <a:ext cx="23317200" cy="4540250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9689045"/>
            <a:ext cx="23317200" cy="5000623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3688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73776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310664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47553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184441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21329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05821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495105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00" y="17780002"/>
            <a:ext cx="36804600" cy="50286710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76600" y="17780002"/>
            <a:ext cx="36804600" cy="50286710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5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915460"/>
            <a:ext cx="24688800" cy="381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5117043"/>
            <a:ext cx="12120564" cy="2132540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6888" indent="0">
              <a:buNone/>
              <a:defRPr sz="6300" b="1"/>
            </a:lvl2pPr>
            <a:lvl3pPr marL="2873776" indent="0">
              <a:buNone/>
              <a:defRPr sz="5700" b="1"/>
            </a:lvl3pPr>
            <a:lvl4pPr marL="4310664" indent="0">
              <a:buNone/>
              <a:defRPr sz="5000" b="1"/>
            </a:lvl4pPr>
            <a:lvl5pPr marL="5747553" indent="0">
              <a:buNone/>
              <a:defRPr sz="5000" b="1"/>
            </a:lvl5pPr>
            <a:lvl6pPr marL="7184441" indent="0">
              <a:buNone/>
              <a:defRPr sz="5000" b="1"/>
            </a:lvl6pPr>
            <a:lvl7pPr marL="8621329" indent="0">
              <a:buNone/>
              <a:defRPr sz="5000" b="1"/>
            </a:lvl7pPr>
            <a:lvl8pPr marL="10058217" indent="0">
              <a:buNone/>
              <a:defRPr sz="5000" b="1"/>
            </a:lvl8pPr>
            <a:lvl9pPr marL="11495105" indent="0">
              <a:buNone/>
              <a:defRPr sz="5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7249583"/>
            <a:ext cx="12120564" cy="13170960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7" y="5117043"/>
            <a:ext cx="12125325" cy="2132540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6888" indent="0">
              <a:buNone/>
              <a:defRPr sz="6300" b="1"/>
            </a:lvl2pPr>
            <a:lvl3pPr marL="2873776" indent="0">
              <a:buNone/>
              <a:defRPr sz="5700" b="1"/>
            </a:lvl3pPr>
            <a:lvl4pPr marL="4310664" indent="0">
              <a:buNone/>
              <a:defRPr sz="5000" b="1"/>
            </a:lvl4pPr>
            <a:lvl5pPr marL="5747553" indent="0">
              <a:buNone/>
              <a:defRPr sz="5000" b="1"/>
            </a:lvl5pPr>
            <a:lvl6pPr marL="7184441" indent="0">
              <a:buNone/>
              <a:defRPr sz="5000" b="1"/>
            </a:lvl6pPr>
            <a:lvl7pPr marL="8621329" indent="0">
              <a:buNone/>
              <a:defRPr sz="5000" b="1"/>
            </a:lvl7pPr>
            <a:lvl8pPr marL="10058217" indent="0">
              <a:buNone/>
              <a:defRPr sz="5000" b="1"/>
            </a:lvl8pPr>
            <a:lvl9pPr marL="11495105" indent="0">
              <a:buNone/>
              <a:defRPr sz="5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7" y="7249583"/>
            <a:ext cx="12125325" cy="13170960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7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7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1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2" y="910167"/>
            <a:ext cx="9024939" cy="387350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910168"/>
            <a:ext cx="15335250" cy="19510377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5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2" y="4783668"/>
            <a:ext cx="9024939" cy="15636877"/>
          </a:xfrm>
        </p:spPr>
        <p:txBody>
          <a:bodyPr/>
          <a:lstStyle>
            <a:lvl1pPr marL="0" indent="0">
              <a:buNone/>
              <a:defRPr sz="4400"/>
            </a:lvl1pPr>
            <a:lvl2pPr marL="1436888" indent="0">
              <a:buNone/>
              <a:defRPr sz="3800"/>
            </a:lvl2pPr>
            <a:lvl3pPr marL="2873776" indent="0">
              <a:buNone/>
              <a:defRPr sz="3100"/>
            </a:lvl3pPr>
            <a:lvl4pPr marL="4310664" indent="0">
              <a:buNone/>
              <a:defRPr sz="2800"/>
            </a:lvl4pPr>
            <a:lvl5pPr marL="5747553" indent="0">
              <a:buNone/>
              <a:defRPr sz="2800"/>
            </a:lvl5pPr>
            <a:lvl6pPr marL="7184441" indent="0">
              <a:buNone/>
              <a:defRPr sz="2800"/>
            </a:lvl6pPr>
            <a:lvl7pPr marL="8621329" indent="0">
              <a:buNone/>
              <a:defRPr sz="2800"/>
            </a:lvl7pPr>
            <a:lvl8pPr marL="10058217" indent="0">
              <a:buNone/>
              <a:defRPr sz="2800"/>
            </a:lvl8pPr>
            <a:lvl9pPr marL="11495105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3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16002000"/>
            <a:ext cx="16459200" cy="1889127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2042583"/>
            <a:ext cx="16459200" cy="13716000"/>
          </a:xfrm>
        </p:spPr>
        <p:txBody>
          <a:bodyPr/>
          <a:lstStyle>
            <a:lvl1pPr marL="0" indent="0">
              <a:buNone/>
              <a:defRPr sz="10100"/>
            </a:lvl1pPr>
            <a:lvl2pPr marL="1436888" indent="0">
              <a:buNone/>
              <a:defRPr sz="8800"/>
            </a:lvl2pPr>
            <a:lvl3pPr marL="2873776" indent="0">
              <a:buNone/>
              <a:defRPr sz="7500"/>
            </a:lvl3pPr>
            <a:lvl4pPr marL="4310664" indent="0">
              <a:buNone/>
              <a:defRPr sz="6300"/>
            </a:lvl4pPr>
            <a:lvl5pPr marL="5747553" indent="0">
              <a:buNone/>
              <a:defRPr sz="6300"/>
            </a:lvl5pPr>
            <a:lvl6pPr marL="7184441" indent="0">
              <a:buNone/>
              <a:defRPr sz="6300"/>
            </a:lvl6pPr>
            <a:lvl7pPr marL="8621329" indent="0">
              <a:buNone/>
              <a:defRPr sz="6300"/>
            </a:lvl7pPr>
            <a:lvl8pPr marL="10058217" indent="0">
              <a:buNone/>
              <a:defRPr sz="6300"/>
            </a:lvl8pPr>
            <a:lvl9pPr marL="11495105" indent="0">
              <a:buNone/>
              <a:defRPr sz="6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17891127"/>
            <a:ext cx="16459200" cy="2682873"/>
          </a:xfrm>
        </p:spPr>
        <p:txBody>
          <a:bodyPr/>
          <a:lstStyle>
            <a:lvl1pPr marL="0" indent="0">
              <a:buNone/>
              <a:defRPr sz="4400"/>
            </a:lvl1pPr>
            <a:lvl2pPr marL="1436888" indent="0">
              <a:buNone/>
              <a:defRPr sz="3800"/>
            </a:lvl2pPr>
            <a:lvl3pPr marL="2873776" indent="0">
              <a:buNone/>
              <a:defRPr sz="3100"/>
            </a:lvl3pPr>
            <a:lvl4pPr marL="4310664" indent="0">
              <a:buNone/>
              <a:defRPr sz="2800"/>
            </a:lvl4pPr>
            <a:lvl5pPr marL="5747553" indent="0">
              <a:buNone/>
              <a:defRPr sz="2800"/>
            </a:lvl5pPr>
            <a:lvl6pPr marL="7184441" indent="0">
              <a:buNone/>
              <a:defRPr sz="2800"/>
            </a:lvl6pPr>
            <a:lvl7pPr marL="8621329" indent="0">
              <a:buNone/>
              <a:defRPr sz="2800"/>
            </a:lvl7pPr>
            <a:lvl8pPr marL="10058217" indent="0">
              <a:buNone/>
              <a:defRPr sz="2800"/>
            </a:lvl8pPr>
            <a:lvl9pPr marL="11495105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915460"/>
            <a:ext cx="24688800" cy="3810000"/>
          </a:xfrm>
          <a:prstGeom prst="rect">
            <a:avLst/>
          </a:prstGeom>
        </p:spPr>
        <p:txBody>
          <a:bodyPr vert="horz" lIns="287378" tIns="143689" rIns="287378" bIns="14368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5334002"/>
            <a:ext cx="24688800" cy="15086543"/>
          </a:xfrm>
          <a:prstGeom prst="rect">
            <a:avLst/>
          </a:prstGeom>
        </p:spPr>
        <p:txBody>
          <a:bodyPr vert="horz" lIns="287378" tIns="143689" rIns="287378" bIns="1436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21187835"/>
            <a:ext cx="6400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l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21187835"/>
            <a:ext cx="8686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ct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21187835"/>
            <a:ext cx="6400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3776" rtl="0" eaLnBrk="1" latinLnBrk="0" hangingPunct="1">
        <a:spcBef>
          <a:spcPct val="0"/>
        </a:spcBef>
        <a:buNone/>
        <a:defRPr sz="1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7666" indent="-1077666" algn="l" defTabSz="2873776" rtl="0" eaLnBrk="1" latinLnBrk="0" hangingPunct="1">
        <a:spcBef>
          <a:spcPct val="20000"/>
        </a:spcBef>
        <a:buFont typeface="Arial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34943" indent="-898055" algn="l" defTabSz="2873776" rtl="0" eaLnBrk="1" latinLnBrk="0" hangingPunct="1">
        <a:spcBef>
          <a:spcPct val="20000"/>
        </a:spcBef>
        <a:buFont typeface="Arial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592220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109" indent="-718444" algn="l" defTabSz="2873776" rtl="0" eaLnBrk="1" latinLnBrk="0" hangingPunct="1">
        <a:spcBef>
          <a:spcPct val="20000"/>
        </a:spcBef>
        <a:buFont typeface="Arial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65997" indent="-718444" algn="l" defTabSz="2873776" rtl="0" eaLnBrk="1" latinLnBrk="0" hangingPunct="1">
        <a:spcBef>
          <a:spcPct val="20000"/>
        </a:spcBef>
        <a:buFont typeface="Arial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02885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39773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776661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13549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36888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73776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10664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47553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184441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21329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58217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495105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177895"/>
              </p:ext>
            </p:extLst>
          </p:nvPr>
        </p:nvGraphicFramePr>
        <p:xfrm>
          <a:off x="4648200" y="685800"/>
          <a:ext cx="18288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  <a:gridCol w="4572000"/>
                <a:gridCol w="4572000"/>
              </a:tblGrid>
              <a:tr h="370840">
                <a:tc gridSpan="4">
                  <a:txBody>
                    <a:bodyPr/>
                    <a:lstStyle/>
                    <a:p>
                      <a:pPr marL="0" marR="0" indent="0" algn="ctr" defTabSz="2873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Izhikevich 10 second simulation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Machines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 Neurons (k)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Synapses (M)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Time (s)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2873776" rtl="0" eaLnBrk="1" latinLnBrk="0" hangingPunct="1"/>
                      <a:r>
                        <a:rPr lang="en-US" sz="57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en-US" sz="57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873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873776" rtl="0" eaLnBrk="1" latinLnBrk="0" hangingPunct="1"/>
                      <a:r>
                        <a:rPr lang="en-US" sz="57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8.98</a:t>
                      </a:r>
                      <a:endParaRPr lang="en-US" sz="57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9.89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10.13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23.97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2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BrainLab</dc:creator>
  <cp:lastModifiedBy>dev</cp:lastModifiedBy>
  <cp:revision>12</cp:revision>
  <dcterms:created xsi:type="dcterms:W3CDTF">2012-11-28T18:25:42Z</dcterms:created>
  <dcterms:modified xsi:type="dcterms:W3CDTF">2012-12-04T05:54:25Z</dcterms:modified>
</cp:coreProperties>
</file>