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7432000" cy="22860000"/>
  <p:notesSz cx="6858000" cy="9144000"/>
  <p:defaultTextStyle>
    <a:defPPr>
      <a:defRPr lang="en-US"/>
    </a:defPPr>
    <a:lvl1pPr marL="0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1436888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2873776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4310664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5747553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7184441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8621329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0058217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1495105" algn="l" defTabSz="2873776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468" y="1458"/>
      </p:cViewPr>
      <p:guideLst>
        <p:guide orient="horz" pos="7200"/>
        <p:guide pos="86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7101419"/>
            <a:ext cx="23317200" cy="490008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2954000"/>
            <a:ext cx="19202400" cy="5842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36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737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10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747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184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621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058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4951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1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369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664600" y="3053295"/>
            <a:ext cx="18516600" cy="650134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14800" y="3053295"/>
            <a:ext cx="55092600" cy="650134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753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94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9" y="14689668"/>
            <a:ext cx="23317200" cy="4540250"/>
          </a:xfrm>
        </p:spPr>
        <p:txBody>
          <a:bodyPr anchor="t"/>
          <a:lstStyle>
            <a:lvl1pPr algn="l">
              <a:defRPr sz="12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9" y="9689045"/>
            <a:ext cx="23317200" cy="5000623"/>
          </a:xfrm>
        </p:spPr>
        <p:txBody>
          <a:bodyPr anchor="b"/>
          <a:lstStyle>
            <a:lvl1pPr marL="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1pPr>
            <a:lvl2pPr marL="1436888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2pPr>
            <a:lvl3pPr marL="2873776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3pPr>
            <a:lvl4pPr marL="4310664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4pPr>
            <a:lvl5pPr marL="5747553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5pPr>
            <a:lvl6pPr marL="7184441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6pPr>
            <a:lvl7pPr marL="8621329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7pPr>
            <a:lvl8pPr marL="10058217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8pPr>
            <a:lvl9pPr marL="11495105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553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14800" y="17780002"/>
            <a:ext cx="36804600" cy="50286710"/>
          </a:xfrm>
        </p:spPr>
        <p:txBody>
          <a:bodyPr/>
          <a:lstStyle>
            <a:lvl1pPr>
              <a:defRPr sz="8800"/>
            </a:lvl1pPr>
            <a:lvl2pPr>
              <a:defRPr sz="75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376600" y="17780002"/>
            <a:ext cx="36804600" cy="50286710"/>
          </a:xfrm>
        </p:spPr>
        <p:txBody>
          <a:bodyPr/>
          <a:lstStyle>
            <a:lvl1pPr>
              <a:defRPr sz="8800"/>
            </a:lvl1pPr>
            <a:lvl2pPr>
              <a:defRPr sz="75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752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915460"/>
            <a:ext cx="24688800" cy="3810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5117043"/>
            <a:ext cx="12120564" cy="2132540"/>
          </a:xfrm>
        </p:spPr>
        <p:txBody>
          <a:bodyPr anchor="b"/>
          <a:lstStyle>
            <a:lvl1pPr marL="0" indent="0">
              <a:buNone/>
              <a:defRPr sz="7500" b="1"/>
            </a:lvl1pPr>
            <a:lvl2pPr marL="1436888" indent="0">
              <a:buNone/>
              <a:defRPr sz="6300" b="1"/>
            </a:lvl2pPr>
            <a:lvl3pPr marL="2873776" indent="0">
              <a:buNone/>
              <a:defRPr sz="5700" b="1"/>
            </a:lvl3pPr>
            <a:lvl4pPr marL="4310664" indent="0">
              <a:buNone/>
              <a:defRPr sz="5000" b="1"/>
            </a:lvl4pPr>
            <a:lvl5pPr marL="5747553" indent="0">
              <a:buNone/>
              <a:defRPr sz="5000" b="1"/>
            </a:lvl5pPr>
            <a:lvl6pPr marL="7184441" indent="0">
              <a:buNone/>
              <a:defRPr sz="5000" b="1"/>
            </a:lvl6pPr>
            <a:lvl7pPr marL="8621329" indent="0">
              <a:buNone/>
              <a:defRPr sz="5000" b="1"/>
            </a:lvl7pPr>
            <a:lvl8pPr marL="10058217" indent="0">
              <a:buNone/>
              <a:defRPr sz="5000" b="1"/>
            </a:lvl8pPr>
            <a:lvl9pPr marL="11495105" indent="0">
              <a:buNone/>
              <a:defRPr sz="5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7249583"/>
            <a:ext cx="12120564" cy="13170960"/>
          </a:xfrm>
        </p:spPr>
        <p:txBody>
          <a:bodyPr/>
          <a:lstStyle>
            <a:lvl1pPr>
              <a:defRPr sz="7500"/>
            </a:lvl1pPr>
            <a:lvl2pPr>
              <a:defRPr sz="6300"/>
            </a:lvl2pPr>
            <a:lvl3pPr>
              <a:defRPr sz="57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77" y="5117043"/>
            <a:ext cx="12125325" cy="2132540"/>
          </a:xfrm>
        </p:spPr>
        <p:txBody>
          <a:bodyPr anchor="b"/>
          <a:lstStyle>
            <a:lvl1pPr marL="0" indent="0">
              <a:buNone/>
              <a:defRPr sz="7500" b="1"/>
            </a:lvl1pPr>
            <a:lvl2pPr marL="1436888" indent="0">
              <a:buNone/>
              <a:defRPr sz="6300" b="1"/>
            </a:lvl2pPr>
            <a:lvl3pPr marL="2873776" indent="0">
              <a:buNone/>
              <a:defRPr sz="5700" b="1"/>
            </a:lvl3pPr>
            <a:lvl4pPr marL="4310664" indent="0">
              <a:buNone/>
              <a:defRPr sz="5000" b="1"/>
            </a:lvl4pPr>
            <a:lvl5pPr marL="5747553" indent="0">
              <a:buNone/>
              <a:defRPr sz="5000" b="1"/>
            </a:lvl5pPr>
            <a:lvl6pPr marL="7184441" indent="0">
              <a:buNone/>
              <a:defRPr sz="5000" b="1"/>
            </a:lvl6pPr>
            <a:lvl7pPr marL="8621329" indent="0">
              <a:buNone/>
              <a:defRPr sz="5000" b="1"/>
            </a:lvl7pPr>
            <a:lvl8pPr marL="10058217" indent="0">
              <a:buNone/>
              <a:defRPr sz="5000" b="1"/>
            </a:lvl8pPr>
            <a:lvl9pPr marL="11495105" indent="0">
              <a:buNone/>
              <a:defRPr sz="5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77" y="7249583"/>
            <a:ext cx="12125325" cy="13170960"/>
          </a:xfrm>
        </p:spPr>
        <p:txBody>
          <a:bodyPr/>
          <a:lstStyle>
            <a:lvl1pPr>
              <a:defRPr sz="7500"/>
            </a:lvl1pPr>
            <a:lvl2pPr>
              <a:defRPr sz="6300"/>
            </a:lvl2pPr>
            <a:lvl3pPr>
              <a:defRPr sz="57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73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071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1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2" y="910167"/>
            <a:ext cx="9024939" cy="3873500"/>
          </a:xfrm>
        </p:spPr>
        <p:txBody>
          <a:bodyPr anchor="b"/>
          <a:lstStyle>
            <a:lvl1pPr algn="l">
              <a:defRPr sz="6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910168"/>
            <a:ext cx="15335250" cy="19510377"/>
          </a:xfrm>
        </p:spPr>
        <p:txBody>
          <a:bodyPr/>
          <a:lstStyle>
            <a:lvl1pPr>
              <a:defRPr sz="10100"/>
            </a:lvl1pPr>
            <a:lvl2pPr>
              <a:defRPr sz="8800"/>
            </a:lvl2pPr>
            <a:lvl3pPr>
              <a:defRPr sz="750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2" y="4783668"/>
            <a:ext cx="9024939" cy="15636877"/>
          </a:xfrm>
        </p:spPr>
        <p:txBody>
          <a:bodyPr/>
          <a:lstStyle>
            <a:lvl1pPr marL="0" indent="0">
              <a:buNone/>
              <a:defRPr sz="4400"/>
            </a:lvl1pPr>
            <a:lvl2pPr marL="1436888" indent="0">
              <a:buNone/>
              <a:defRPr sz="3800"/>
            </a:lvl2pPr>
            <a:lvl3pPr marL="2873776" indent="0">
              <a:buNone/>
              <a:defRPr sz="3100"/>
            </a:lvl3pPr>
            <a:lvl4pPr marL="4310664" indent="0">
              <a:buNone/>
              <a:defRPr sz="2800"/>
            </a:lvl4pPr>
            <a:lvl5pPr marL="5747553" indent="0">
              <a:buNone/>
              <a:defRPr sz="2800"/>
            </a:lvl5pPr>
            <a:lvl6pPr marL="7184441" indent="0">
              <a:buNone/>
              <a:defRPr sz="2800"/>
            </a:lvl6pPr>
            <a:lvl7pPr marL="8621329" indent="0">
              <a:buNone/>
              <a:defRPr sz="2800"/>
            </a:lvl7pPr>
            <a:lvl8pPr marL="10058217" indent="0">
              <a:buNone/>
              <a:defRPr sz="2800"/>
            </a:lvl8pPr>
            <a:lvl9pPr marL="11495105" indent="0">
              <a:buNone/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33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4" y="16002000"/>
            <a:ext cx="16459200" cy="1889127"/>
          </a:xfrm>
        </p:spPr>
        <p:txBody>
          <a:bodyPr anchor="b"/>
          <a:lstStyle>
            <a:lvl1pPr algn="l">
              <a:defRPr sz="63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4" y="2042583"/>
            <a:ext cx="16459200" cy="13716000"/>
          </a:xfrm>
        </p:spPr>
        <p:txBody>
          <a:bodyPr/>
          <a:lstStyle>
            <a:lvl1pPr marL="0" indent="0">
              <a:buNone/>
              <a:defRPr sz="10100"/>
            </a:lvl1pPr>
            <a:lvl2pPr marL="1436888" indent="0">
              <a:buNone/>
              <a:defRPr sz="8800"/>
            </a:lvl2pPr>
            <a:lvl3pPr marL="2873776" indent="0">
              <a:buNone/>
              <a:defRPr sz="7500"/>
            </a:lvl3pPr>
            <a:lvl4pPr marL="4310664" indent="0">
              <a:buNone/>
              <a:defRPr sz="6300"/>
            </a:lvl4pPr>
            <a:lvl5pPr marL="5747553" indent="0">
              <a:buNone/>
              <a:defRPr sz="6300"/>
            </a:lvl5pPr>
            <a:lvl6pPr marL="7184441" indent="0">
              <a:buNone/>
              <a:defRPr sz="6300"/>
            </a:lvl6pPr>
            <a:lvl7pPr marL="8621329" indent="0">
              <a:buNone/>
              <a:defRPr sz="6300"/>
            </a:lvl7pPr>
            <a:lvl8pPr marL="10058217" indent="0">
              <a:buNone/>
              <a:defRPr sz="6300"/>
            </a:lvl8pPr>
            <a:lvl9pPr marL="11495105" indent="0">
              <a:buNone/>
              <a:defRPr sz="6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4" y="17891127"/>
            <a:ext cx="16459200" cy="2682873"/>
          </a:xfrm>
        </p:spPr>
        <p:txBody>
          <a:bodyPr/>
          <a:lstStyle>
            <a:lvl1pPr marL="0" indent="0">
              <a:buNone/>
              <a:defRPr sz="4400"/>
            </a:lvl1pPr>
            <a:lvl2pPr marL="1436888" indent="0">
              <a:buNone/>
              <a:defRPr sz="3800"/>
            </a:lvl2pPr>
            <a:lvl3pPr marL="2873776" indent="0">
              <a:buNone/>
              <a:defRPr sz="3100"/>
            </a:lvl3pPr>
            <a:lvl4pPr marL="4310664" indent="0">
              <a:buNone/>
              <a:defRPr sz="2800"/>
            </a:lvl4pPr>
            <a:lvl5pPr marL="5747553" indent="0">
              <a:buNone/>
              <a:defRPr sz="2800"/>
            </a:lvl5pPr>
            <a:lvl6pPr marL="7184441" indent="0">
              <a:buNone/>
              <a:defRPr sz="2800"/>
            </a:lvl6pPr>
            <a:lvl7pPr marL="8621329" indent="0">
              <a:buNone/>
              <a:defRPr sz="2800"/>
            </a:lvl7pPr>
            <a:lvl8pPr marL="10058217" indent="0">
              <a:buNone/>
              <a:defRPr sz="2800"/>
            </a:lvl8pPr>
            <a:lvl9pPr marL="11495105" indent="0">
              <a:buNone/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2F8F7-141C-4D44-961F-23DFC982B68D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2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915460"/>
            <a:ext cx="24688800" cy="3810000"/>
          </a:xfrm>
          <a:prstGeom prst="rect">
            <a:avLst/>
          </a:prstGeom>
        </p:spPr>
        <p:txBody>
          <a:bodyPr vert="horz" lIns="287378" tIns="143689" rIns="287378" bIns="14368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5334002"/>
            <a:ext cx="24688800" cy="15086543"/>
          </a:xfrm>
          <a:prstGeom prst="rect">
            <a:avLst/>
          </a:prstGeom>
        </p:spPr>
        <p:txBody>
          <a:bodyPr vert="horz" lIns="287378" tIns="143689" rIns="287378" bIns="1436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71600" y="21187835"/>
            <a:ext cx="6400800" cy="1217083"/>
          </a:xfrm>
          <a:prstGeom prst="rect">
            <a:avLst/>
          </a:prstGeom>
        </p:spPr>
        <p:txBody>
          <a:bodyPr vert="horz" lIns="287378" tIns="143689" rIns="287378" bIns="143689" rtlCol="0" anchor="ctr"/>
          <a:lstStyle>
            <a:lvl1pPr algn="l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2F8F7-141C-4D44-961F-23DFC982B68D}" type="datetimeFigureOut">
              <a:rPr lang="en-US" smtClean="0"/>
              <a:t>11/30/2012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372600" y="21187835"/>
            <a:ext cx="8686800" cy="1217083"/>
          </a:xfrm>
          <a:prstGeom prst="rect">
            <a:avLst/>
          </a:prstGeom>
        </p:spPr>
        <p:txBody>
          <a:bodyPr vert="horz" lIns="287378" tIns="143689" rIns="287378" bIns="143689" rtlCol="0" anchor="ctr"/>
          <a:lstStyle>
            <a:lvl1pPr algn="ctr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659600" y="21187835"/>
            <a:ext cx="6400800" cy="1217083"/>
          </a:xfrm>
          <a:prstGeom prst="rect">
            <a:avLst/>
          </a:prstGeom>
        </p:spPr>
        <p:txBody>
          <a:bodyPr vert="horz" lIns="287378" tIns="143689" rIns="287378" bIns="143689" rtlCol="0" anchor="ctr"/>
          <a:lstStyle>
            <a:lvl1pPr algn="r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7A430-19D1-4391-B2DE-47A7F8EF1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42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73776" rtl="0" eaLnBrk="1" latinLnBrk="0" hangingPunct="1">
        <a:spcBef>
          <a:spcPct val="0"/>
        </a:spcBef>
        <a:buNone/>
        <a:defRPr sz="1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7666" indent="-1077666" algn="l" defTabSz="2873776" rtl="0" eaLnBrk="1" latinLnBrk="0" hangingPunct="1">
        <a:spcBef>
          <a:spcPct val="20000"/>
        </a:spcBef>
        <a:buFont typeface="Arial" pitchFamily="34" charset="0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334943" indent="-898055" algn="l" defTabSz="2873776" rtl="0" eaLnBrk="1" latinLnBrk="0" hangingPunct="1">
        <a:spcBef>
          <a:spcPct val="20000"/>
        </a:spcBef>
        <a:buFont typeface="Arial" pitchFamily="34" charset="0"/>
        <a:buChar char="–"/>
        <a:defRPr sz="8800" kern="1200">
          <a:solidFill>
            <a:schemeClr val="tx1"/>
          </a:solidFill>
          <a:latin typeface="+mn-lt"/>
          <a:ea typeface="+mn-ea"/>
          <a:cs typeface="+mn-cs"/>
        </a:defRPr>
      </a:lvl2pPr>
      <a:lvl3pPr marL="3592220" indent="-718444" algn="l" defTabSz="2873776" rtl="0" eaLnBrk="1" latinLnBrk="0" hangingPunct="1">
        <a:spcBef>
          <a:spcPct val="20000"/>
        </a:spcBef>
        <a:buFont typeface="Arial" pitchFamily="34" charset="0"/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3pPr>
      <a:lvl4pPr marL="5029109" indent="-718444" algn="l" defTabSz="2873776" rtl="0" eaLnBrk="1" latinLnBrk="0" hangingPunct="1">
        <a:spcBef>
          <a:spcPct val="20000"/>
        </a:spcBef>
        <a:buFont typeface="Arial" pitchFamily="34" charset="0"/>
        <a:buChar char="–"/>
        <a:defRPr sz="6300" kern="1200">
          <a:solidFill>
            <a:schemeClr val="tx1"/>
          </a:solidFill>
          <a:latin typeface="+mn-lt"/>
          <a:ea typeface="+mn-ea"/>
          <a:cs typeface="+mn-cs"/>
        </a:defRPr>
      </a:lvl4pPr>
      <a:lvl5pPr marL="6465997" indent="-718444" algn="l" defTabSz="2873776" rtl="0" eaLnBrk="1" latinLnBrk="0" hangingPunct="1">
        <a:spcBef>
          <a:spcPct val="20000"/>
        </a:spcBef>
        <a:buFont typeface="Arial" pitchFamily="34" charset="0"/>
        <a:buChar char="»"/>
        <a:defRPr sz="6300" kern="1200">
          <a:solidFill>
            <a:schemeClr val="tx1"/>
          </a:solidFill>
          <a:latin typeface="+mn-lt"/>
          <a:ea typeface="+mn-ea"/>
          <a:cs typeface="+mn-cs"/>
        </a:defRPr>
      </a:lvl5pPr>
      <a:lvl6pPr marL="7902885" indent="-718444" algn="l" defTabSz="2873776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6pPr>
      <a:lvl7pPr marL="9339773" indent="-718444" algn="l" defTabSz="2873776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7pPr>
      <a:lvl8pPr marL="10776661" indent="-718444" algn="l" defTabSz="2873776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8pPr>
      <a:lvl9pPr marL="12213549" indent="-718444" algn="l" defTabSz="2873776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436888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2pPr>
      <a:lvl3pPr marL="2873776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4310664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4pPr>
      <a:lvl5pPr marL="5747553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5pPr>
      <a:lvl6pPr marL="7184441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6pPr>
      <a:lvl7pPr marL="8621329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7pPr>
      <a:lvl8pPr marL="10058217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8pPr>
      <a:lvl9pPr marL="11495105" algn="l" defTabSz="287377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67329"/>
              </p:ext>
            </p:extLst>
          </p:nvPr>
        </p:nvGraphicFramePr>
        <p:xfrm>
          <a:off x="4648200" y="685800"/>
          <a:ext cx="18288000" cy="2016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  <a:gridCol w="4572000"/>
                <a:gridCol w="457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Machines</a:t>
                      </a:r>
                      <a:endParaRPr lang="en-US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# Neurons (k)</a:t>
                      </a:r>
                      <a:endParaRPr lang="en-US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Synapses (M)</a:t>
                      </a:r>
                      <a:endParaRPr lang="en-US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Time (s)</a:t>
                      </a:r>
                      <a:endParaRPr lang="en-US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marL="0" marR="0" indent="0" algn="ctr" defTabSz="28737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Izhikevich</a:t>
                      </a:r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 second simulation</a:t>
                      </a:r>
                      <a:endParaRPr lang="en-US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28737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0.90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1.00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1.03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3.16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Izhikevich 10 second simulation</a:t>
                      </a:r>
                      <a:endParaRPr lang="en-US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2873776" rtl="0" eaLnBrk="1" latinLnBrk="0" hangingPunct="1"/>
                      <a:r>
                        <a:rPr lang="en-US" sz="57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lang="en-US" sz="57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287377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2873776" rtl="0" eaLnBrk="1" latinLnBrk="0" hangingPunct="1"/>
                      <a:r>
                        <a:rPr lang="en-US" sz="57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8.98</a:t>
                      </a:r>
                      <a:endParaRPr lang="en-US" sz="57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9.89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10.13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23.97</a:t>
                      </a:r>
                      <a:endParaRPr lang="en-US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LIF 1 second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simulation</a:t>
                      </a:r>
                      <a:endParaRPr lang="en-US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1.36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1.18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0.99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D0D8E8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2.82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E9EDF4"/>
                    </a:solidFill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LIF 10 second simulation</a:t>
                      </a:r>
                      <a:endParaRPr lang="en-US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13.53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11.63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9.34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28.08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720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94</Words>
  <Application>Microsoft Office PowerPoint</Application>
  <PresentationFormat>Custom</PresentationFormat>
  <Paragraphs>72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BrainLab</dc:creator>
  <cp:lastModifiedBy>BrainLab</cp:lastModifiedBy>
  <cp:revision>10</cp:revision>
  <dcterms:created xsi:type="dcterms:W3CDTF">2012-11-28T18:25:42Z</dcterms:created>
  <dcterms:modified xsi:type="dcterms:W3CDTF">2012-11-30T18:36:01Z</dcterms:modified>
</cp:coreProperties>
</file>