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0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1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93649-8B1C-45F3-863F-FCEF2C789250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9639-4E81-441B-B2D1-C51A0E968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69995-7523-4665-8DF9-8652CB4FEAC7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43B66D-49D4-4CBB-B64D-3D2516C4FFF2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4ED8A8-263A-4989-BC3D-012213871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superc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00400"/>
            <a:ext cx="15382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204913" y="19050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125000"/>
              </a:spcBef>
              <a:tabLst>
                <a:tab pos="455613" algn="l"/>
                <a:tab pos="1027113" algn="l"/>
              </a:tabLst>
            </a:pPr>
            <a:r>
              <a:rPr lang="en-US" sz="2800" b="1">
                <a:latin typeface="Arial Narrow" pitchFamily="34" charset="0"/>
              </a:rPr>
              <a:t>Neuroscience</a:t>
            </a:r>
          </a:p>
        </p:txBody>
      </p:sp>
      <p:pic>
        <p:nvPicPr>
          <p:cNvPr id="12293" name="Picture 5" descr="aib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257800"/>
            <a:ext cx="114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5072856" y="4463256"/>
            <a:ext cx="609600" cy="674687"/>
            <a:chOff x="4032" y="576"/>
            <a:chExt cx="354" cy="240"/>
          </a:xfrm>
        </p:grpSpPr>
        <p:sp>
          <p:nvSpPr>
            <p:cNvPr id="12295" name="Arc 8"/>
            <p:cNvSpPr>
              <a:spLocks/>
            </p:cNvSpPr>
            <p:nvPr/>
          </p:nvSpPr>
          <p:spPr bwMode="auto">
            <a:xfrm>
              <a:off x="4032" y="576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2296" name="Arc 9"/>
            <p:cNvSpPr>
              <a:spLocks/>
            </p:cNvSpPr>
            <p:nvPr/>
          </p:nvSpPr>
          <p:spPr bwMode="auto">
            <a:xfrm flipH="1" flipV="1">
              <a:off x="4032" y="672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</p:grpSp>
      <p:pic>
        <p:nvPicPr>
          <p:cNvPr id="12298" name="Picture 4" descr="neu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371600"/>
            <a:ext cx="1219200" cy="917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1204913" y="32004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tabLst>
                <a:tab pos="1027113" algn="l"/>
              </a:tabLst>
            </a:pPr>
            <a:r>
              <a:rPr lang="en-US" sz="2800" b="1" dirty="0">
                <a:latin typeface="Arial Narrow" pitchFamily="34" charset="0"/>
              </a:rPr>
              <a:t>Modeling &amp; </a:t>
            </a:r>
          </a:p>
          <a:p>
            <a:pPr eaLnBrk="0" hangingPunct="0">
              <a:tabLst>
                <a:tab pos="1027113" algn="l"/>
              </a:tabLst>
            </a:pPr>
            <a:r>
              <a:rPr lang="en-US" sz="2800" b="1" dirty="0">
                <a:latin typeface="Arial Narrow" pitchFamily="34" charset="0"/>
              </a:rPr>
              <a:t>Neural Engineering</a:t>
            </a:r>
          </a:p>
        </p:txBody>
      </p:sp>
      <p:sp>
        <p:nvSpPr>
          <p:cNvPr id="12300" name="Rectangle 3"/>
          <p:cNvSpPr>
            <a:spLocks noChangeArrowheads="1"/>
          </p:cNvSpPr>
          <p:nvPr/>
        </p:nvSpPr>
        <p:spPr bwMode="auto">
          <a:xfrm>
            <a:off x="1204913" y="54102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tabLst>
                <a:tab pos="455613" algn="l"/>
                <a:tab pos="1027113" algn="l"/>
              </a:tabLst>
            </a:pPr>
            <a:r>
              <a:rPr lang="en-US" sz="2800" b="1" dirty="0">
                <a:latin typeface="Arial Narrow" pitchFamily="34" charset="0"/>
              </a:rPr>
              <a:t>Robotic/Human Loops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5400000">
            <a:off x="5110956" y="2367756"/>
            <a:ext cx="609600" cy="750887"/>
            <a:chOff x="4032" y="576"/>
            <a:chExt cx="354" cy="240"/>
          </a:xfrm>
        </p:grpSpPr>
        <p:sp>
          <p:nvSpPr>
            <p:cNvPr id="12302" name="Arc 8"/>
            <p:cNvSpPr>
              <a:spLocks/>
            </p:cNvSpPr>
            <p:nvPr/>
          </p:nvSpPr>
          <p:spPr bwMode="auto">
            <a:xfrm>
              <a:off x="4032" y="576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2303" name="Arc 9"/>
            <p:cNvSpPr>
              <a:spLocks/>
            </p:cNvSpPr>
            <p:nvPr/>
          </p:nvSpPr>
          <p:spPr bwMode="auto">
            <a:xfrm flipH="1" flipV="1">
              <a:off x="4032" y="672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</p:grpSp>
      <p:pic>
        <p:nvPicPr>
          <p:cNvPr id="1230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6600"/>
              </a:clrFrom>
              <a:clrTo>
                <a:srgbClr val="0066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200400"/>
            <a:ext cx="165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ONR (Office of Naval Research) Logo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019800" y="19049"/>
            <a:ext cx="1552575" cy="590551"/>
          </a:xfrm>
          <a:prstGeom prst="rect">
            <a:avLst/>
          </a:prstGeom>
          <a:noFill/>
        </p:spPr>
      </p:pic>
      <p:pic>
        <p:nvPicPr>
          <p:cNvPr id="19" name="Picture 12" descr="http://tf.nist.gov/seminars/IWODD/darp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0"/>
            <a:ext cx="1447799" cy="796979"/>
          </a:xfrm>
          <a:prstGeom prst="rect">
            <a:avLst/>
          </a:prstGeom>
          <a:noFill/>
        </p:spPr>
      </p:pic>
      <p:pic>
        <p:nvPicPr>
          <p:cNvPr id="20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21" name="Picture 2" descr="http://www.cse.unr.edu/brain/sites/cse.unr.edu.brain/files/images/nav.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26287" y="4434214"/>
            <a:ext cx="1817712" cy="1434288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447800" y="609600"/>
            <a:ext cx="8229600" cy="1524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Brain Computation Laboratory</a:t>
            </a:r>
            <a:endParaRPr lang="en-US" sz="4400" dirty="0"/>
          </a:p>
        </p:txBody>
      </p:sp>
      <p:pic>
        <p:nvPicPr>
          <p:cNvPr id="23" name="Picture 6" descr="http://www.cse.unr.edu/brain/sites/cse.unr.edu.brain/files/images/reward_based%20(1).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999" y="5225232"/>
            <a:ext cx="1512498" cy="1127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1524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High Performance Computation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and Visualization  Lab (HPCVIS)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Bioinformatics Research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Scientific </a:t>
            </a:r>
            <a:r>
              <a:rPr lang="en-US" dirty="0" smtClean="0"/>
              <a:t>Visualization/VR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Cluster/GPU Computation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Watermarking of 3D Models</a:t>
            </a:r>
            <a:endParaRPr lang="en-US" dirty="0"/>
          </a:p>
        </p:txBody>
      </p:sp>
      <p:pic>
        <p:nvPicPr>
          <p:cNvPr id="5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399"/>
            <a:ext cx="1828800" cy="137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78693"/>
            <a:ext cx="2133600" cy="13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na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0"/>
            <a:ext cx="914400" cy="780098"/>
          </a:xfrm>
          <a:prstGeom prst="rect">
            <a:avLst/>
          </a:prstGeom>
          <a:noFill/>
        </p:spPr>
      </p:pic>
      <p:pic>
        <p:nvPicPr>
          <p:cNvPr id="8194" name="Picture 2" descr="ns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762000" cy="762000"/>
          </a:xfrm>
          <a:prstGeom prst="rect">
            <a:avLst/>
          </a:prstGeom>
          <a:noFill/>
        </p:spPr>
      </p:pic>
      <p:pic>
        <p:nvPicPr>
          <p:cNvPr id="8196" name="Picture 4" descr="department of defen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0"/>
            <a:ext cx="763272" cy="762000"/>
          </a:xfrm>
          <a:prstGeom prst="rect">
            <a:avLst/>
          </a:prstGeom>
          <a:noFill/>
        </p:spPr>
      </p:pic>
      <p:pic>
        <p:nvPicPr>
          <p:cNvPr id="13" name="Picture 2" descr="http://www.cse.unr.edu/hpcvis/sites/cse.unr.edu.hpcvis/files/images/vfire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3655938"/>
            <a:ext cx="1647428" cy="1525662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5085228"/>
            <a:ext cx="1600200" cy="123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201</TotalTime>
  <Words>24</Words>
  <Application>Microsoft Office PowerPoint</Application>
  <PresentationFormat>On-screen Show (4:3)</PresentationFormat>
  <Paragraphs>14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Deluxe</vt:lpstr>
      <vt:lpstr>PowerPoint Presentation</vt:lpstr>
      <vt:lpstr>High Performance Computation  and Visualization  Lab (HPCVIS)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fredh</dc:creator>
  <cp:lastModifiedBy>fredh</cp:lastModifiedBy>
  <cp:revision>20</cp:revision>
  <dcterms:created xsi:type="dcterms:W3CDTF">2011-03-21T22:03:05Z</dcterms:created>
  <dcterms:modified xsi:type="dcterms:W3CDTF">2013-11-02T21:47:18Z</dcterms:modified>
</cp:coreProperties>
</file>