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59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-26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 userDrawn="1"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 userDrawn="1"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055FF6D4-D4D7-426A-98F7-170A3668379E}" type="datetime1">
              <a:rPr lang="en-US" smtClean="0"/>
              <a:pPr/>
              <a:t>10/28/12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C45A9071-CFF5-4E3B-B0AB-39782972E256}" type="datetime1">
              <a:rPr lang="en-US" smtClean="0"/>
              <a:pPr/>
              <a:t>10/28/12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3D8BD1F-DE98-4C29-8281-9EC9927620DF}" type="datetime1">
              <a:rPr lang="en-US" smtClean="0"/>
              <a:pPr/>
              <a:t>10/28/12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3467CD6D-7520-4B34-A5A3-E8385FA3AFC6}" type="datetime1">
              <a:rPr lang="en-US" smtClean="0"/>
              <a:pPr/>
              <a:t>10/28/12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 userDrawn="1"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2295D47-465E-4A05-802B-049480555B6D}" type="datetime1">
              <a:rPr lang="en-US" smtClean="0"/>
              <a:pPr/>
              <a:t>10/28/12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64791DB0-D703-40B5-AE3D-532AFE0356D1}" type="datetime1">
              <a:rPr lang="en-US" smtClean="0"/>
              <a:pPr/>
              <a:t>10/28/12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F48C029-2200-4EB8-BDE8-5EE0E23571A6}" type="datetime1">
              <a:rPr lang="en-US" smtClean="0"/>
              <a:pPr/>
              <a:t>10/28/12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07E45A1C-C0DD-4ED6-B23E-A9D2DD110058}" type="datetime1">
              <a:rPr lang="en-US" smtClean="0"/>
              <a:pPr/>
              <a:t>10/28/12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 userDrawn="1"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44C1B50-C580-4CB7-BA07-14C66C34B76D}" type="datetime1">
              <a:rPr lang="en-US" smtClean="0"/>
              <a:pPr/>
              <a:t>10/28/12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 userDrawn="1"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 userDrawn="1"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 userDrawn="1"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ED4F1D29-8BEE-49F3-AF49-7A09F617BF67}" type="datetime1">
              <a:rPr lang="en-US" smtClean="0"/>
              <a:pPr/>
              <a:t>10/28/12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 userDrawn="1"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 userDrawn="1"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7EB273CF-8910-423E-9890-FC81E25E5084}" type="datetime1">
              <a:rPr lang="en-US" smtClean="0"/>
              <a:pPr/>
              <a:t>10/28/12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4EC5816F-D43D-40D1-9B38-E1A2C18F0972}" type="datetime1">
              <a:rPr lang="en-US" smtClean="0"/>
              <a:pPr/>
              <a:t>10/28/12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ghtstats.com" TargetMode="External"/><Relationship Id="rId4" Type="http://schemas.openxmlformats.org/officeDocument/2006/relationships/hyperlink" Target="http://www.flightaware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ranstats.bts.gov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Plane Spotting</a:t>
            </a:r>
            <a:br>
              <a:rPr lang="en-US" dirty="0" smtClean="0"/>
            </a:br>
            <a:r>
              <a:rPr lang="en-US" sz="2700" dirty="0" smtClean="0"/>
              <a:t>Or how to put yourself on no-fly lists.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121772" y="5027230"/>
            <a:ext cx="4655297" cy="1128495"/>
          </a:xfrm>
        </p:spPr>
        <p:txBody>
          <a:bodyPr>
            <a:normAutofit/>
          </a:bodyPr>
          <a:lstStyle/>
          <a:p>
            <a:r>
              <a:rPr lang="en-US" dirty="0" smtClean="0"/>
              <a:t>Predicting Air Delays at SeaTac airport. </a:t>
            </a:r>
          </a:p>
          <a:p>
            <a:r>
              <a:rPr lang="en-US" sz="1200" dirty="0" smtClean="0"/>
              <a:t>A CS 773C Project by Sam Delaney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02198993"/>
      </p:ext>
    </p:extLst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smtClean="0"/>
              <a:t>Airport with the most Delays: Newark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Airport with the least Delays: Honolulu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Airline with most Delays: Alaska Airlines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Airline with least Delays:</a:t>
            </a:r>
            <a:r>
              <a:rPr lang="en-US" dirty="0"/>
              <a:t> </a:t>
            </a:r>
            <a:r>
              <a:rPr lang="en-US" dirty="0" smtClean="0"/>
              <a:t>Southwest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338318"/>
      </p:ext>
    </p:extLst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938185"/>
      </p:ext>
    </p:extLst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smtClean="0"/>
              <a:t>Predict flight delays out of a major airport.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Predict the amount of time the delay will take.</a:t>
            </a:r>
          </a:p>
        </p:txBody>
      </p:sp>
    </p:spTree>
    <p:extLst>
      <p:ext uri="{BB962C8B-B14F-4D97-AF65-F5344CB8AC3E}">
        <p14:creationId xmlns:p14="http://schemas.microsoft.com/office/powerpoint/2010/main" val="37623832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err="1" smtClean="0"/>
              <a:t>FlightCaster</a:t>
            </a:r>
            <a:endParaRPr lang="en-US" dirty="0" smtClean="0"/>
          </a:p>
          <a:p>
            <a:pPr lvl="1">
              <a:buFont typeface="Wingdings" charset="2"/>
              <a:buChar char="Ø"/>
            </a:pPr>
            <a:r>
              <a:rPr lang="en-US" dirty="0" smtClean="0"/>
              <a:t>Six hour prediction window</a:t>
            </a:r>
          </a:p>
          <a:p>
            <a:pPr>
              <a:buFont typeface="Wingdings" charset="2"/>
              <a:buChar char="Ø"/>
            </a:pPr>
            <a:r>
              <a:rPr lang="en-US" dirty="0" err="1" smtClean="0"/>
              <a:t>DelayCast</a:t>
            </a:r>
            <a:endParaRPr lang="en-US" dirty="0" smtClean="0"/>
          </a:p>
          <a:p>
            <a:pPr lvl="1">
              <a:buFont typeface="Wingdings" charset="2"/>
              <a:buChar char="Ø"/>
            </a:pPr>
            <a:r>
              <a:rPr lang="en-US" dirty="0" smtClean="0"/>
              <a:t>Currently updating algorithm…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University of Boston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CS Project - 2008</a:t>
            </a:r>
          </a:p>
        </p:txBody>
      </p:sp>
    </p:spTree>
    <p:extLst>
      <p:ext uri="{BB962C8B-B14F-4D97-AF65-F5344CB8AC3E}">
        <p14:creationId xmlns:p14="http://schemas.microsoft.com/office/powerpoint/2010/main" val="3953591260"/>
      </p:ext>
    </p:extLst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DATA!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3100" dirty="0" smtClean="0"/>
              <a:t>Where are we getting it?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smtClean="0">
                <a:hlinkClick r:id="rId2"/>
              </a:rPr>
              <a:t>www.transtats.bts.gov</a:t>
            </a:r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dirty="0" smtClean="0">
                <a:hlinkClick r:id="rId3"/>
              </a:rPr>
              <a:t>www.flightstats.com</a:t>
            </a:r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dirty="0" smtClean="0">
                <a:hlinkClick r:id="rId4"/>
              </a:rPr>
              <a:t>www.flightaware.com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8970896"/>
      </p:ext>
    </p:extLst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Data!</a:t>
            </a:r>
            <a:br>
              <a:rPr lang="en-US" dirty="0" smtClean="0"/>
            </a:br>
            <a:r>
              <a:rPr lang="en-US" sz="2800" dirty="0" smtClean="0"/>
              <a:t>Current Examples</a:t>
            </a:r>
            <a:endParaRPr lang="en-US" dirty="0"/>
          </a:p>
        </p:txBody>
      </p:sp>
      <p:pic>
        <p:nvPicPr>
          <p:cNvPr id="4" name="Content Placeholder 3" descr="Screen Shot 2012-10-28 at 4.15.51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790" b="-17790"/>
          <a:stretch>
            <a:fillRect/>
          </a:stretch>
        </p:blipFill>
        <p:spPr>
          <a:xfrm rot="900000">
            <a:off x="3479800" y="960438"/>
            <a:ext cx="4657725" cy="5076825"/>
          </a:xfrm>
        </p:spPr>
      </p:pic>
    </p:spTree>
    <p:extLst>
      <p:ext uri="{BB962C8B-B14F-4D97-AF65-F5344CB8AC3E}">
        <p14:creationId xmlns:p14="http://schemas.microsoft.com/office/powerpoint/2010/main" val="1316439740"/>
      </p:ext>
    </p:extLst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DATA!</a:t>
            </a:r>
            <a:br>
              <a:rPr lang="en-US" dirty="0"/>
            </a:br>
            <a:r>
              <a:rPr lang="en-US" sz="2700" dirty="0"/>
              <a:t> </a:t>
            </a:r>
            <a:r>
              <a:rPr lang="en-US" sz="2700" dirty="0" smtClean="0"/>
              <a:t>What does it look like?</a:t>
            </a:r>
            <a:endParaRPr lang="en-US" sz="2700" dirty="0"/>
          </a:p>
        </p:txBody>
      </p:sp>
      <p:pic>
        <p:nvPicPr>
          <p:cNvPr id="6" name="Content Placeholder 5" descr="Screen Shot 2012-10-28 at 4.30.09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324" b="-932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68655553"/>
      </p:ext>
    </p:extLst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DATA!</a:t>
            </a:r>
            <a:br>
              <a:rPr lang="en-US" dirty="0" smtClean="0"/>
            </a:br>
            <a:r>
              <a:rPr lang="en-US" sz="2800" dirty="0" smtClean="0"/>
              <a:t>What does it look like?</a:t>
            </a:r>
            <a:endParaRPr lang="en-US" dirty="0"/>
          </a:p>
        </p:txBody>
      </p:sp>
      <p:pic>
        <p:nvPicPr>
          <p:cNvPr id="4" name="Content Placeholder 3" descr="Screen Shot 2012-10-28 at 4.31.34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292" b="-1629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86282224"/>
      </p:ext>
    </p:extLst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DATA!</a:t>
            </a:r>
            <a:br>
              <a:rPr lang="en-US" dirty="0" smtClean="0"/>
            </a:br>
            <a:r>
              <a:rPr lang="en-US" sz="2800" dirty="0" smtClean="0"/>
              <a:t>A closer look</a:t>
            </a:r>
            <a:endParaRPr lang="en-US" dirty="0"/>
          </a:p>
        </p:txBody>
      </p:sp>
      <p:pic>
        <p:nvPicPr>
          <p:cNvPr id="4" name="Content Placeholder 3" descr="Screen Shot 2012-10-28 at 5.18.51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35" r="31335"/>
          <a:stretch>
            <a:fillRect/>
          </a:stretch>
        </p:blipFill>
        <p:spPr>
          <a:xfrm rot="900000">
            <a:off x="3479800" y="960438"/>
            <a:ext cx="4657725" cy="5076825"/>
          </a:xfrm>
        </p:spPr>
      </p:pic>
    </p:spTree>
    <p:extLst>
      <p:ext uri="{BB962C8B-B14F-4D97-AF65-F5344CB8AC3E}">
        <p14:creationId xmlns:p14="http://schemas.microsoft.com/office/powerpoint/2010/main" val="108833943"/>
      </p:ext>
    </p:extLst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GRAPHS!</a:t>
            </a:r>
            <a:endParaRPr lang="en-US" dirty="0"/>
          </a:p>
        </p:txBody>
      </p:sp>
      <p:pic>
        <p:nvPicPr>
          <p:cNvPr id="4" name="Content Placeholder 3" descr="Screen Shot 2012-10-28 at 5.39.36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5871" b="-185871"/>
          <a:stretch>
            <a:fillRect/>
          </a:stretch>
        </p:blipFill>
        <p:spPr>
          <a:xfrm rot="900000">
            <a:off x="3726538" y="992301"/>
            <a:ext cx="4658735" cy="3165011"/>
          </a:xfrm>
        </p:spPr>
      </p:pic>
      <p:pic>
        <p:nvPicPr>
          <p:cNvPr id="5" name="Picture 4" descr="Screen Shot 2012-10-28 at 6.43.5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6091">
            <a:off x="3115384" y="3359605"/>
            <a:ext cx="4891352" cy="2693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42677"/>
      </p:ext>
    </p:extLst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Kilter.thmx</Template>
  <TotalTime>241</TotalTime>
  <Words>102</Words>
  <Application>Microsoft Macintosh PowerPoint</Application>
  <PresentationFormat>On-screen Show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Kilter</vt:lpstr>
      <vt:lpstr>Plane Spotting Or how to put yourself on no-fly lists.</vt:lpstr>
      <vt:lpstr>Abstract</vt:lpstr>
      <vt:lpstr>Current Projects</vt:lpstr>
      <vt:lpstr>DATA!  Where are we getting it?</vt:lpstr>
      <vt:lpstr>Data! Current Examples</vt:lpstr>
      <vt:lpstr>DATA!  What does it look like?</vt:lpstr>
      <vt:lpstr>DATA! What does it look like?</vt:lpstr>
      <vt:lpstr>DATA! A closer look</vt:lpstr>
      <vt:lpstr>GRAPHS!</vt:lpstr>
      <vt:lpstr>Fun Facts!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 Spotting Or how to put yourself on no-fly lists.</dc:title>
  <dc:creator>Samuel Delaney</dc:creator>
  <cp:lastModifiedBy>Samuel Delaney</cp:lastModifiedBy>
  <cp:revision>18</cp:revision>
  <dcterms:created xsi:type="dcterms:W3CDTF">2012-10-28T21:44:26Z</dcterms:created>
  <dcterms:modified xsi:type="dcterms:W3CDTF">2012-10-29T01:45:54Z</dcterms:modified>
</cp:coreProperties>
</file>