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2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10/28/12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10/28/12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10/28/12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10/28/12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ghtstats.com" TargetMode="External"/><Relationship Id="rId4" Type="http://schemas.openxmlformats.org/officeDocument/2006/relationships/hyperlink" Target="http://www.flightaware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anstats.bts.go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Plane Spotting</a:t>
            </a:r>
            <a:br>
              <a:rPr lang="en-US" dirty="0" smtClean="0"/>
            </a:br>
            <a:r>
              <a:rPr lang="en-US" sz="2700" dirty="0" smtClean="0"/>
              <a:t>Or how to put yourself on no-fly lists.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21772" y="5027230"/>
            <a:ext cx="4655297" cy="1128495"/>
          </a:xfrm>
        </p:spPr>
        <p:txBody>
          <a:bodyPr>
            <a:normAutofit/>
          </a:bodyPr>
          <a:lstStyle/>
          <a:p>
            <a:r>
              <a:rPr lang="en-US" dirty="0" smtClean="0"/>
              <a:t>Predicting Air Delays at SeaTac airport. </a:t>
            </a:r>
          </a:p>
          <a:p>
            <a:r>
              <a:rPr lang="en-US" sz="1200" dirty="0" smtClean="0"/>
              <a:t>A CS 773C Project by Sam Delaney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2198993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Facts!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Airport with the most Delays: Newark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Airport with the least Delays: Honolulu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Airline with most Delays: Alaska Airlines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Airline with least Delays:</a:t>
            </a:r>
            <a:r>
              <a:rPr lang="en-US" dirty="0"/>
              <a:t> </a:t>
            </a:r>
            <a:r>
              <a:rPr lang="en-US" dirty="0" smtClean="0"/>
              <a:t>Southwest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338318"/>
      </p:ext>
    </p:extLst>
  </p:cSld>
  <p:clrMapOvr>
    <a:masterClrMapping/>
  </p:clrMapOvr>
  <p:transition xmlns:p14="http://schemas.microsoft.com/office/powerpoint/2010/main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38185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Predict flight delays out of a major airport.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Predict the amount of time the delay will take.</a:t>
            </a:r>
          </a:p>
        </p:txBody>
      </p:sp>
    </p:spTree>
    <p:extLst>
      <p:ext uri="{BB962C8B-B14F-4D97-AF65-F5344CB8AC3E}">
        <p14:creationId xmlns:p14="http://schemas.microsoft.com/office/powerpoint/2010/main" val="37623832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err="1" smtClean="0"/>
              <a:t>FlightCaster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Six hour prediction window</a:t>
            </a:r>
          </a:p>
          <a:p>
            <a:pPr>
              <a:buFont typeface="Wingdings" charset="2"/>
              <a:buChar char="Ø"/>
            </a:pPr>
            <a:r>
              <a:rPr lang="en-US" dirty="0" err="1" smtClean="0"/>
              <a:t>DelayCast</a:t>
            </a:r>
            <a:endParaRPr lang="en-US" dirty="0" smtClean="0"/>
          </a:p>
          <a:p>
            <a:pPr lvl="1">
              <a:buFont typeface="Wingdings" charset="2"/>
              <a:buChar char="Ø"/>
            </a:pPr>
            <a:r>
              <a:rPr lang="en-US" dirty="0" smtClean="0"/>
              <a:t>Currently updating algorithm…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University of Boston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CS Project - 2008</a:t>
            </a:r>
          </a:p>
        </p:txBody>
      </p:sp>
    </p:spTree>
    <p:extLst>
      <p:ext uri="{BB962C8B-B14F-4D97-AF65-F5344CB8AC3E}">
        <p14:creationId xmlns:p14="http://schemas.microsoft.com/office/powerpoint/2010/main" val="3953591260"/>
      </p:ext>
    </p:extLst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DATA!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Where are we getting it?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>
                <a:hlinkClick r:id="rId2"/>
              </a:rPr>
              <a:t>www.transtats.bts.gov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>
                <a:hlinkClick r:id="rId3"/>
              </a:rPr>
              <a:t>www.flightstats.com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>
                <a:hlinkClick r:id="rId4"/>
              </a:rPr>
              <a:t>www.flightaware.com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970896"/>
      </p:ext>
    </p:extLst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Data!</a:t>
            </a:r>
            <a:br>
              <a:rPr lang="en-US" dirty="0" smtClean="0"/>
            </a:br>
            <a:r>
              <a:rPr lang="en-US" sz="2800" dirty="0" smtClean="0"/>
              <a:t>Current Examples</a:t>
            </a:r>
            <a:endParaRPr lang="en-US" dirty="0"/>
          </a:p>
        </p:txBody>
      </p:sp>
      <p:pic>
        <p:nvPicPr>
          <p:cNvPr id="4" name="Content Placeholder 3" descr="Screen Shot 2012-10-28 at 4.15.51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90" b="-17790"/>
          <a:stretch>
            <a:fillRect/>
          </a:stretch>
        </p:blipFill>
        <p:spPr>
          <a:xfrm rot="900000">
            <a:off x="3479800" y="960438"/>
            <a:ext cx="4657725" cy="5076825"/>
          </a:xfrm>
        </p:spPr>
      </p:pic>
    </p:spTree>
    <p:extLst>
      <p:ext uri="{BB962C8B-B14F-4D97-AF65-F5344CB8AC3E}">
        <p14:creationId xmlns:p14="http://schemas.microsoft.com/office/powerpoint/2010/main" val="1316439740"/>
      </p:ext>
    </p:extLst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DATA!</a:t>
            </a:r>
            <a:br>
              <a:rPr lang="en-US" dirty="0"/>
            </a:br>
            <a:r>
              <a:rPr lang="en-US" sz="2700" dirty="0"/>
              <a:t> </a:t>
            </a:r>
            <a:r>
              <a:rPr lang="en-US" sz="2700" dirty="0" smtClean="0"/>
              <a:t>What does it look like?</a:t>
            </a:r>
            <a:endParaRPr lang="en-US" sz="2700" dirty="0"/>
          </a:p>
        </p:txBody>
      </p:sp>
      <p:pic>
        <p:nvPicPr>
          <p:cNvPr id="6" name="Content Placeholder 5" descr="Screen Shot 2012-10-28 at 4.30.0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24" b="-93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68655553"/>
      </p:ext>
    </p:extLst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DATA!</a:t>
            </a:r>
            <a:br>
              <a:rPr lang="en-US" dirty="0" smtClean="0"/>
            </a:br>
            <a:r>
              <a:rPr lang="en-US" sz="2800" dirty="0" smtClean="0"/>
              <a:t>What does it look like?</a:t>
            </a:r>
            <a:endParaRPr lang="en-US" dirty="0"/>
          </a:p>
        </p:txBody>
      </p:sp>
      <p:pic>
        <p:nvPicPr>
          <p:cNvPr id="4" name="Content Placeholder 3" descr="Screen Shot 2012-10-28 at 4.31.3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292" b="-162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86282224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DATA!</a:t>
            </a:r>
            <a:br>
              <a:rPr lang="en-US" dirty="0" smtClean="0"/>
            </a:br>
            <a:r>
              <a:rPr lang="en-US" sz="2800" dirty="0" smtClean="0"/>
              <a:t>A closer look</a:t>
            </a:r>
            <a:endParaRPr lang="en-US" dirty="0"/>
          </a:p>
        </p:txBody>
      </p:sp>
      <p:pic>
        <p:nvPicPr>
          <p:cNvPr id="4" name="Content Placeholder 3" descr="Screen Shot 2012-10-28 at 5.18.51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5" r="31335"/>
          <a:stretch>
            <a:fillRect/>
          </a:stretch>
        </p:blipFill>
        <p:spPr>
          <a:xfrm rot="900000">
            <a:off x="3479800" y="960438"/>
            <a:ext cx="4657725" cy="5076825"/>
          </a:xfrm>
        </p:spPr>
      </p:pic>
    </p:spTree>
    <p:extLst>
      <p:ext uri="{BB962C8B-B14F-4D97-AF65-F5344CB8AC3E}">
        <p14:creationId xmlns:p14="http://schemas.microsoft.com/office/powerpoint/2010/main" val="108833943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GRAPHS!</a:t>
            </a:r>
            <a:endParaRPr lang="en-US" dirty="0"/>
          </a:p>
        </p:txBody>
      </p:sp>
      <p:pic>
        <p:nvPicPr>
          <p:cNvPr id="4" name="Content Placeholder 3" descr="Screen Shot 2012-10-28 at 5.39.36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871" b="-185871"/>
          <a:stretch>
            <a:fillRect/>
          </a:stretch>
        </p:blipFill>
        <p:spPr>
          <a:xfrm rot="900000">
            <a:off x="3726538" y="992301"/>
            <a:ext cx="4658735" cy="3165011"/>
          </a:xfrm>
        </p:spPr>
      </p:pic>
      <p:pic>
        <p:nvPicPr>
          <p:cNvPr id="5" name="Picture 4" descr="Screen Shot 2012-10-28 at 6.43.5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6091">
            <a:off x="3115384" y="3359605"/>
            <a:ext cx="4891352" cy="269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2677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241</TotalTime>
  <Words>102</Words>
  <Application>Microsoft Macintosh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Kilter</vt:lpstr>
      <vt:lpstr>Plane Spotting Or how to put yourself on no-fly lists.</vt:lpstr>
      <vt:lpstr>Abstract</vt:lpstr>
      <vt:lpstr>Current Projects</vt:lpstr>
      <vt:lpstr>DATA!  Where are we getting it?</vt:lpstr>
      <vt:lpstr>Data! Current Examples</vt:lpstr>
      <vt:lpstr>DATA!  What does it look like?</vt:lpstr>
      <vt:lpstr>DATA! What does it look like?</vt:lpstr>
      <vt:lpstr>DATA! A closer look</vt:lpstr>
      <vt:lpstr>GRAPHS!</vt:lpstr>
      <vt:lpstr>Fun Facts!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 Spotting Or how to put yourself on no-fly lists.</dc:title>
  <dc:creator>Samuel Delaney</dc:creator>
  <cp:lastModifiedBy>Samuel Delaney</cp:lastModifiedBy>
  <cp:revision>18</cp:revision>
  <dcterms:created xsi:type="dcterms:W3CDTF">2012-10-28T21:44:26Z</dcterms:created>
  <dcterms:modified xsi:type="dcterms:W3CDTF">2012-10-29T01:45:54Z</dcterms:modified>
</cp:coreProperties>
</file>