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67" r:id="rId6"/>
    <p:sldId id="273" r:id="rId7"/>
    <p:sldId id="260" r:id="rId8"/>
    <p:sldId id="268" r:id="rId9"/>
    <p:sldId id="269" r:id="rId10"/>
    <p:sldId id="274" r:id="rId11"/>
    <p:sldId id="270" r:id="rId12"/>
    <p:sldId id="278" r:id="rId13"/>
    <p:sldId id="275" r:id="rId14"/>
    <p:sldId id="276" r:id="rId15"/>
    <p:sldId id="277" r:id="rId16"/>
    <p:sldId id="271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Plane Spotting 2</a:t>
            </a:r>
            <a:br>
              <a:rPr lang="en-US" dirty="0" smtClean="0"/>
            </a:br>
            <a:r>
              <a:rPr lang="en-US" sz="2700" dirty="0" smtClean="0"/>
              <a:t>Or how to get more free peanuts.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21772" y="5027230"/>
            <a:ext cx="4655297" cy="1128495"/>
          </a:xfrm>
        </p:spPr>
        <p:txBody>
          <a:bodyPr>
            <a:normAutofit/>
          </a:bodyPr>
          <a:lstStyle/>
          <a:p>
            <a:r>
              <a:rPr lang="en-US" dirty="0" smtClean="0"/>
              <a:t>Predicting Air Delays at SeaTac airport. </a:t>
            </a:r>
          </a:p>
          <a:p>
            <a:r>
              <a:rPr lang="en-US" sz="1200" dirty="0" smtClean="0"/>
              <a:t>A CS 773C Project by Sam Delaney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2198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ntahoadmin.files.wordpress.com/2012/08/pentaho-willy-wonka-big-data-meme.jpg?w=450&amp;h=3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1" y="1077875"/>
            <a:ext cx="5260647" cy="466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833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Things learned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Arrival delay is HUGE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Without arrival delay, it’s </a:t>
            </a:r>
            <a:r>
              <a:rPr lang="en-US" dirty="0" smtClean="0"/>
              <a:t>not as easy</a:t>
            </a:r>
            <a:r>
              <a:rPr lang="en-US" dirty="0" smtClean="0"/>
              <a:t> </a:t>
            </a:r>
            <a:r>
              <a:rPr lang="en-US" dirty="0" smtClean="0"/>
              <a:t>to predict</a:t>
            </a:r>
            <a:r>
              <a:rPr lang="en-US" dirty="0" smtClean="0"/>
              <a:t>…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But what stood out?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408" y="602084"/>
            <a:ext cx="49530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663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Features!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So, now that arrival delay is off the board, what else was of any relevance?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Tail Number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Never bet on old </a:t>
            </a:r>
            <a:r>
              <a:rPr lang="en-US" dirty="0" err="1" smtClean="0"/>
              <a:t>bessy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Flight time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Day of week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1368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that’s cool but what else?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020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Sometimes we are so happy with the data we have we forget to look at it in perspective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 much do you really know much about your flight when you buy a ticket?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7420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star to sail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What we know when we buy a ticket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Date and time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Airline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Rough weather estimate for time of year (more on this later)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Destination airport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Previous airport if flight is not the first flight of the day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46825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Weka</a:t>
            </a:r>
            <a:r>
              <a:rPr lang="en-US" dirty="0" smtClean="0"/>
              <a:t> improvement for larger data sets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More research into better predictors, </a:t>
            </a:r>
            <a:r>
              <a:rPr lang="en-US" dirty="0" smtClean="0"/>
              <a:t>i.e.</a:t>
            </a:r>
            <a:r>
              <a:rPr lang="en-US" dirty="0" smtClean="0"/>
              <a:t> </a:t>
            </a:r>
            <a:r>
              <a:rPr lang="en-US" dirty="0" smtClean="0"/>
              <a:t>incorporate weather predictions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And I shall call this second learner Mini… learn..</a:t>
            </a:r>
            <a:r>
              <a:rPr lang="en-US" dirty="0" err="1" smtClean="0"/>
              <a:t>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44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381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11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Air travel is one of the most popular forms of travel. One of its drawbacks however is when flights are delayed and people are stranded for anywhere from 5 minutes to 10+ hours. My goal is to allow users the ability to know in advance whether a flight is doomed to Tarmac Purgatory.</a:t>
            </a:r>
          </a:p>
        </p:txBody>
      </p:sp>
    </p:spTree>
    <p:extLst>
      <p:ext uri="{BB962C8B-B14F-4D97-AF65-F5344CB8AC3E}">
        <p14:creationId xmlns:p14="http://schemas.microsoft.com/office/powerpoint/2010/main" val="3762383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Projections</a:t>
            </a:r>
            <a:br>
              <a:rPr lang="en-US" dirty="0" smtClean="0"/>
            </a:br>
            <a:r>
              <a:rPr lang="en-US" dirty="0" smtClean="0"/>
              <a:t> Delay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14% of delayed flights had carrier cause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15% </a:t>
            </a:r>
            <a:r>
              <a:rPr lang="en-US" dirty="0"/>
              <a:t>of delayed flights had </a:t>
            </a:r>
            <a:r>
              <a:rPr lang="en-US" dirty="0" smtClean="0"/>
              <a:t>weather cause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15</a:t>
            </a:r>
            <a:r>
              <a:rPr lang="en-US" dirty="0"/>
              <a:t>% of delayed </a:t>
            </a:r>
            <a:r>
              <a:rPr lang="en-US" dirty="0" smtClean="0"/>
              <a:t>flights are </a:t>
            </a:r>
            <a:r>
              <a:rPr lang="en-US" dirty="0"/>
              <a:t>due to NAS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12 % </a:t>
            </a:r>
            <a:r>
              <a:rPr lang="en-US" dirty="0"/>
              <a:t>of delayed </a:t>
            </a:r>
            <a:r>
              <a:rPr lang="en-US" dirty="0" smtClean="0"/>
              <a:t>flights are </a:t>
            </a:r>
            <a:r>
              <a:rPr lang="en-US" dirty="0"/>
              <a:t>due to </a:t>
            </a:r>
            <a:r>
              <a:rPr lang="en-US" dirty="0" smtClean="0"/>
              <a:t>security</a:t>
            </a:r>
          </a:p>
          <a:p>
            <a:pPr>
              <a:buFont typeface="Wingdings" charset="2"/>
              <a:buChar char="Ø"/>
            </a:pPr>
            <a:r>
              <a:rPr lang="en-US" sz="1000" dirty="0" smtClean="0"/>
              <a:t>For the year of 2012 so far. Give the holidays time to bring the hurt.</a:t>
            </a:r>
          </a:p>
        </p:txBody>
      </p:sp>
    </p:spTree>
    <p:extLst>
      <p:ext uri="{BB962C8B-B14F-4D97-AF65-F5344CB8AC3E}">
        <p14:creationId xmlns:p14="http://schemas.microsoft.com/office/powerpoint/2010/main" val="39535912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9000" dirty="0" smtClean="0"/>
              <a:t>Delay Times. In Bins!</a:t>
            </a:r>
            <a:endParaRPr lang="en-US" sz="9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79" y="294289"/>
            <a:ext cx="7832636" cy="497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51934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plane by any other name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Feature Extraction!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82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en-US" dirty="0"/>
              <a:t>F</a:t>
            </a:r>
            <a:r>
              <a:rPr lang="en-US" dirty="0" smtClean="0"/>
              <a:t>eatures to flights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Day of Week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Distance of flight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Tail Number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Destination airport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Origin airport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Flight time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Carrier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Arrival Delay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Number of flights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+others</a:t>
            </a:r>
          </a:p>
        </p:txBody>
      </p:sp>
    </p:spTree>
    <p:extLst>
      <p:ext uri="{BB962C8B-B14F-4D97-AF65-F5344CB8AC3E}">
        <p14:creationId xmlns:p14="http://schemas.microsoft.com/office/powerpoint/2010/main" val="2698970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 rot="-900000">
            <a:off x="251808" y="524002"/>
            <a:ext cx="2213148" cy="75986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95%! Stick a fork in it. We’re done here!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36" y="1331174"/>
            <a:ext cx="49530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0" y="3786351"/>
            <a:ext cx="390525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11741" y="4768479"/>
            <a:ext cx="189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itchFamily="2" charset="2"/>
              </a:rPr>
              <a:t>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878085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Results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514" y="458390"/>
            <a:ext cx="48672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608" y="2705016"/>
            <a:ext cx="6728675" cy="2709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176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414</TotalTime>
  <Words>369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Kilter</vt:lpstr>
      <vt:lpstr>Plane Spotting 2 Or how to get more free peanuts.</vt:lpstr>
      <vt:lpstr>The Problem!</vt:lpstr>
      <vt:lpstr>The Problem</vt:lpstr>
      <vt:lpstr>Delay Projections  Delay Causes</vt:lpstr>
      <vt:lpstr>PowerPoint Presentation</vt:lpstr>
      <vt:lpstr>A plane by any other name</vt:lpstr>
      <vt:lpstr>Features</vt:lpstr>
      <vt:lpstr>Early Results</vt:lpstr>
      <vt:lpstr>Early Results  </vt:lpstr>
      <vt:lpstr>PowerPoint Presentation</vt:lpstr>
      <vt:lpstr>Early Results</vt:lpstr>
      <vt:lpstr>Interesting Features!</vt:lpstr>
      <vt:lpstr>Ok, that’s cool but what else?</vt:lpstr>
      <vt:lpstr>Real World Application</vt:lpstr>
      <vt:lpstr>A star to sail by</vt:lpstr>
      <vt:lpstr>Future Work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 Spotting Or how to put yourself on no-fly lists.</dc:title>
  <dc:creator>Samuel Delaney</dc:creator>
  <cp:lastModifiedBy>Samuel</cp:lastModifiedBy>
  <cp:revision>41</cp:revision>
  <dcterms:created xsi:type="dcterms:W3CDTF">2012-10-28T21:44:26Z</dcterms:created>
  <dcterms:modified xsi:type="dcterms:W3CDTF">2012-11-21T07:15:11Z</dcterms:modified>
</cp:coreProperties>
</file>