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4" r:id="rId3"/>
    <p:sldId id="285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-1152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35560"/>
            <a:ext cx="83058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81000" y="16764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8200" y="1600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83058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56359" y="653612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20" y="6562773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Final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CS381</a:t>
            </a:r>
          </a:p>
          <a:p>
            <a:r>
              <a:rPr lang="en-US" dirty="0" err="1" smtClean="0"/>
              <a:t>Sushil</a:t>
            </a:r>
            <a:r>
              <a:rPr lang="en-US" dirty="0" smtClean="0"/>
              <a:t> J. Louis</a:t>
            </a:r>
          </a:p>
          <a:p>
            <a:r>
              <a:rPr lang="en-US" dirty="0" smtClean="0"/>
              <a:t>Dept. of Computer Science and Engineering</a:t>
            </a:r>
          </a:p>
          <a:p>
            <a:r>
              <a:rPr lang="en-US" dirty="0" smtClean="0"/>
              <a:t>University of Nevada, Reno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74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 May 11 10:15 – 12:15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 Project 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102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Beta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594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Alpha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April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85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1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0" y="1371600"/>
            <a:ext cx="8686800" cy="518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2"/>
            <a:r>
              <a:rPr lang="en-US" sz="7800" dirty="0" smtClean="0"/>
              <a:t>April 13</a:t>
            </a:r>
            <a:endParaRPr lang="en-US" sz="7800" dirty="0" smtClean="0"/>
          </a:p>
        </p:txBody>
      </p:sp>
    </p:spTree>
    <p:extLst>
      <p:ext uri="{BB962C8B-B14F-4D97-AF65-F5344CB8AC3E}">
        <p14:creationId xmlns:p14="http://schemas.microsoft.com/office/powerpoint/2010/main" val="72579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Physics, Input, AI, GUI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1534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April 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01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215</TotalTime>
  <Words>48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Perspective</vt:lpstr>
      <vt:lpstr>Final Project</vt:lpstr>
      <vt:lpstr>Monday May 11 10:15 – 12:15</vt:lpstr>
      <vt:lpstr>Project Beta</vt:lpstr>
      <vt:lpstr>Alpha</vt:lpstr>
      <vt:lpstr>Level 1</vt:lpstr>
      <vt:lpstr>Physics, Input, AI, GUI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</dc:title>
  <dc:creator>Sushil Louis</dc:creator>
  <cp:lastModifiedBy>Sushil Louis</cp:lastModifiedBy>
  <cp:revision>47</cp:revision>
  <dcterms:created xsi:type="dcterms:W3CDTF">2006-08-16T00:00:00Z</dcterms:created>
  <dcterms:modified xsi:type="dcterms:W3CDTF">2015-03-25T20:00:15Z</dcterms:modified>
</cp:coreProperties>
</file>