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4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Game Networking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every programmer needs to 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03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on Monday, April 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060160"/>
          </a:xfrm>
        </p:spPr>
        <p:txBody>
          <a:bodyPr/>
          <a:lstStyle/>
          <a:p>
            <a:r>
              <a:rPr lang="en-US" dirty="0" smtClean="0"/>
              <a:t>Physics, AI, Networking</a:t>
            </a:r>
          </a:p>
          <a:p>
            <a:r>
              <a:rPr lang="en-US" dirty="0" smtClean="0"/>
              <a:t>Game Engine Architecture</a:t>
            </a:r>
          </a:p>
          <a:p>
            <a:r>
              <a:rPr lang="en-US" dirty="0" smtClean="0"/>
              <a:t>Start finding partners (Wednesday)</a:t>
            </a:r>
          </a:p>
          <a:p>
            <a:pPr lvl="1"/>
            <a:r>
              <a:rPr lang="en-US" dirty="0" smtClean="0"/>
              <a:t>Prepare a short description of what you want to do</a:t>
            </a:r>
          </a:p>
          <a:p>
            <a:r>
              <a:rPr lang="en-US" dirty="0" smtClean="0"/>
              <a:t>Larry Dailey will help you brainstorm a game idea next Wednesday, April 9</a:t>
            </a:r>
          </a:p>
          <a:p>
            <a:r>
              <a:rPr lang="en-US" dirty="0" smtClean="0"/>
              <a:t>Assignment 6, AI, (pairs possible) due April 14</a:t>
            </a:r>
          </a:p>
          <a:p>
            <a:r>
              <a:rPr lang="en-US" dirty="0" smtClean="0"/>
              <a:t>April project proposal, deliverables, schedule to </a:t>
            </a:r>
            <a:r>
              <a:rPr lang="en-US" smtClean="0"/>
              <a:t>be posted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82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to Peer Lockstep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client, no server</a:t>
            </a:r>
          </a:p>
          <a:p>
            <a:r>
              <a:rPr lang="en-US" dirty="0" smtClean="0"/>
              <a:t>Fully connected mesh topology</a:t>
            </a:r>
          </a:p>
          <a:p>
            <a:pPr lvl="1"/>
            <a:r>
              <a:rPr lang="en-US" dirty="0" smtClean="0"/>
              <a:t>Easiest</a:t>
            </a:r>
          </a:p>
          <a:p>
            <a:pPr lvl="1"/>
            <a:r>
              <a:rPr lang="en-US" dirty="0" smtClean="0"/>
              <a:t>First developed for RTS</a:t>
            </a:r>
          </a:p>
          <a:p>
            <a:r>
              <a:rPr lang="en-US" dirty="0" smtClean="0"/>
              <a:t>Turns and commands</a:t>
            </a:r>
          </a:p>
          <a:p>
            <a:r>
              <a:rPr lang="en-US" dirty="0" smtClean="0"/>
              <a:t>Common initial state (starting in a game lobby)</a:t>
            </a:r>
          </a:p>
          <a:p>
            <a:pPr lvl="1"/>
            <a:r>
              <a:rPr lang="en-US" dirty="0" smtClean="0"/>
              <a:t>Beginning of each TURN</a:t>
            </a:r>
          </a:p>
          <a:p>
            <a:pPr lvl="1"/>
            <a:r>
              <a:rPr lang="en-US" dirty="0" smtClean="0"/>
              <a:t>Send all commands to all machines</a:t>
            </a:r>
          </a:p>
          <a:p>
            <a:pPr lvl="1"/>
            <a:r>
              <a:rPr lang="en-US" dirty="0" smtClean="0"/>
              <a:t>All machines run commands</a:t>
            </a:r>
          </a:p>
          <a:p>
            <a:pPr lvl="1"/>
            <a:r>
              <a:rPr lang="en-US" dirty="0" smtClean="0"/>
              <a:t>End Turn</a:t>
            </a:r>
            <a:endParaRPr lang="en-US" dirty="0"/>
          </a:p>
        </p:txBody>
      </p:sp>
      <p:pic>
        <p:nvPicPr>
          <p:cNvPr id="1028" name="Picture 4" descr="http://whatis.techtarget.com/WhatIs/images/mesh-ne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905000"/>
            <a:ext cx="1190625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52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to Peer lockstep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Simple, elegant.                                                 But…</a:t>
            </a:r>
          </a:p>
          <a:p>
            <a:r>
              <a:rPr lang="en-US" dirty="0" smtClean="0"/>
              <a:t>Non-linearity</a:t>
            </a:r>
          </a:p>
          <a:p>
            <a:pPr lvl="1"/>
            <a:r>
              <a:rPr lang="en-US" dirty="0" smtClean="0"/>
              <a:t>Ensuring complete determinism is hard. Slight differences amplify with time</a:t>
            </a:r>
          </a:p>
          <a:p>
            <a:r>
              <a:rPr lang="en-US" dirty="0" smtClean="0"/>
              <a:t>Latency</a:t>
            </a:r>
          </a:p>
          <a:p>
            <a:pPr lvl="1"/>
            <a:r>
              <a:rPr lang="en-US" dirty="0" smtClean="0"/>
              <a:t>All commands must be received before simulating that turn. Latency = max latency over all players!</a:t>
            </a:r>
          </a:p>
          <a:p>
            <a:r>
              <a:rPr lang="en-US" dirty="0" smtClean="0"/>
              <a:t>Command and Conquer, Age of Empire, </a:t>
            </a:r>
            <a:r>
              <a:rPr lang="en-US" dirty="0" err="1" smtClean="0"/>
              <a:t>Starcraft</a:t>
            </a:r>
            <a:endParaRPr lang="en-US" dirty="0"/>
          </a:p>
          <a:p>
            <a:pPr lvl="1"/>
            <a:r>
              <a:rPr lang="en-US" dirty="0" smtClean="0"/>
              <a:t>Best over LANs</a:t>
            </a:r>
          </a:p>
        </p:txBody>
      </p:sp>
    </p:spTree>
    <p:extLst>
      <p:ext uri="{BB962C8B-B14F-4D97-AF65-F5344CB8AC3E}">
        <p14:creationId xmlns:p14="http://schemas.microsoft.com/office/powerpoint/2010/main" val="386637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Client/Server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Lockstep not good for action games like DOOM over internet.</a:t>
            </a:r>
          </a:p>
          <a:p>
            <a:r>
              <a:rPr lang="en-US" dirty="0" smtClean="0"/>
              <a:t>Each player is now a client and they all communicate with a server.</a:t>
            </a:r>
          </a:p>
          <a:p>
            <a:r>
              <a:rPr lang="en-US" dirty="0" smtClean="0"/>
              <a:t>Server ran the game simulation, dumb clients interpolated between states received from the server</a:t>
            </a:r>
          </a:p>
          <a:p>
            <a:r>
              <a:rPr lang="en-US" dirty="0" smtClean="0"/>
              <a:t>All input goes from clients to server</a:t>
            </a:r>
          </a:p>
          <a:p>
            <a:pPr lvl="1"/>
            <a:r>
              <a:rPr lang="en-US" dirty="0" err="1" smtClean="0"/>
              <a:t>Keypresses</a:t>
            </a:r>
            <a:r>
              <a:rPr lang="en-US" dirty="0" smtClean="0"/>
              <a:t>, mouse movement, presses</a:t>
            </a:r>
          </a:p>
          <a:p>
            <a:pPr lvl="1"/>
            <a:r>
              <a:rPr lang="en-US" dirty="0" smtClean="0"/>
              <a:t>Server simulates, changes entity states</a:t>
            </a:r>
          </a:p>
          <a:p>
            <a:pPr lvl="1"/>
            <a:r>
              <a:rPr lang="en-US" dirty="0" smtClean="0"/>
              <a:t>Client gets new entity states, interpolates between old and new states</a:t>
            </a:r>
          </a:p>
          <a:p>
            <a:r>
              <a:rPr lang="en-US" dirty="0" smtClean="0"/>
              <a:t>Players could come and go in the middle of the game. Quality of connection depends on client server connection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21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server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Latency is still the big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2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Client-side prediction</a:t>
            </a:r>
          </a:p>
          <a:p>
            <a:r>
              <a:rPr lang="en-US" dirty="0" smtClean="0"/>
              <a:t>Latency compensation</a:t>
            </a:r>
          </a:p>
          <a:p>
            <a:r>
              <a:rPr lang="en-US" dirty="0" smtClean="0"/>
              <a:t>Interpolation</a:t>
            </a:r>
          </a:p>
          <a:p>
            <a:r>
              <a:rPr lang="en-US" dirty="0" smtClean="0"/>
              <a:t>John </a:t>
            </a:r>
            <a:r>
              <a:rPr lang="en-US" dirty="0" err="1" smtClean="0"/>
              <a:t>Carmack</a:t>
            </a:r>
            <a:r>
              <a:rPr lang="en-US" dirty="0" smtClean="0"/>
              <a:t> on </a:t>
            </a:r>
            <a:r>
              <a:rPr lang="en-US" dirty="0" err="1" smtClean="0"/>
              <a:t>QuakeWorld</a:t>
            </a:r>
            <a:endParaRPr lang="en-US" dirty="0" smtClean="0"/>
          </a:p>
          <a:p>
            <a:pPr lvl="1"/>
            <a:r>
              <a:rPr lang="en-US" sz="1800" dirty="0"/>
              <a:t>I am now allowing the client to guess at the results of the users movement until the authoritative response from the server comes through. This is a </a:t>
            </a:r>
            <a:r>
              <a:rPr lang="en-US" sz="1800" dirty="0" err="1"/>
              <a:t>biiiig</a:t>
            </a:r>
            <a:r>
              <a:rPr lang="en-US" sz="1800" dirty="0"/>
              <a:t> architectural change. The client now needs to know about solidity of objects, friction, gravity, etc. I am sad to see the elegant client-as-terminal setup go away, but I am practical above idealistic</a:t>
            </a:r>
            <a:r>
              <a:rPr lang="en-US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7205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machines are the same and run the same code </a:t>
            </a:r>
            <a:r>
              <a:rPr lang="en-US" dirty="0" smtClean="0">
                <a:sym typeface="Wingdings" panose="05000000000000000000" pitchFamily="2" charset="2"/>
              </a:rPr>
              <a:t> no dumb clients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One machine is still the authority  server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So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Client simulates the movement of your entity locally and </a:t>
            </a:r>
            <a:r>
              <a:rPr lang="en-US" i="1" dirty="0" smtClean="0">
                <a:sym typeface="Wingdings" panose="05000000000000000000" pitchFamily="2" charset="2"/>
              </a:rPr>
              <a:t>immediately</a:t>
            </a:r>
            <a:r>
              <a:rPr lang="en-US" dirty="0" smtClean="0">
                <a:sym typeface="Wingdings" panose="05000000000000000000" pitchFamily="2" charset="2"/>
              </a:rPr>
              <a:t> in response to your input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No latency issue. Immediate movement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How do I synchronize with all the other players?</a:t>
            </a:r>
          </a:p>
          <a:p>
            <a:pPr lvl="3"/>
            <a:r>
              <a:rPr lang="en-US" dirty="0" smtClean="0"/>
              <a:t>Communicate with server and correct your movement in response to server state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8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server state is past-state</a:t>
            </a:r>
          </a:p>
          <a:p>
            <a:pPr lvl="1"/>
            <a:r>
              <a:rPr lang="en-US" dirty="0" smtClean="0"/>
              <a:t>If it takes 200 </a:t>
            </a:r>
            <a:r>
              <a:rPr lang="en-US" dirty="0" err="1" smtClean="0"/>
              <a:t>ms</a:t>
            </a:r>
            <a:r>
              <a:rPr lang="en-US" dirty="0" smtClean="0"/>
              <a:t> for round trip message between client and server, then server correction for the player character position will be 200 </a:t>
            </a:r>
            <a:r>
              <a:rPr lang="en-US" dirty="0" err="1" smtClean="0"/>
              <a:t>ms</a:t>
            </a:r>
            <a:r>
              <a:rPr lang="en-US" dirty="0" smtClean="0"/>
              <a:t> in the past, .relative to now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00200" y="4648200"/>
            <a:ext cx="6629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600200" y="5638800"/>
            <a:ext cx="6629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" y="4343400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5257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44196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62200" y="44196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24200" y="44196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86200" y="44196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8200" y="44196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10200" y="44196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172200" y="44196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934200" y="44196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696200" y="44196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27484" y="6096000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126467" y="6096000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25450" y="6096000"/>
            <a:ext cx="536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44223" y="6096000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96425" y="6096000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46185" y="6096000"/>
            <a:ext cx="528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909147" y="612006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680810" y="6096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700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444264" y="6096000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371599" y="4267200"/>
            <a:ext cx="75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012086" y="5650468"/>
            <a:ext cx="75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362200" y="4234934"/>
            <a:ext cx="1749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Moved 200 </a:t>
            </a:r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451145" y="5219700"/>
            <a:ext cx="1749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Moved 100 </a:t>
            </a:r>
            <a:r>
              <a:rPr lang="en-US" dirty="0" err="1" smtClean="0"/>
              <a:t>ms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600200" y="4648200"/>
            <a:ext cx="685800" cy="94083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451145" y="4712732"/>
            <a:ext cx="673055" cy="8763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40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prediction </a:t>
            </a:r>
            <a:r>
              <a:rPr lang="en-US" dirty="0" err="1" smtClean="0"/>
              <a:t>soln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86800" cy="513636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Keep a buffer of past local state (and input) for each entity</a:t>
            </a:r>
          </a:p>
          <a:p>
            <a:r>
              <a:rPr lang="en-US" dirty="0" smtClean="0"/>
              <a:t>When client gets correction from server</a:t>
            </a:r>
          </a:p>
          <a:p>
            <a:pPr lvl="1"/>
            <a:r>
              <a:rPr lang="en-US" dirty="0" smtClean="0"/>
              <a:t>Discard state older than server state</a:t>
            </a:r>
          </a:p>
          <a:p>
            <a:pPr lvl="1"/>
            <a:r>
              <a:rPr lang="en-US" dirty="0" smtClean="0"/>
              <a:t>Simulate from server state to now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This is your (client entity) new predicted position using latest info from server</a:t>
            </a:r>
            <a:endParaRPr lang="en-US" dirty="0" smtClean="0"/>
          </a:p>
          <a:p>
            <a:pPr lvl="1"/>
            <a:r>
              <a:rPr lang="en-US" dirty="0" smtClean="0"/>
              <a:t>Look at the difference in position</a:t>
            </a:r>
          </a:p>
          <a:p>
            <a:pPr lvl="2"/>
            <a:r>
              <a:rPr lang="en-US" dirty="0" smtClean="0"/>
              <a:t>Between the predicted position and your current position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pDiff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Note network latency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Keep simulating forward from current position, but interpolate to eliminate </a:t>
            </a:r>
            <a:r>
              <a:rPr lang="en-US" dirty="0" err="1" smtClean="0">
                <a:sym typeface="Wingdings" panose="05000000000000000000" pitchFamily="2" charset="2"/>
              </a:rPr>
              <a:t>pDiff</a:t>
            </a:r>
            <a:r>
              <a:rPr lang="en-US" dirty="0" smtClean="0">
                <a:sym typeface="Wingdings" panose="05000000000000000000" pitchFamily="2" charset="2"/>
              </a:rPr>
              <a:t> within latency amount of time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By the time you next get a correction from server, your predicted position should be your current position!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74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</TotalTime>
  <Words>589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Game Networking</vt:lpstr>
      <vt:lpstr>Peer to Peer Lockstep</vt:lpstr>
      <vt:lpstr>Peer to Peer lockstep</vt:lpstr>
      <vt:lpstr>Client/Server </vt:lpstr>
      <vt:lpstr>Client server problems</vt:lpstr>
      <vt:lpstr>Client-side prediction</vt:lpstr>
      <vt:lpstr>Client-side prediction</vt:lpstr>
      <vt:lpstr>Client-side prediction</vt:lpstr>
      <vt:lpstr>Client-side prediction soln</vt:lpstr>
      <vt:lpstr>Test on Monday, April 7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Networking</dc:title>
  <dc:creator>Sushil Louis</dc:creator>
  <cp:lastModifiedBy>Sushil Louis</cp:lastModifiedBy>
  <cp:revision>22</cp:revision>
  <dcterms:created xsi:type="dcterms:W3CDTF">2006-08-16T00:00:00Z</dcterms:created>
  <dcterms:modified xsi:type="dcterms:W3CDTF">2014-03-31T05:02:56Z</dcterms:modified>
</cp:coreProperties>
</file>